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12" r:id="rId1"/>
    <p:sldMasterId id="2147483725" r:id="rId2"/>
  </p:sldMasterIdLst>
  <p:notesMasterIdLst>
    <p:notesMasterId r:id="rId23"/>
  </p:notesMasterIdLst>
  <p:sldIdLst>
    <p:sldId id="256" r:id="rId3"/>
    <p:sldId id="258" r:id="rId4"/>
    <p:sldId id="259" r:id="rId5"/>
    <p:sldId id="266" r:id="rId6"/>
    <p:sldId id="340" r:id="rId7"/>
    <p:sldId id="341" r:id="rId8"/>
    <p:sldId id="342" r:id="rId9"/>
    <p:sldId id="343" r:id="rId10"/>
    <p:sldId id="344" r:id="rId11"/>
    <p:sldId id="263" r:id="rId12"/>
    <p:sldId id="267" r:id="rId13"/>
    <p:sldId id="345" r:id="rId14"/>
    <p:sldId id="348" r:id="rId15"/>
    <p:sldId id="346" r:id="rId16"/>
    <p:sldId id="347" r:id="rId17"/>
    <p:sldId id="349" r:id="rId18"/>
    <p:sldId id="351" r:id="rId19"/>
    <p:sldId id="352" r:id="rId20"/>
    <p:sldId id="353" r:id="rId21"/>
    <p:sldId id="350" r:id="rId22"/>
  </p:sldIdLst>
  <p:sldSz cx="9144000" cy="5143500" type="screen16x9"/>
  <p:notesSz cx="6858000" cy="9144000"/>
  <p:embeddedFontLst>
    <p:embeddedFont>
      <p:font typeface="Aptos" panose="020B0004020202020204" pitchFamily="34" charset="0"/>
      <p:regular r:id="rId24"/>
      <p:bold r:id="rId25"/>
      <p:italic r:id="rId26"/>
      <p:boldItalic r:id="rId27"/>
    </p:embeddedFont>
    <p:embeddedFont>
      <p:font typeface="Aptos Display" panose="020B0004020202020204" pitchFamily="34" charset="0"/>
      <p:regular r:id="rId28"/>
      <p:bold r:id="rId29"/>
      <p:italic r:id="rId30"/>
      <p:boldItalic r:id="rId31"/>
    </p:embeddedFont>
    <p:embeddedFont>
      <p:font typeface="Arial Narrow" panose="020B0606020202030204" pitchFamily="34" charset="0"/>
      <p:regular r:id="rId32"/>
      <p:bold r:id="rId33"/>
      <p:italic r:id="rId34"/>
      <p:boldItalic r:id="rId35"/>
    </p:embeddedFont>
    <p:embeddedFont>
      <p:font typeface="Krona One" panose="020B0604020202020204" charset="0"/>
      <p:regular r:id="rId36"/>
    </p:embeddedFont>
    <p:embeddedFont>
      <p:font typeface="Lato" panose="020F0502020204030203" pitchFamily="34" charset="0"/>
      <p:regular r:id="rId37"/>
      <p:bold r:id="rId38"/>
      <p:italic r:id="rId39"/>
      <p:boldItalic r:id="rId40"/>
    </p:embeddedFont>
    <p:embeddedFont>
      <p:font typeface="Montserrat" panose="00000500000000000000" pitchFamily="2" charset="0"/>
      <p:regular r:id="rId41"/>
      <p:bold r:id="rId42"/>
      <p:italic r:id="rId43"/>
      <p:boldItalic r:id="rId44"/>
    </p:embeddedFont>
    <p:embeddedFont>
      <p:font typeface="Nunito" pitchFamily="2" charset="0"/>
      <p:regular r:id="rId45"/>
      <p:bold r:id="rId46"/>
      <p:italic r:id="rId47"/>
      <p:boldItalic r:id="rId48"/>
    </p:embeddedFont>
    <p:embeddedFont>
      <p:font typeface="Rubik" panose="020B0604020202020204" charset="-79"/>
      <p:regular r:id="rId49"/>
      <p:bold r:id="rId50"/>
      <p:italic r:id="rId51"/>
      <p:boldItalic r:id="rId5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3C693FD-F200-4380-81C0-AACD0D2B3FB5}">
  <a:tblStyle styleId="{B3C693FD-F200-4380-81C0-AACD0D2B3FB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11" autoAdjust="0"/>
    <p:restoredTop sz="94660"/>
  </p:normalViewPr>
  <p:slideViewPr>
    <p:cSldViewPr snapToGrid="0">
      <p:cViewPr varScale="1">
        <p:scale>
          <a:sx n="141" d="100"/>
          <a:sy n="141" d="100"/>
        </p:scale>
        <p:origin x="84" y="2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3.fntdata"/><Relationship Id="rId39" Type="http://schemas.openxmlformats.org/officeDocument/2006/relationships/font" Target="fonts/font16.fntdata"/><Relationship Id="rId21" Type="http://schemas.openxmlformats.org/officeDocument/2006/relationships/slide" Target="slides/slide19.xml"/><Relationship Id="rId34" Type="http://schemas.openxmlformats.org/officeDocument/2006/relationships/font" Target="fonts/font11.fntdata"/><Relationship Id="rId42" Type="http://schemas.openxmlformats.org/officeDocument/2006/relationships/font" Target="fonts/font19.fntdata"/><Relationship Id="rId47" Type="http://schemas.openxmlformats.org/officeDocument/2006/relationships/font" Target="fonts/font24.fntdata"/><Relationship Id="rId50" Type="http://schemas.openxmlformats.org/officeDocument/2006/relationships/font" Target="fonts/font27.fntdata"/><Relationship Id="rId55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font" Target="fonts/font6.fntdata"/><Relationship Id="rId11" Type="http://schemas.openxmlformats.org/officeDocument/2006/relationships/slide" Target="slides/slide9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font" Target="fonts/font14.fntdata"/><Relationship Id="rId40" Type="http://schemas.openxmlformats.org/officeDocument/2006/relationships/font" Target="fonts/font17.fntdata"/><Relationship Id="rId45" Type="http://schemas.openxmlformats.org/officeDocument/2006/relationships/font" Target="fonts/font22.fntdata"/><Relationship Id="rId53" Type="http://schemas.openxmlformats.org/officeDocument/2006/relationships/presProps" Target="presProp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8.fntdata"/><Relationship Id="rId44" Type="http://schemas.openxmlformats.org/officeDocument/2006/relationships/font" Target="fonts/font21.fntdata"/><Relationship Id="rId52" Type="http://schemas.openxmlformats.org/officeDocument/2006/relationships/font" Target="fonts/font29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43" Type="http://schemas.openxmlformats.org/officeDocument/2006/relationships/font" Target="fonts/font20.fntdata"/><Relationship Id="rId48" Type="http://schemas.openxmlformats.org/officeDocument/2006/relationships/font" Target="fonts/font25.fntdata"/><Relationship Id="rId56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font" Target="fonts/font28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font" Target="fonts/font15.fntdata"/><Relationship Id="rId46" Type="http://schemas.openxmlformats.org/officeDocument/2006/relationships/font" Target="fonts/font23.fntdata"/><Relationship Id="rId20" Type="http://schemas.openxmlformats.org/officeDocument/2006/relationships/slide" Target="slides/slide18.xml"/><Relationship Id="rId41" Type="http://schemas.openxmlformats.org/officeDocument/2006/relationships/font" Target="fonts/font18.fntdata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49" Type="http://schemas.openxmlformats.org/officeDocument/2006/relationships/font" Target="fonts/font2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3" name="Google Shape;94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2" name="Google Shape;1462;g157f2354345_0_2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3" name="Google Shape;1463;g157f2354345_0_2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0" name="Google Shape;1590;ga8413ab6ca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1" name="Google Shape;1591;ga8413ab6ca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3">
          <a:extLst>
            <a:ext uri="{FF2B5EF4-FFF2-40B4-BE49-F238E27FC236}">
              <a16:creationId xmlns:a16="http://schemas.microsoft.com/office/drawing/2014/main" id="{226B2989-2187-1ED2-3CD0-812144543F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4" name="Google Shape;1564;gaca33d7c17_0_6574:notes">
            <a:extLst>
              <a:ext uri="{FF2B5EF4-FFF2-40B4-BE49-F238E27FC236}">
                <a16:creationId xmlns:a16="http://schemas.microsoft.com/office/drawing/2014/main" id="{F8E60D9D-A170-7171-478D-24FAD687F69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5" name="Google Shape;1565;gaca33d7c17_0_6574:notes">
            <a:extLst>
              <a:ext uri="{FF2B5EF4-FFF2-40B4-BE49-F238E27FC236}">
                <a16:creationId xmlns:a16="http://schemas.microsoft.com/office/drawing/2014/main" id="{BF718FC1-D0DC-3AA9-B8AA-1968C2ABF67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104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3">
          <a:extLst>
            <a:ext uri="{FF2B5EF4-FFF2-40B4-BE49-F238E27FC236}">
              <a16:creationId xmlns:a16="http://schemas.microsoft.com/office/drawing/2014/main" id="{E6124B40-C8C4-CD6F-EFFD-C936AA6C92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4" name="Google Shape;1564;gaca33d7c17_0_6574:notes">
            <a:extLst>
              <a:ext uri="{FF2B5EF4-FFF2-40B4-BE49-F238E27FC236}">
                <a16:creationId xmlns:a16="http://schemas.microsoft.com/office/drawing/2014/main" id="{95484CC5-AEE9-3292-2F19-B8C1A5B4A45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5" name="Google Shape;1565;gaca33d7c17_0_6574:notes">
            <a:extLst>
              <a:ext uri="{FF2B5EF4-FFF2-40B4-BE49-F238E27FC236}">
                <a16:creationId xmlns:a16="http://schemas.microsoft.com/office/drawing/2014/main" id="{8039B0DA-47C2-BD98-2F22-98D1F54A08D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22803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3">
          <a:extLst>
            <a:ext uri="{FF2B5EF4-FFF2-40B4-BE49-F238E27FC236}">
              <a16:creationId xmlns:a16="http://schemas.microsoft.com/office/drawing/2014/main" id="{E6124B40-C8C4-CD6F-EFFD-C936AA6C92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4" name="Google Shape;1564;gaca33d7c17_0_6574:notes">
            <a:extLst>
              <a:ext uri="{FF2B5EF4-FFF2-40B4-BE49-F238E27FC236}">
                <a16:creationId xmlns:a16="http://schemas.microsoft.com/office/drawing/2014/main" id="{95484CC5-AEE9-3292-2F19-B8C1A5B4A45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5" name="Google Shape;1565;gaca33d7c17_0_6574:notes">
            <a:extLst>
              <a:ext uri="{FF2B5EF4-FFF2-40B4-BE49-F238E27FC236}">
                <a16:creationId xmlns:a16="http://schemas.microsoft.com/office/drawing/2014/main" id="{8039B0DA-47C2-BD98-2F22-98D1F54A08D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257550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3">
          <a:extLst>
            <a:ext uri="{FF2B5EF4-FFF2-40B4-BE49-F238E27FC236}">
              <a16:creationId xmlns:a16="http://schemas.microsoft.com/office/drawing/2014/main" id="{E6124B40-C8C4-CD6F-EFFD-C936AA6C92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4" name="Google Shape;1564;gaca33d7c17_0_6574:notes">
            <a:extLst>
              <a:ext uri="{FF2B5EF4-FFF2-40B4-BE49-F238E27FC236}">
                <a16:creationId xmlns:a16="http://schemas.microsoft.com/office/drawing/2014/main" id="{95484CC5-AEE9-3292-2F19-B8C1A5B4A45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5" name="Google Shape;1565;gaca33d7c17_0_6574:notes">
            <a:extLst>
              <a:ext uri="{FF2B5EF4-FFF2-40B4-BE49-F238E27FC236}">
                <a16:creationId xmlns:a16="http://schemas.microsoft.com/office/drawing/2014/main" id="{8039B0DA-47C2-BD98-2F22-98D1F54A08D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85396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3">
          <a:extLst>
            <a:ext uri="{FF2B5EF4-FFF2-40B4-BE49-F238E27FC236}">
              <a16:creationId xmlns:a16="http://schemas.microsoft.com/office/drawing/2014/main" id="{FE12A6F8-824D-A54C-6B50-F6922B67AE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4" name="Google Shape;1564;gaca33d7c17_0_6574:notes">
            <a:extLst>
              <a:ext uri="{FF2B5EF4-FFF2-40B4-BE49-F238E27FC236}">
                <a16:creationId xmlns:a16="http://schemas.microsoft.com/office/drawing/2014/main" id="{B43CA1DE-242C-C812-F0E9-C4CE4F214BF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5" name="Google Shape;1565;gaca33d7c17_0_6574:notes">
            <a:extLst>
              <a:ext uri="{FF2B5EF4-FFF2-40B4-BE49-F238E27FC236}">
                <a16:creationId xmlns:a16="http://schemas.microsoft.com/office/drawing/2014/main" id="{D071177B-C46A-C48A-4A8B-D33463EA8DF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79620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Google Shape;1082;gaca33d7c17_0_38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3" name="Google Shape;1083;gaca33d7c17_0_38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1" name="Google Shape;1221;g157f2354345_0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2" name="Google Shape;1222;g157f2354345_0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4" name="Google Shape;1564;gaca33d7c17_0_65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5" name="Google Shape;1565;gaca33d7c17_0_65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3">
          <a:extLst>
            <a:ext uri="{FF2B5EF4-FFF2-40B4-BE49-F238E27FC236}">
              <a16:creationId xmlns:a16="http://schemas.microsoft.com/office/drawing/2014/main" id="{1E982049-19CD-E078-3313-2F511EFA2C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4" name="Google Shape;1564;gaca33d7c17_0_6574:notes">
            <a:extLst>
              <a:ext uri="{FF2B5EF4-FFF2-40B4-BE49-F238E27FC236}">
                <a16:creationId xmlns:a16="http://schemas.microsoft.com/office/drawing/2014/main" id="{45A499F5-00A1-3475-F23E-912AFB6BB5B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5" name="Google Shape;1565;gaca33d7c17_0_6574:notes">
            <a:extLst>
              <a:ext uri="{FF2B5EF4-FFF2-40B4-BE49-F238E27FC236}">
                <a16:creationId xmlns:a16="http://schemas.microsoft.com/office/drawing/2014/main" id="{D24E4EE2-5E02-566B-50EB-EFD67C26425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62712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6">
          <a:extLst>
            <a:ext uri="{FF2B5EF4-FFF2-40B4-BE49-F238E27FC236}">
              <a16:creationId xmlns:a16="http://schemas.microsoft.com/office/drawing/2014/main" id="{9BD096BE-6B3A-9260-6E08-F816F635D6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Google Shape;1267;gaca33d7c17_0_2433:notes">
            <a:extLst>
              <a:ext uri="{FF2B5EF4-FFF2-40B4-BE49-F238E27FC236}">
                <a16:creationId xmlns:a16="http://schemas.microsoft.com/office/drawing/2014/main" id="{E82EF4ED-9C1E-E8B7-31F8-F2E957C5598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8" name="Google Shape;1268;gaca33d7c17_0_2433:notes">
            <a:extLst>
              <a:ext uri="{FF2B5EF4-FFF2-40B4-BE49-F238E27FC236}">
                <a16:creationId xmlns:a16="http://schemas.microsoft.com/office/drawing/2014/main" id="{B6F0110B-3B83-3B69-67E8-1AC7123DADE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86552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6">
          <a:extLst>
            <a:ext uri="{FF2B5EF4-FFF2-40B4-BE49-F238E27FC236}">
              <a16:creationId xmlns:a16="http://schemas.microsoft.com/office/drawing/2014/main" id="{C6F221F9-060D-D3F5-C402-C618BA9B5B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Google Shape;1267;gaca33d7c17_0_2433:notes">
            <a:extLst>
              <a:ext uri="{FF2B5EF4-FFF2-40B4-BE49-F238E27FC236}">
                <a16:creationId xmlns:a16="http://schemas.microsoft.com/office/drawing/2014/main" id="{BBB261B2-85F3-2727-D60E-4EC8DE7B592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8" name="Google Shape;1268;gaca33d7c17_0_2433:notes">
            <a:extLst>
              <a:ext uri="{FF2B5EF4-FFF2-40B4-BE49-F238E27FC236}">
                <a16:creationId xmlns:a16="http://schemas.microsoft.com/office/drawing/2014/main" id="{5C2E6810-FF30-2F9D-AFB5-A09A87CEF6F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963231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3">
          <a:extLst>
            <a:ext uri="{FF2B5EF4-FFF2-40B4-BE49-F238E27FC236}">
              <a16:creationId xmlns:a16="http://schemas.microsoft.com/office/drawing/2014/main" id="{42C2A991-958E-F36A-235D-A0F510E7EA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4" name="Google Shape;1564;gaca33d7c17_0_6574:notes">
            <a:extLst>
              <a:ext uri="{FF2B5EF4-FFF2-40B4-BE49-F238E27FC236}">
                <a16:creationId xmlns:a16="http://schemas.microsoft.com/office/drawing/2014/main" id="{CF4EEBC3-2BB4-1586-0BEA-7BC43D25199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5" name="Google Shape;1565;gaca33d7c17_0_6574:notes">
            <a:extLst>
              <a:ext uri="{FF2B5EF4-FFF2-40B4-BE49-F238E27FC236}">
                <a16:creationId xmlns:a16="http://schemas.microsoft.com/office/drawing/2014/main" id="{43AB61F9-B3E2-44E9-AC68-C3BA6F9DFFC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8035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6">
          <a:extLst>
            <a:ext uri="{FF2B5EF4-FFF2-40B4-BE49-F238E27FC236}">
              <a16:creationId xmlns:a16="http://schemas.microsoft.com/office/drawing/2014/main" id="{79832901-E850-4A1F-63D0-D6B34C1FB6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Google Shape;1267;gaca33d7c17_0_2433:notes">
            <a:extLst>
              <a:ext uri="{FF2B5EF4-FFF2-40B4-BE49-F238E27FC236}">
                <a16:creationId xmlns:a16="http://schemas.microsoft.com/office/drawing/2014/main" id="{44BE57B6-4791-33C4-FD32-B25CCC9D62B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8" name="Google Shape;1268;gaca33d7c17_0_2433:notes">
            <a:extLst>
              <a:ext uri="{FF2B5EF4-FFF2-40B4-BE49-F238E27FC236}">
                <a16:creationId xmlns:a16="http://schemas.microsoft.com/office/drawing/2014/main" id="{7A927EFC-6763-F55A-464D-08483B8F44D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06889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30326" y="933625"/>
            <a:ext cx="7701000" cy="189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6000" b="1">
                <a:latin typeface="Rubik"/>
                <a:ea typeface="Rubik"/>
                <a:cs typeface="Rubik"/>
                <a:sym typeface="Rubi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30329" y="2962962"/>
            <a:ext cx="4501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 ">
  <p:cSld name="CUSTOM_35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35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4C6A3-4666-4781-93CB-ABB00C5F1CCE}" type="datetimeFigureOut">
              <a:rPr lang="fr-FR" smtClean="0"/>
              <a:t>24/01/2025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929F10-7281-4645-8705-86FC612DC5A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93289639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4C6A3-4666-4781-93CB-ABB00C5F1CCE}" type="datetimeFigureOut">
              <a:rPr lang="fr-FR" smtClean="0"/>
              <a:t>24/01/2025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929F10-7281-4645-8705-86FC612DC5A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95725565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82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82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4C6A3-4666-4781-93CB-ABB00C5F1CCE}" type="datetimeFigureOut">
              <a:rPr lang="fr-FR" smtClean="0"/>
              <a:t>24/01/2025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929F10-7281-4645-8705-86FC612DC5A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20052995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4C6A3-4666-4781-93CB-ABB00C5F1CCE}" type="datetimeFigureOut">
              <a:rPr lang="fr-FR" smtClean="0"/>
              <a:t>24/01/2025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929F10-7281-4645-8705-86FC612DC5A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02318417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4C6A3-4666-4781-93CB-ABB00C5F1CCE}" type="datetimeFigureOut">
              <a:rPr lang="fr-FR" smtClean="0"/>
              <a:t>24/01/2025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929F10-7281-4645-8705-86FC612DC5A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13849096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4C6A3-4666-4781-93CB-ABB00C5F1CCE}" type="datetimeFigureOut">
              <a:rPr lang="fr-FR" smtClean="0"/>
              <a:t>24/01/2025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929F10-7281-4645-8705-86FC612DC5A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00237799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4C6A3-4666-4781-93CB-ABB00C5F1CCE}" type="datetimeFigureOut">
              <a:rPr lang="fr-FR" smtClean="0"/>
              <a:t>24/01/2025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929F10-7281-4645-8705-86FC612DC5A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35931074"/>
      </p:ext>
    </p:extLst>
  </p:cSld>
  <p:clrMapOvr>
    <a:masterClrMapping/>
  </p:clrMapOvr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4C6A3-4666-4781-93CB-ABB00C5F1CCE}" type="datetimeFigureOut">
              <a:rPr lang="fr-FR" smtClean="0"/>
              <a:t>24/01/2025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929F10-7281-4645-8705-86FC612DC5A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50795851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 hasCustomPrompt="1"/>
          </p:nvPr>
        </p:nvSpPr>
        <p:spPr>
          <a:xfrm>
            <a:off x="1209803" y="1841096"/>
            <a:ext cx="1268700" cy="94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900"/>
              <a:buNone/>
              <a:defRPr sz="5200"/>
            </a:lvl1pPr>
            <a:lvl2pPr lvl="1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2pPr>
            <a:lvl3pPr lvl="2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3pPr>
            <a:lvl4pPr lvl="3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4pPr>
            <a:lvl5pPr lvl="4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5pPr>
            <a:lvl6pPr lvl="5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6pPr>
            <a:lvl7pPr lvl="6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7pPr>
            <a:lvl8pPr lvl="7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8pPr>
            <a:lvl9pPr lvl="8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9pPr>
          </a:lstStyle>
          <a:p>
            <a:r>
              <a:t>xx%</a:t>
            </a:r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/>
          </p:nvPr>
        </p:nvSpPr>
        <p:spPr>
          <a:xfrm>
            <a:off x="2907475" y="970927"/>
            <a:ext cx="4530300" cy="206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5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2907479" y="2950364"/>
            <a:ext cx="2762400" cy="71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4C6A3-4666-4781-93CB-ABB00C5F1CCE}" type="datetimeFigureOut">
              <a:rPr lang="fr-FR" smtClean="0"/>
              <a:t>24/01/2025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929F10-7281-4645-8705-86FC612DC5A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3155430"/>
      </p:ext>
    </p:extLst>
  </p:cSld>
  <p:clrMapOvr>
    <a:masterClrMapping/>
  </p:clrMapOvr>
  <p:hf sldNum="0"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4C6A3-4666-4781-93CB-ABB00C5F1CCE}" type="datetimeFigureOut">
              <a:rPr lang="fr-FR" smtClean="0"/>
              <a:t>24/01/2025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929F10-7281-4645-8705-86FC612DC5A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63688809"/>
      </p:ext>
    </p:extLst>
  </p:cSld>
  <p:clrMapOvr>
    <a:masterClrMapping/>
  </p:clrMapOvr>
  <p:hf sldNum="0"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4C6A3-4666-4781-93CB-ABB00C5F1CCE}" type="datetimeFigureOut">
              <a:rPr lang="fr-FR" smtClean="0"/>
              <a:t>24/01/2025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929F10-7281-4645-8705-86FC612DC5A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41006369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7"/>
          <p:cNvSpPr txBox="1">
            <a:spLocks noGrp="1"/>
          </p:cNvSpPr>
          <p:nvPr>
            <p:ph type="title"/>
          </p:nvPr>
        </p:nvSpPr>
        <p:spPr>
          <a:xfrm>
            <a:off x="2162050" y="1000275"/>
            <a:ext cx="4819800" cy="146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7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8" name="Google Shape;28;p7"/>
          <p:cNvSpPr txBox="1">
            <a:spLocks noGrp="1"/>
          </p:cNvSpPr>
          <p:nvPr>
            <p:ph type="subTitle" idx="1"/>
          </p:nvPr>
        </p:nvSpPr>
        <p:spPr>
          <a:xfrm>
            <a:off x="2477725" y="2346125"/>
            <a:ext cx="4188600" cy="106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dk1"/>
        </a:solid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20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3"/>
          <p:cNvSpPr txBox="1">
            <a:spLocks noGrp="1"/>
          </p:cNvSpPr>
          <p:nvPr>
            <p:ph type="subTitle" idx="1"/>
          </p:nvPr>
        </p:nvSpPr>
        <p:spPr>
          <a:xfrm>
            <a:off x="1317650" y="3028950"/>
            <a:ext cx="2148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2200" b="1">
                <a:latin typeface="Rubik"/>
                <a:ea typeface="Rubik"/>
                <a:cs typeface="Rubik"/>
                <a:sym typeface="Rubik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800"/>
              <a:buFont typeface="Krona One"/>
              <a:buNone/>
              <a:defRPr sz="1800" b="1">
                <a:latin typeface="Krona One"/>
                <a:ea typeface="Krona One"/>
                <a:cs typeface="Krona One"/>
                <a:sym typeface="Krona One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800"/>
              <a:buFont typeface="Krona One"/>
              <a:buNone/>
              <a:defRPr sz="1800" b="1">
                <a:latin typeface="Krona One"/>
                <a:ea typeface="Krona One"/>
                <a:cs typeface="Krona One"/>
                <a:sym typeface="Krona One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800"/>
              <a:buFont typeface="Krona One"/>
              <a:buNone/>
              <a:defRPr sz="1800" b="1">
                <a:latin typeface="Krona One"/>
                <a:ea typeface="Krona One"/>
                <a:cs typeface="Krona One"/>
                <a:sym typeface="Krona One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800"/>
              <a:buFont typeface="Krona One"/>
              <a:buNone/>
              <a:defRPr sz="1800" b="1">
                <a:latin typeface="Krona One"/>
                <a:ea typeface="Krona One"/>
                <a:cs typeface="Krona One"/>
                <a:sym typeface="Krona One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800"/>
              <a:buFont typeface="Krona One"/>
              <a:buNone/>
              <a:defRPr sz="1800" b="1">
                <a:latin typeface="Krona One"/>
                <a:ea typeface="Krona One"/>
                <a:cs typeface="Krona One"/>
                <a:sym typeface="Krona One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800"/>
              <a:buFont typeface="Krona One"/>
              <a:buNone/>
              <a:defRPr sz="1800" b="1">
                <a:latin typeface="Krona One"/>
                <a:ea typeface="Krona One"/>
                <a:cs typeface="Krona One"/>
                <a:sym typeface="Krona One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800"/>
              <a:buFont typeface="Krona One"/>
              <a:buNone/>
              <a:defRPr sz="1800" b="1">
                <a:latin typeface="Krona One"/>
                <a:ea typeface="Krona One"/>
                <a:cs typeface="Krona One"/>
                <a:sym typeface="Krona One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800"/>
              <a:buFont typeface="Krona One"/>
              <a:buNone/>
              <a:defRPr sz="1800" b="1"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endParaRPr/>
          </a:p>
        </p:txBody>
      </p:sp>
      <p:sp>
        <p:nvSpPr>
          <p:cNvPr id="42" name="Google Shape;42;p13"/>
          <p:cNvSpPr txBox="1">
            <a:spLocks noGrp="1"/>
          </p:cNvSpPr>
          <p:nvPr>
            <p:ph type="subTitle" idx="2"/>
          </p:nvPr>
        </p:nvSpPr>
        <p:spPr>
          <a:xfrm>
            <a:off x="1353200" y="3479175"/>
            <a:ext cx="2077800" cy="73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3"/>
          <p:cNvSpPr txBox="1">
            <a:spLocks noGrp="1"/>
          </p:cNvSpPr>
          <p:nvPr>
            <p:ph type="subTitle" idx="3"/>
          </p:nvPr>
        </p:nvSpPr>
        <p:spPr>
          <a:xfrm>
            <a:off x="3497550" y="3028950"/>
            <a:ext cx="2148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2200" b="1">
                <a:latin typeface="Rubik"/>
                <a:ea typeface="Rubik"/>
                <a:cs typeface="Rubik"/>
                <a:sym typeface="Rubik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800"/>
              <a:buFont typeface="Krona One"/>
              <a:buNone/>
              <a:defRPr sz="1800" b="1">
                <a:latin typeface="Krona One"/>
                <a:ea typeface="Krona One"/>
                <a:cs typeface="Krona One"/>
                <a:sym typeface="Krona One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800"/>
              <a:buFont typeface="Krona One"/>
              <a:buNone/>
              <a:defRPr sz="1800" b="1">
                <a:latin typeface="Krona One"/>
                <a:ea typeface="Krona One"/>
                <a:cs typeface="Krona One"/>
                <a:sym typeface="Krona One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800"/>
              <a:buFont typeface="Krona One"/>
              <a:buNone/>
              <a:defRPr sz="1800" b="1">
                <a:latin typeface="Krona One"/>
                <a:ea typeface="Krona One"/>
                <a:cs typeface="Krona One"/>
                <a:sym typeface="Krona One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800"/>
              <a:buFont typeface="Krona One"/>
              <a:buNone/>
              <a:defRPr sz="1800" b="1">
                <a:latin typeface="Krona One"/>
                <a:ea typeface="Krona One"/>
                <a:cs typeface="Krona One"/>
                <a:sym typeface="Krona One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800"/>
              <a:buFont typeface="Krona One"/>
              <a:buNone/>
              <a:defRPr sz="1800" b="1">
                <a:latin typeface="Krona One"/>
                <a:ea typeface="Krona One"/>
                <a:cs typeface="Krona One"/>
                <a:sym typeface="Krona One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800"/>
              <a:buFont typeface="Krona One"/>
              <a:buNone/>
              <a:defRPr sz="1800" b="1">
                <a:latin typeface="Krona One"/>
                <a:ea typeface="Krona One"/>
                <a:cs typeface="Krona One"/>
                <a:sym typeface="Krona One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800"/>
              <a:buFont typeface="Krona One"/>
              <a:buNone/>
              <a:defRPr sz="1800" b="1">
                <a:latin typeface="Krona One"/>
                <a:ea typeface="Krona One"/>
                <a:cs typeface="Krona One"/>
                <a:sym typeface="Krona One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800"/>
              <a:buFont typeface="Krona One"/>
              <a:buNone/>
              <a:defRPr sz="1800" b="1"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endParaRPr/>
          </a:p>
        </p:txBody>
      </p:sp>
      <p:sp>
        <p:nvSpPr>
          <p:cNvPr id="44" name="Google Shape;44;p13"/>
          <p:cNvSpPr txBox="1">
            <a:spLocks noGrp="1"/>
          </p:cNvSpPr>
          <p:nvPr>
            <p:ph type="subTitle" idx="4"/>
          </p:nvPr>
        </p:nvSpPr>
        <p:spPr>
          <a:xfrm>
            <a:off x="3533100" y="3479175"/>
            <a:ext cx="2077800" cy="73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13"/>
          <p:cNvSpPr txBox="1">
            <a:spLocks noGrp="1"/>
          </p:cNvSpPr>
          <p:nvPr>
            <p:ph type="subTitle" idx="5"/>
          </p:nvPr>
        </p:nvSpPr>
        <p:spPr>
          <a:xfrm>
            <a:off x="5677450" y="3028950"/>
            <a:ext cx="2148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2200" b="1">
                <a:latin typeface="Rubik"/>
                <a:ea typeface="Rubik"/>
                <a:cs typeface="Rubik"/>
                <a:sym typeface="Rubik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800"/>
              <a:buFont typeface="Krona One"/>
              <a:buNone/>
              <a:defRPr sz="1800" b="1">
                <a:latin typeface="Krona One"/>
                <a:ea typeface="Krona One"/>
                <a:cs typeface="Krona One"/>
                <a:sym typeface="Krona One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800"/>
              <a:buFont typeface="Krona One"/>
              <a:buNone/>
              <a:defRPr sz="1800" b="1">
                <a:latin typeface="Krona One"/>
                <a:ea typeface="Krona One"/>
                <a:cs typeface="Krona One"/>
                <a:sym typeface="Krona One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800"/>
              <a:buFont typeface="Krona One"/>
              <a:buNone/>
              <a:defRPr sz="1800" b="1">
                <a:latin typeface="Krona One"/>
                <a:ea typeface="Krona One"/>
                <a:cs typeface="Krona One"/>
                <a:sym typeface="Krona One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800"/>
              <a:buFont typeface="Krona One"/>
              <a:buNone/>
              <a:defRPr sz="1800" b="1">
                <a:latin typeface="Krona One"/>
                <a:ea typeface="Krona One"/>
                <a:cs typeface="Krona One"/>
                <a:sym typeface="Krona One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800"/>
              <a:buFont typeface="Krona One"/>
              <a:buNone/>
              <a:defRPr sz="1800" b="1">
                <a:latin typeface="Krona One"/>
                <a:ea typeface="Krona One"/>
                <a:cs typeface="Krona One"/>
                <a:sym typeface="Krona One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800"/>
              <a:buFont typeface="Krona One"/>
              <a:buNone/>
              <a:defRPr sz="1800" b="1">
                <a:latin typeface="Krona One"/>
                <a:ea typeface="Krona One"/>
                <a:cs typeface="Krona One"/>
                <a:sym typeface="Krona One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800"/>
              <a:buFont typeface="Krona One"/>
              <a:buNone/>
              <a:defRPr sz="1800" b="1">
                <a:latin typeface="Krona One"/>
                <a:ea typeface="Krona One"/>
                <a:cs typeface="Krona One"/>
                <a:sym typeface="Krona One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800"/>
              <a:buFont typeface="Krona One"/>
              <a:buNone/>
              <a:defRPr sz="1800" b="1"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endParaRPr/>
          </a:p>
        </p:txBody>
      </p:sp>
      <p:sp>
        <p:nvSpPr>
          <p:cNvPr id="46" name="Google Shape;46;p13"/>
          <p:cNvSpPr txBox="1">
            <a:spLocks noGrp="1"/>
          </p:cNvSpPr>
          <p:nvPr>
            <p:ph type="subTitle" idx="6"/>
          </p:nvPr>
        </p:nvSpPr>
        <p:spPr>
          <a:xfrm>
            <a:off x="5713000" y="3479175"/>
            <a:ext cx="2077800" cy="73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3"/>
          <p:cNvSpPr txBox="1">
            <a:spLocks noGrp="1"/>
          </p:cNvSpPr>
          <p:nvPr>
            <p:ph type="title" hasCustomPrompt="1"/>
          </p:nvPr>
        </p:nvSpPr>
        <p:spPr>
          <a:xfrm>
            <a:off x="1353050" y="1471450"/>
            <a:ext cx="2078100" cy="109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48" name="Google Shape;48;p13"/>
          <p:cNvSpPr txBox="1">
            <a:spLocks noGrp="1"/>
          </p:cNvSpPr>
          <p:nvPr>
            <p:ph type="title" idx="7" hasCustomPrompt="1"/>
          </p:nvPr>
        </p:nvSpPr>
        <p:spPr>
          <a:xfrm>
            <a:off x="3532950" y="1471450"/>
            <a:ext cx="2078100" cy="109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49" name="Google Shape;49;p13"/>
          <p:cNvSpPr txBox="1">
            <a:spLocks noGrp="1"/>
          </p:cNvSpPr>
          <p:nvPr>
            <p:ph type="title" idx="8" hasCustomPrompt="1"/>
          </p:nvPr>
        </p:nvSpPr>
        <p:spPr>
          <a:xfrm>
            <a:off x="5712850" y="1471450"/>
            <a:ext cx="2078100" cy="109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50" name="Google Shape;50;p13"/>
          <p:cNvSpPr txBox="1">
            <a:spLocks noGrp="1"/>
          </p:cNvSpPr>
          <p:nvPr>
            <p:ph type="title" idx="9"/>
          </p:nvPr>
        </p:nvSpPr>
        <p:spPr>
          <a:xfrm>
            <a:off x="712650" y="445025"/>
            <a:ext cx="7718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6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1">
  <p:cSld name="CUSTOM_20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14"/>
          <p:cNvSpPr txBox="1">
            <a:spLocks noGrp="1"/>
          </p:cNvSpPr>
          <p:nvPr>
            <p:ph type="subTitle" idx="1"/>
          </p:nvPr>
        </p:nvSpPr>
        <p:spPr>
          <a:xfrm>
            <a:off x="991250" y="2653825"/>
            <a:ext cx="1783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2200" b="1">
                <a:latin typeface="Rubik"/>
                <a:ea typeface="Rubik"/>
                <a:cs typeface="Rubik"/>
                <a:sym typeface="Rubi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 b="1">
                <a:latin typeface="Krona One"/>
                <a:ea typeface="Krona One"/>
                <a:cs typeface="Krona One"/>
                <a:sym typeface="Krona One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800"/>
              <a:buFont typeface="Krona One"/>
              <a:buNone/>
              <a:defRPr sz="1800" b="1">
                <a:latin typeface="Krona One"/>
                <a:ea typeface="Krona One"/>
                <a:cs typeface="Krona One"/>
                <a:sym typeface="Krona One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800"/>
              <a:buFont typeface="Krona One"/>
              <a:buNone/>
              <a:defRPr sz="1800" b="1">
                <a:latin typeface="Krona One"/>
                <a:ea typeface="Krona One"/>
                <a:cs typeface="Krona One"/>
                <a:sym typeface="Krona One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800"/>
              <a:buFont typeface="Krona One"/>
              <a:buNone/>
              <a:defRPr sz="1800" b="1">
                <a:latin typeface="Krona One"/>
                <a:ea typeface="Krona One"/>
                <a:cs typeface="Krona One"/>
                <a:sym typeface="Krona One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800"/>
              <a:buFont typeface="Krona One"/>
              <a:buNone/>
              <a:defRPr sz="1800" b="1">
                <a:latin typeface="Krona One"/>
                <a:ea typeface="Krona One"/>
                <a:cs typeface="Krona One"/>
                <a:sym typeface="Krona One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800"/>
              <a:buFont typeface="Krona One"/>
              <a:buNone/>
              <a:defRPr sz="1800" b="1">
                <a:latin typeface="Krona One"/>
                <a:ea typeface="Krona One"/>
                <a:cs typeface="Krona One"/>
                <a:sym typeface="Krona One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800"/>
              <a:buFont typeface="Krona One"/>
              <a:buNone/>
              <a:defRPr sz="1800" b="1">
                <a:latin typeface="Krona One"/>
                <a:ea typeface="Krona One"/>
                <a:cs typeface="Krona One"/>
                <a:sym typeface="Krona One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800"/>
              <a:buFont typeface="Krona One"/>
              <a:buNone/>
              <a:defRPr sz="1800" b="1"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endParaRPr/>
          </a:p>
        </p:txBody>
      </p:sp>
      <p:sp>
        <p:nvSpPr>
          <p:cNvPr id="54" name="Google Shape;54;p14"/>
          <p:cNvSpPr txBox="1">
            <a:spLocks noGrp="1"/>
          </p:cNvSpPr>
          <p:nvPr>
            <p:ph type="subTitle" idx="2"/>
          </p:nvPr>
        </p:nvSpPr>
        <p:spPr>
          <a:xfrm>
            <a:off x="991250" y="3104050"/>
            <a:ext cx="1783800" cy="73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4"/>
          <p:cNvSpPr txBox="1">
            <a:spLocks noGrp="1"/>
          </p:cNvSpPr>
          <p:nvPr>
            <p:ph type="subTitle" idx="3"/>
          </p:nvPr>
        </p:nvSpPr>
        <p:spPr>
          <a:xfrm>
            <a:off x="2800737" y="2653825"/>
            <a:ext cx="1783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2200" b="1">
                <a:latin typeface="Rubik"/>
                <a:ea typeface="Rubik"/>
                <a:cs typeface="Rubik"/>
                <a:sym typeface="Rubi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 b="1">
                <a:latin typeface="Krona One"/>
                <a:ea typeface="Krona One"/>
                <a:cs typeface="Krona One"/>
                <a:sym typeface="Krona One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800"/>
              <a:buFont typeface="Krona One"/>
              <a:buNone/>
              <a:defRPr sz="1800" b="1">
                <a:latin typeface="Krona One"/>
                <a:ea typeface="Krona One"/>
                <a:cs typeface="Krona One"/>
                <a:sym typeface="Krona One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800"/>
              <a:buFont typeface="Krona One"/>
              <a:buNone/>
              <a:defRPr sz="1800" b="1">
                <a:latin typeface="Krona One"/>
                <a:ea typeface="Krona One"/>
                <a:cs typeface="Krona One"/>
                <a:sym typeface="Krona One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800"/>
              <a:buFont typeface="Krona One"/>
              <a:buNone/>
              <a:defRPr sz="1800" b="1">
                <a:latin typeface="Krona One"/>
                <a:ea typeface="Krona One"/>
                <a:cs typeface="Krona One"/>
                <a:sym typeface="Krona One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800"/>
              <a:buFont typeface="Krona One"/>
              <a:buNone/>
              <a:defRPr sz="1800" b="1">
                <a:latin typeface="Krona One"/>
                <a:ea typeface="Krona One"/>
                <a:cs typeface="Krona One"/>
                <a:sym typeface="Krona One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800"/>
              <a:buFont typeface="Krona One"/>
              <a:buNone/>
              <a:defRPr sz="1800" b="1">
                <a:latin typeface="Krona One"/>
                <a:ea typeface="Krona One"/>
                <a:cs typeface="Krona One"/>
                <a:sym typeface="Krona One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800"/>
              <a:buFont typeface="Krona One"/>
              <a:buNone/>
              <a:defRPr sz="1800" b="1">
                <a:latin typeface="Krona One"/>
                <a:ea typeface="Krona One"/>
                <a:cs typeface="Krona One"/>
                <a:sym typeface="Krona One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800"/>
              <a:buFont typeface="Krona One"/>
              <a:buNone/>
              <a:defRPr sz="1800" b="1"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subTitle" idx="4"/>
          </p:nvPr>
        </p:nvSpPr>
        <p:spPr>
          <a:xfrm>
            <a:off x="2800737" y="3104050"/>
            <a:ext cx="1783800" cy="73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ubTitle" idx="5"/>
          </p:nvPr>
        </p:nvSpPr>
        <p:spPr>
          <a:xfrm>
            <a:off x="4610200" y="2653825"/>
            <a:ext cx="1783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2200" b="1">
                <a:latin typeface="Rubik"/>
                <a:ea typeface="Rubik"/>
                <a:cs typeface="Rubik"/>
                <a:sym typeface="Rubi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 b="1">
                <a:latin typeface="Krona One"/>
                <a:ea typeface="Krona One"/>
                <a:cs typeface="Krona One"/>
                <a:sym typeface="Krona One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800"/>
              <a:buFont typeface="Krona One"/>
              <a:buNone/>
              <a:defRPr sz="1800" b="1">
                <a:latin typeface="Krona One"/>
                <a:ea typeface="Krona One"/>
                <a:cs typeface="Krona One"/>
                <a:sym typeface="Krona One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800"/>
              <a:buFont typeface="Krona One"/>
              <a:buNone/>
              <a:defRPr sz="1800" b="1">
                <a:latin typeface="Krona One"/>
                <a:ea typeface="Krona One"/>
                <a:cs typeface="Krona One"/>
                <a:sym typeface="Krona One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800"/>
              <a:buFont typeface="Krona One"/>
              <a:buNone/>
              <a:defRPr sz="1800" b="1">
                <a:latin typeface="Krona One"/>
                <a:ea typeface="Krona One"/>
                <a:cs typeface="Krona One"/>
                <a:sym typeface="Krona One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800"/>
              <a:buFont typeface="Krona One"/>
              <a:buNone/>
              <a:defRPr sz="1800" b="1">
                <a:latin typeface="Krona One"/>
                <a:ea typeface="Krona One"/>
                <a:cs typeface="Krona One"/>
                <a:sym typeface="Krona One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800"/>
              <a:buFont typeface="Krona One"/>
              <a:buNone/>
              <a:defRPr sz="1800" b="1">
                <a:latin typeface="Krona One"/>
                <a:ea typeface="Krona One"/>
                <a:cs typeface="Krona One"/>
                <a:sym typeface="Krona One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800"/>
              <a:buFont typeface="Krona One"/>
              <a:buNone/>
              <a:defRPr sz="1800" b="1">
                <a:latin typeface="Krona One"/>
                <a:ea typeface="Krona One"/>
                <a:cs typeface="Krona One"/>
                <a:sym typeface="Krona One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800"/>
              <a:buFont typeface="Krona One"/>
              <a:buNone/>
              <a:defRPr sz="1800" b="1"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subTitle" idx="6"/>
          </p:nvPr>
        </p:nvSpPr>
        <p:spPr>
          <a:xfrm>
            <a:off x="4610200" y="3104050"/>
            <a:ext cx="1783800" cy="73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title" hasCustomPrompt="1"/>
          </p:nvPr>
        </p:nvSpPr>
        <p:spPr>
          <a:xfrm>
            <a:off x="991250" y="1990525"/>
            <a:ext cx="1783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60" name="Google Shape;60;p14"/>
          <p:cNvSpPr txBox="1">
            <a:spLocks noGrp="1"/>
          </p:cNvSpPr>
          <p:nvPr>
            <p:ph type="title" idx="7" hasCustomPrompt="1"/>
          </p:nvPr>
        </p:nvSpPr>
        <p:spPr>
          <a:xfrm>
            <a:off x="2792143" y="1990525"/>
            <a:ext cx="1783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61" name="Google Shape;61;p14"/>
          <p:cNvSpPr txBox="1">
            <a:spLocks noGrp="1"/>
          </p:cNvSpPr>
          <p:nvPr>
            <p:ph type="title" idx="8" hasCustomPrompt="1"/>
          </p:nvPr>
        </p:nvSpPr>
        <p:spPr>
          <a:xfrm>
            <a:off x="4593037" y="1990525"/>
            <a:ext cx="1783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62" name="Google Shape;62;p14"/>
          <p:cNvSpPr txBox="1">
            <a:spLocks noGrp="1"/>
          </p:cNvSpPr>
          <p:nvPr>
            <p:ph type="title" idx="9"/>
          </p:nvPr>
        </p:nvSpPr>
        <p:spPr>
          <a:xfrm>
            <a:off x="712650" y="445025"/>
            <a:ext cx="7718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6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4"/>
          <p:cNvSpPr txBox="1">
            <a:spLocks noGrp="1"/>
          </p:cNvSpPr>
          <p:nvPr>
            <p:ph type="subTitle" idx="13"/>
          </p:nvPr>
        </p:nvSpPr>
        <p:spPr>
          <a:xfrm>
            <a:off x="6393930" y="2653825"/>
            <a:ext cx="1783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2200" b="1">
                <a:latin typeface="Rubik"/>
                <a:ea typeface="Rubik"/>
                <a:cs typeface="Rubik"/>
                <a:sym typeface="Rubi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 b="1">
                <a:latin typeface="Krona One"/>
                <a:ea typeface="Krona One"/>
                <a:cs typeface="Krona One"/>
                <a:sym typeface="Krona One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800"/>
              <a:buFont typeface="Krona One"/>
              <a:buNone/>
              <a:defRPr sz="1800" b="1">
                <a:latin typeface="Krona One"/>
                <a:ea typeface="Krona One"/>
                <a:cs typeface="Krona One"/>
                <a:sym typeface="Krona One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800"/>
              <a:buFont typeface="Krona One"/>
              <a:buNone/>
              <a:defRPr sz="1800" b="1">
                <a:latin typeface="Krona One"/>
                <a:ea typeface="Krona One"/>
                <a:cs typeface="Krona One"/>
                <a:sym typeface="Krona One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800"/>
              <a:buFont typeface="Krona One"/>
              <a:buNone/>
              <a:defRPr sz="1800" b="1">
                <a:latin typeface="Krona One"/>
                <a:ea typeface="Krona One"/>
                <a:cs typeface="Krona One"/>
                <a:sym typeface="Krona One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800"/>
              <a:buFont typeface="Krona One"/>
              <a:buNone/>
              <a:defRPr sz="1800" b="1">
                <a:latin typeface="Krona One"/>
                <a:ea typeface="Krona One"/>
                <a:cs typeface="Krona One"/>
                <a:sym typeface="Krona One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800"/>
              <a:buFont typeface="Krona One"/>
              <a:buNone/>
              <a:defRPr sz="1800" b="1">
                <a:latin typeface="Krona One"/>
                <a:ea typeface="Krona One"/>
                <a:cs typeface="Krona One"/>
                <a:sym typeface="Krona One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800"/>
              <a:buFont typeface="Krona One"/>
              <a:buNone/>
              <a:defRPr sz="1800" b="1">
                <a:latin typeface="Krona One"/>
                <a:ea typeface="Krona One"/>
                <a:cs typeface="Krona One"/>
                <a:sym typeface="Krona One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800"/>
              <a:buFont typeface="Krona One"/>
              <a:buNone/>
              <a:defRPr sz="1800" b="1"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endParaRPr/>
          </a:p>
        </p:txBody>
      </p:sp>
      <p:sp>
        <p:nvSpPr>
          <p:cNvPr id="64" name="Google Shape;64;p14"/>
          <p:cNvSpPr txBox="1">
            <a:spLocks noGrp="1"/>
          </p:cNvSpPr>
          <p:nvPr>
            <p:ph type="subTitle" idx="14"/>
          </p:nvPr>
        </p:nvSpPr>
        <p:spPr>
          <a:xfrm>
            <a:off x="6393930" y="3104050"/>
            <a:ext cx="1783800" cy="73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4"/>
          <p:cNvSpPr txBox="1">
            <a:spLocks noGrp="1"/>
          </p:cNvSpPr>
          <p:nvPr>
            <p:ph type="title" idx="15" hasCustomPrompt="1"/>
          </p:nvPr>
        </p:nvSpPr>
        <p:spPr>
          <a:xfrm>
            <a:off x="6393930" y="1990525"/>
            <a:ext cx="1783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grpSp>
        <p:nvGrpSpPr>
          <p:cNvPr id="66" name="Google Shape;66;p14"/>
          <p:cNvGrpSpPr/>
          <p:nvPr/>
        </p:nvGrpSpPr>
        <p:grpSpPr>
          <a:xfrm rot="5400000" flipH="1">
            <a:off x="-1190846" y="1215471"/>
            <a:ext cx="3254851" cy="867259"/>
            <a:chOff x="6985713" y="-239612"/>
            <a:chExt cx="2890118" cy="907745"/>
          </a:xfrm>
        </p:grpSpPr>
        <p:sp>
          <p:nvSpPr>
            <p:cNvPr id="67" name="Google Shape;67;p14"/>
            <p:cNvSpPr/>
            <p:nvPr/>
          </p:nvSpPr>
          <p:spPr>
            <a:xfrm>
              <a:off x="6985713" y="-239612"/>
              <a:ext cx="2890118" cy="907732"/>
            </a:xfrm>
            <a:custGeom>
              <a:avLst/>
              <a:gdLst/>
              <a:ahLst/>
              <a:cxnLst/>
              <a:rect l="l" t="t" r="r" b="b"/>
              <a:pathLst>
                <a:path w="35338" h="11099" extrusionOk="0">
                  <a:moveTo>
                    <a:pt x="32469" y="0"/>
                  </a:moveTo>
                  <a:cubicBezTo>
                    <a:pt x="32463" y="0"/>
                    <a:pt x="32457" y="0"/>
                    <a:pt x="32452" y="1"/>
                  </a:cubicBezTo>
                  <a:cubicBezTo>
                    <a:pt x="32065" y="25"/>
                    <a:pt x="31009" y="735"/>
                    <a:pt x="31009" y="735"/>
                  </a:cubicBezTo>
                  <a:cubicBezTo>
                    <a:pt x="31009" y="735"/>
                    <a:pt x="30950" y="1332"/>
                    <a:pt x="30305" y="1332"/>
                  </a:cubicBezTo>
                  <a:cubicBezTo>
                    <a:pt x="30227" y="1332"/>
                    <a:pt x="30141" y="1323"/>
                    <a:pt x="30045" y="1303"/>
                  </a:cubicBezTo>
                  <a:cubicBezTo>
                    <a:pt x="29929" y="1280"/>
                    <a:pt x="29792" y="1270"/>
                    <a:pt x="29639" y="1270"/>
                  </a:cubicBezTo>
                  <a:cubicBezTo>
                    <a:pt x="28615" y="1270"/>
                    <a:pt x="26928" y="1732"/>
                    <a:pt x="26928" y="1732"/>
                  </a:cubicBezTo>
                  <a:lnTo>
                    <a:pt x="25996" y="2252"/>
                  </a:lnTo>
                  <a:lnTo>
                    <a:pt x="24727" y="2532"/>
                  </a:lnTo>
                  <a:lnTo>
                    <a:pt x="22550" y="2318"/>
                  </a:lnTo>
                  <a:lnTo>
                    <a:pt x="20439" y="1724"/>
                  </a:lnTo>
                  <a:lnTo>
                    <a:pt x="19252" y="1897"/>
                  </a:lnTo>
                  <a:lnTo>
                    <a:pt x="18123" y="2252"/>
                  </a:lnTo>
                  <a:lnTo>
                    <a:pt x="16375" y="2318"/>
                  </a:lnTo>
                  <a:lnTo>
                    <a:pt x="14619" y="2672"/>
                  </a:lnTo>
                  <a:lnTo>
                    <a:pt x="13134" y="3373"/>
                  </a:lnTo>
                  <a:lnTo>
                    <a:pt x="11659" y="3513"/>
                  </a:lnTo>
                  <a:lnTo>
                    <a:pt x="9482" y="3719"/>
                  </a:lnTo>
                  <a:lnTo>
                    <a:pt x="7866" y="4346"/>
                  </a:lnTo>
                  <a:lnTo>
                    <a:pt x="7165" y="5541"/>
                  </a:lnTo>
                  <a:lnTo>
                    <a:pt x="5195" y="6803"/>
                  </a:lnTo>
                  <a:lnTo>
                    <a:pt x="1" y="11098"/>
                  </a:lnTo>
                  <a:lnTo>
                    <a:pt x="35338" y="11098"/>
                  </a:lnTo>
                  <a:lnTo>
                    <a:pt x="35338" y="2458"/>
                  </a:lnTo>
                  <a:lnTo>
                    <a:pt x="33648" y="842"/>
                  </a:lnTo>
                  <a:cubicBezTo>
                    <a:pt x="33648" y="842"/>
                    <a:pt x="32862" y="0"/>
                    <a:pt x="324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14"/>
            <p:cNvSpPr/>
            <p:nvPr/>
          </p:nvSpPr>
          <p:spPr>
            <a:xfrm>
              <a:off x="7306475" y="-19201"/>
              <a:ext cx="2569338" cy="687333"/>
            </a:xfrm>
            <a:custGeom>
              <a:avLst/>
              <a:gdLst/>
              <a:ahLst/>
              <a:cxnLst/>
              <a:rect l="l" t="t" r="r" b="b"/>
              <a:pathLst>
                <a:path w="35338" h="11099" extrusionOk="0">
                  <a:moveTo>
                    <a:pt x="32469" y="0"/>
                  </a:moveTo>
                  <a:cubicBezTo>
                    <a:pt x="32463" y="0"/>
                    <a:pt x="32457" y="0"/>
                    <a:pt x="32452" y="1"/>
                  </a:cubicBezTo>
                  <a:cubicBezTo>
                    <a:pt x="32065" y="25"/>
                    <a:pt x="31009" y="735"/>
                    <a:pt x="31009" y="735"/>
                  </a:cubicBezTo>
                  <a:cubicBezTo>
                    <a:pt x="31009" y="735"/>
                    <a:pt x="30950" y="1332"/>
                    <a:pt x="30305" y="1332"/>
                  </a:cubicBezTo>
                  <a:cubicBezTo>
                    <a:pt x="30227" y="1332"/>
                    <a:pt x="30141" y="1323"/>
                    <a:pt x="30045" y="1303"/>
                  </a:cubicBezTo>
                  <a:cubicBezTo>
                    <a:pt x="29929" y="1280"/>
                    <a:pt x="29792" y="1270"/>
                    <a:pt x="29639" y="1270"/>
                  </a:cubicBezTo>
                  <a:cubicBezTo>
                    <a:pt x="28615" y="1270"/>
                    <a:pt x="26928" y="1732"/>
                    <a:pt x="26928" y="1732"/>
                  </a:cubicBezTo>
                  <a:lnTo>
                    <a:pt x="25996" y="2252"/>
                  </a:lnTo>
                  <a:lnTo>
                    <a:pt x="24727" y="2532"/>
                  </a:lnTo>
                  <a:lnTo>
                    <a:pt x="22550" y="2318"/>
                  </a:lnTo>
                  <a:lnTo>
                    <a:pt x="20439" y="1724"/>
                  </a:lnTo>
                  <a:lnTo>
                    <a:pt x="19252" y="1897"/>
                  </a:lnTo>
                  <a:lnTo>
                    <a:pt x="18123" y="2252"/>
                  </a:lnTo>
                  <a:lnTo>
                    <a:pt x="16375" y="2318"/>
                  </a:lnTo>
                  <a:lnTo>
                    <a:pt x="14619" y="2672"/>
                  </a:lnTo>
                  <a:lnTo>
                    <a:pt x="13134" y="3373"/>
                  </a:lnTo>
                  <a:lnTo>
                    <a:pt x="11659" y="3513"/>
                  </a:lnTo>
                  <a:lnTo>
                    <a:pt x="9482" y="3719"/>
                  </a:lnTo>
                  <a:lnTo>
                    <a:pt x="7866" y="4346"/>
                  </a:lnTo>
                  <a:lnTo>
                    <a:pt x="7165" y="5541"/>
                  </a:lnTo>
                  <a:lnTo>
                    <a:pt x="5195" y="6803"/>
                  </a:lnTo>
                  <a:lnTo>
                    <a:pt x="1" y="11098"/>
                  </a:lnTo>
                  <a:lnTo>
                    <a:pt x="35338" y="11098"/>
                  </a:lnTo>
                  <a:lnTo>
                    <a:pt x="35338" y="2458"/>
                  </a:lnTo>
                  <a:lnTo>
                    <a:pt x="33648" y="842"/>
                  </a:lnTo>
                  <a:cubicBezTo>
                    <a:pt x="33648" y="842"/>
                    <a:pt x="32862" y="0"/>
                    <a:pt x="32469" y="0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" name="Google Shape;69;p14"/>
          <p:cNvSpPr/>
          <p:nvPr/>
        </p:nvSpPr>
        <p:spPr>
          <a:xfrm rot="404731" flipH="1">
            <a:off x="719548" y="4478372"/>
            <a:ext cx="881190" cy="676096"/>
          </a:xfrm>
          <a:custGeom>
            <a:avLst/>
            <a:gdLst/>
            <a:ahLst/>
            <a:cxnLst/>
            <a:rect l="l" t="t" r="r" b="b"/>
            <a:pathLst>
              <a:path w="3626" h="2782" extrusionOk="0">
                <a:moveTo>
                  <a:pt x="2138" y="1"/>
                </a:moveTo>
                <a:cubicBezTo>
                  <a:pt x="2049" y="1"/>
                  <a:pt x="1964" y="36"/>
                  <a:pt x="1909" y="102"/>
                </a:cubicBezTo>
                <a:cubicBezTo>
                  <a:pt x="1845" y="245"/>
                  <a:pt x="1861" y="404"/>
                  <a:pt x="1956" y="532"/>
                </a:cubicBezTo>
                <a:cubicBezTo>
                  <a:pt x="2131" y="834"/>
                  <a:pt x="2402" y="1136"/>
                  <a:pt x="2338" y="1485"/>
                </a:cubicBezTo>
                <a:cubicBezTo>
                  <a:pt x="2322" y="1549"/>
                  <a:pt x="2306" y="1597"/>
                  <a:pt x="2259" y="1629"/>
                </a:cubicBezTo>
                <a:cubicBezTo>
                  <a:pt x="2225" y="1640"/>
                  <a:pt x="2191" y="1651"/>
                  <a:pt x="2157" y="1651"/>
                </a:cubicBezTo>
                <a:cubicBezTo>
                  <a:pt x="2143" y="1651"/>
                  <a:pt x="2129" y="1649"/>
                  <a:pt x="2115" y="1644"/>
                </a:cubicBezTo>
                <a:cubicBezTo>
                  <a:pt x="1670" y="1597"/>
                  <a:pt x="1368" y="1199"/>
                  <a:pt x="1066" y="865"/>
                </a:cubicBezTo>
                <a:cubicBezTo>
                  <a:pt x="955" y="722"/>
                  <a:pt x="796" y="595"/>
                  <a:pt x="621" y="532"/>
                </a:cubicBezTo>
                <a:cubicBezTo>
                  <a:pt x="574" y="512"/>
                  <a:pt x="526" y="503"/>
                  <a:pt x="478" y="503"/>
                </a:cubicBezTo>
                <a:cubicBezTo>
                  <a:pt x="330" y="503"/>
                  <a:pt x="188" y="590"/>
                  <a:pt x="128" y="722"/>
                </a:cubicBezTo>
                <a:cubicBezTo>
                  <a:pt x="17" y="977"/>
                  <a:pt x="287" y="1231"/>
                  <a:pt x="526" y="1374"/>
                </a:cubicBezTo>
                <a:lnTo>
                  <a:pt x="1003" y="1660"/>
                </a:lnTo>
                <a:cubicBezTo>
                  <a:pt x="1066" y="1708"/>
                  <a:pt x="1130" y="1756"/>
                  <a:pt x="1177" y="1835"/>
                </a:cubicBezTo>
                <a:cubicBezTo>
                  <a:pt x="1225" y="1899"/>
                  <a:pt x="1193" y="1994"/>
                  <a:pt x="1130" y="2042"/>
                </a:cubicBezTo>
                <a:cubicBezTo>
                  <a:pt x="1106" y="2050"/>
                  <a:pt x="1082" y="2054"/>
                  <a:pt x="1060" y="2054"/>
                </a:cubicBezTo>
                <a:cubicBezTo>
                  <a:pt x="1038" y="2054"/>
                  <a:pt x="1018" y="2050"/>
                  <a:pt x="1003" y="2042"/>
                </a:cubicBezTo>
                <a:cubicBezTo>
                  <a:pt x="766" y="1980"/>
                  <a:pt x="530" y="1782"/>
                  <a:pt x="324" y="1782"/>
                </a:cubicBezTo>
                <a:cubicBezTo>
                  <a:pt x="267" y="1782"/>
                  <a:pt x="212" y="1797"/>
                  <a:pt x="160" y="1835"/>
                </a:cubicBezTo>
                <a:cubicBezTo>
                  <a:pt x="1" y="1994"/>
                  <a:pt x="17" y="2249"/>
                  <a:pt x="192" y="2376"/>
                </a:cubicBezTo>
                <a:cubicBezTo>
                  <a:pt x="351" y="2519"/>
                  <a:pt x="557" y="2583"/>
                  <a:pt x="764" y="2598"/>
                </a:cubicBezTo>
                <a:cubicBezTo>
                  <a:pt x="1398" y="2717"/>
                  <a:pt x="2043" y="2781"/>
                  <a:pt x="2690" y="2781"/>
                </a:cubicBezTo>
                <a:cubicBezTo>
                  <a:pt x="2822" y="2781"/>
                  <a:pt x="2954" y="2779"/>
                  <a:pt x="3085" y="2773"/>
                </a:cubicBezTo>
                <a:cubicBezTo>
                  <a:pt x="3181" y="2773"/>
                  <a:pt x="3276" y="2757"/>
                  <a:pt x="3356" y="2694"/>
                </a:cubicBezTo>
                <a:cubicBezTo>
                  <a:pt x="3483" y="2598"/>
                  <a:pt x="3546" y="2439"/>
                  <a:pt x="3546" y="2280"/>
                </a:cubicBezTo>
                <a:cubicBezTo>
                  <a:pt x="3546" y="2106"/>
                  <a:pt x="3562" y="1931"/>
                  <a:pt x="3626" y="1756"/>
                </a:cubicBezTo>
                <a:cubicBezTo>
                  <a:pt x="3324" y="1231"/>
                  <a:pt x="2958" y="722"/>
                  <a:pt x="2561" y="261"/>
                </a:cubicBezTo>
                <a:cubicBezTo>
                  <a:pt x="2481" y="166"/>
                  <a:pt x="2370" y="86"/>
                  <a:pt x="2259" y="23"/>
                </a:cubicBezTo>
                <a:cubicBezTo>
                  <a:pt x="2219" y="8"/>
                  <a:pt x="2178" y="1"/>
                  <a:pt x="2138" y="1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14"/>
          <p:cNvSpPr/>
          <p:nvPr/>
        </p:nvSpPr>
        <p:spPr>
          <a:xfrm flipH="1">
            <a:off x="32151" y="2553188"/>
            <a:ext cx="959182" cy="1524233"/>
          </a:xfrm>
          <a:custGeom>
            <a:avLst/>
            <a:gdLst/>
            <a:ahLst/>
            <a:cxnLst/>
            <a:rect l="l" t="t" r="r" b="b"/>
            <a:pathLst>
              <a:path w="8157" h="8007" extrusionOk="0">
                <a:moveTo>
                  <a:pt x="5513" y="1"/>
                </a:moveTo>
                <a:cubicBezTo>
                  <a:pt x="5308" y="1"/>
                  <a:pt x="5064" y="176"/>
                  <a:pt x="4961" y="359"/>
                </a:cubicBezTo>
                <a:cubicBezTo>
                  <a:pt x="4897" y="486"/>
                  <a:pt x="4818" y="614"/>
                  <a:pt x="4707" y="709"/>
                </a:cubicBezTo>
                <a:cubicBezTo>
                  <a:pt x="4558" y="844"/>
                  <a:pt x="4418" y="897"/>
                  <a:pt x="4282" y="897"/>
                </a:cubicBezTo>
                <a:cubicBezTo>
                  <a:pt x="3937" y="897"/>
                  <a:pt x="3622" y="551"/>
                  <a:pt x="3291" y="312"/>
                </a:cubicBezTo>
                <a:cubicBezTo>
                  <a:pt x="3242" y="283"/>
                  <a:pt x="3193" y="270"/>
                  <a:pt x="3146" y="270"/>
                </a:cubicBezTo>
                <a:cubicBezTo>
                  <a:pt x="2934" y="270"/>
                  <a:pt x="2773" y="527"/>
                  <a:pt x="2942" y="709"/>
                </a:cubicBezTo>
                <a:cubicBezTo>
                  <a:pt x="3450" y="1250"/>
                  <a:pt x="4325" y="1599"/>
                  <a:pt x="4325" y="2331"/>
                </a:cubicBezTo>
                <a:cubicBezTo>
                  <a:pt x="4325" y="2728"/>
                  <a:pt x="4039" y="3062"/>
                  <a:pt x="3975" y="3460"/>
                </a:cubicBezTo>
                <a:cubicBezTo>
                  <a:pt x="3880" y="4032"/>
                  <a:pt x="4245" y="4557"/>
                  <a:pt x="4468" y="5097"/>
                </a:cubicBezTo>
                <a:cubicBezTo>
                  <a:pt x="4691" y="5622"/>
                  <a:pt x="4738" y="6369"/>
                  <a:pt x="4230" y="6639"/>
                </a:cubicBezTo>
                <a:cubicBezTo>
                  <a:pt x="4118" y="5781"/>
                  <a:pt x="3705" y="4970"/>
                  <a:pt x="3069" y="4382"/>
                </a:cubicBezTo>
                <a:cubicBezTo>
                  <a:pt x="2926" y="4270"/>
                  <a:pt x="2799" y="4127"/>
                  <a:pt x="2719" y="3968"/>
                </a:cubicBezTo>
                <a:cubicBezTo>
                  <a:pt x="2481" y="3396"/>
                  <a:pt x="3291" y="2728"/>
                  <a:pt x="2974" y="2204"/>
                </a:cubicBezTo>
                <a:cubicBezTo>
                  <a:pt x="2950" y="2153"/>
                  <a:pt x="2912" y="2132"/>
                  <a:pt x="2867" y="2132"/>
                </a:cubicBezTo>
                <a:cubicBezTo>
                  <a:pt x="2703" y="2132"/>
                  <a:pt x="2450" y="2422"/>
                  <a:pt x="2512" y="2585"/>
                </a:cubicBezTo>
                <a:lnTo>
                  <a:pt x="2385" y="3348"/>
                </a:lnTo>
                <a:cubicBezTo>
                  <a:pt x="2282" y="3436"/>
                  <a:pt x="2180" y="3473"/>
                  <a:pt x="2083" y="3473"/>
                </a:cubicBezTo>
                <a:cubicBezTo>
                  <a:pt x="1865" y="3473"/>
                  <a:pt x="1678" y="3287"/>
                  <a:pt x="1590" y="3078"/>
                </a:cubicBezTo>
                <a:cubicBezTo>
                  <a:pt x="1511" y="2855"/>
                  <a:pt x="1447" y="2633"/>
                  <a:pt x="1399" y="2410"/>
                </a:cubicBezTo>
                <a:cubicBezTo>
                  <a:pt x="1368" y="2299"/>
                  <a:pt x="1336" y="2204"/>
                  <a:pt x="1288" y="2108"/>
                </a:cubicBezTo>
                <a:cubicBezTo>
                  <a:pt x="1210" y="1940"/>
                  <a:pt x="1069" y="1868"/>
                  <a:pt x="929" y="1868"/>
                </a:cubicBezTo>
                <a:cubicBezTo>
                  <a:pt x="671" y="1868"/>
                  <a:pt x="412" y="2107"/>
                  <a:pt x="525" y="2426"/>
                </a:cubicBezTo>
                <a:cubicBezTo>
                  <a:pt x="716" y="3014"/>
                  <a:pt x="1050" y="3539"/>
                  <a:pt x="1511" y="3968"/>
                </a:cubicBezTo>
                <a:cubicBezTo>
                  <a:pt x="1336" y="4223"/>
                  <a:pt x="970" y="4223"/>
                  <a:pt x="652" y="4270"/>
                </a:cubicBezTo>
                <a:cubicBezTo>
                  <a:pt x="350" y="4302"/>
                  <a:pt x="0" y="4573"/>
                  <a:pt x="112" y="4859"/>
                </a:cubicBezTo>
                <a:cubicBezTo>
                  <a:pt x="196" y="4896"/>
                  <a:pt x="281" y="4911"/>
                  <a:pt x="366" y="4911"/>
                </a:cubicBezTo>
                <a:cubicBezTo>
                  <a:pt x="795" y="4911"/>
                  <a:pt x="1235" y="4520"/>
                  <a:pt x="1686" y="4493"/>
                </a:cubicBezTo>
                <a:cubicBezTo>
                  <a:pt x="2099" y="4493"/>
                  <a:pt x="2481" y="4716"/>
                  <a:pt x="2687" y="5065"/>
                </a:cubicBezTo>
                <a:cubicBezTo>
                  <a:pt x="2878" y="5415"/>
                  <a:pt x="3021" y="5797"/>
                  <a:pt x="3085" y="6194"/>
                </a:cubicBezTo>
                <a:cubicBezTo>
                  <a:pt x="3228" y="6830"/>
                  <a:pt x="3371" y="7371"/>
                  <a:pt x="3514" y="8007"/>
                </a:cubicBezTo>
                <a:lnTo>
                  <a:pt x="6185" y="8007"/>
                </a:lnTo>
                <a:cubicBezTo>
                  <a:pt x="6026" y="7371"/>
                  <a:pt x="5883" y="6719"/>
                  <a:pt x="5994" y="6067"/>
                </a:cubicBezTo>
                <a:cubicBezTo>
                  <a:pt x="6122" y="5431"/>
                  <a:pt x="6598" y="4811"/>
                  <a:pt x="7234" y="4732"/>
                </a:cubicBezTo>
                <a:cubicBezTo>
                  <a:pt x="7441" y="4732"/>
                  <a:pt x="7632" y="4700"/>
                  <a:pt x="7823" y="4652"/>
                </a:cubicBezTo>
                <a:cubicBezTo>
                  <a:pt x="7998" y="4588"/>
                  <a:pt x="8157" y="4382"/>
                  <a:pt x="8061" y="4207"/>
                </a:cubicBezTo>
                <a:cubicBezTo>
                  <a:pt x="8007" y="4098"/>
                  <a:pt x="7910" y="4063"/>
                  <a:pt x="7793" y="4063"/>
                </a:cubicBezTo>
                <a:cubicBezTo>
                  <a:pt x="7577" y="4063"/>
                  <a:pt x="7293" y="4182"/>
                  <a:pt x="7079" y="4182"/>
                </a:cubicBezTo>
                <a:cubicBezTo>
                  <a:pt x="6967" y="4182"/>
                  <a:pt x="6874" y="4149"/>
                  <a:pt x="6821" y="4048"/>
                </a:cubicBezTo>
                <a:cubicBezTo>
                  <a:pt x="6742" y="3905"/>
                  <a:pt x="6837" y="3714"/>
                  <a:pt x="6916" y="3571"/>
                </a:cubicBezTo>
                <a:cubicBezTo>
                  <a:pt x="7298" y="2887"/>
                  <a:pt x="7378" y="2076"/>
                  <a:pt x="7123" y="1345"/>
                </a:cubicBezTo>
                <a:cubicBezTo>
                  <a:pt x="7074" y="1184"/>
                  <a:pt x="6928" y="1013"/>
                  <a:pt x="6783" y="1013"/>
                </a:cubicBezTo>
                <a:cubicBezTo>
                  <a:pt x="6742" y="1013"/>
                  <a:pt x="6701" y="1027"/>
                  <a:pt x="6662" y="1059"/>
                </a:cubicBezTo>
                <a:cubicBezTo>
                  <a:pt x="6551" y="1170"/>
                  <a:pt x="6535" y="1345"/>
                  <a:pt x="6646" y="1472"/>
                </a:cubicBezTo>
                <a:cubicBezTo>
                  <a:pt x="6932" y="1838"/>
                  <a:pt x="6773" y="2315"/>
                  <a:pt x="6535" y="2665"/>
                </a:cubicBezTo>
                <a:cubicBezTo>
                  <a:pt x="6344" y="2967"/>
                  <a:pt x="6074" y="3269"/>
                  <a:pt x="5978" y="3603"/>
                </a:cubicBezTo>
                <a:cubicBezTo>
                  <a:pt x="5883" y="3921"/>
                  <a:pt x="5931" y="4270"/>
                  <a:pt x="5899" y="4604"/>
                </a:cubicBezTo>
                <a:cubicBezTo>
                  <a:pt x="5867" y="4954"/>
                  <a:pt x="5756" y="5320"/>
                  <a:pt x="5438" y="5463"/>
                </a:cubicBezTo>
                <a:cubicBezTo>
                  <a:pt x="4913" y="5240"/>
                  <a:pt x="4834" y="4525"/>
                  <a:pt x="4945" y="3952"/>
                </a:cubicBezTo>
                <a:cubicBezTo>
                  <a:pt x="5040" y="3396"/>
                  <a:pt x="5263" y="2808"/>
                  <a:pt x="5088" y="2267"/>
                </a:cubicBezTo>
                <a:cubicBezTo>
                  <a:pt x="4993" y="2076"/>
                  <a:pt x="4929" y="1870"/>
                  <a:pt x="4897" y="1663"/>
                </a:cubicBezTo>
                <a:cubicBezTo>
                  <a:pt x="4881" y="1059"/>
                  <a:pt x="5804" y="709"/>
                  <a:pt x="5724" y="89"/>
                </a:cubicBezTo>
                <a:cubicBezTo>
                  <a:pt x="5666" y="27"/>
                  <a:pt x="5593" y="1"/>
                  <a:pt x="5513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accent6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14"/>
          <p:cNvSpPr/>
          <p:nvPr/>
        </p:nvSpPr>
        <p:spPr>
          <a:xfrm rot="-5769887">
            <a:off x="8554004" y="2965639"/>
            <a:ext cx="594317" cy="699347"/>
          </a:xfrm>
          <a:custGeom>
            <a:avLst/>
            <a:gdLst/>
            <a:ahLst/>
            <a:cxnLst/>
            <a:rect l="l" t="t" r="r" b="b"/>
            <a:pathLst>
              <a:path w="2609" h="3070" extrusionOk="0">
                <a:moveTo>
                  <a:pt x="1907" y="1"/>
                </a:moveTo>
                <a:cubicBezTo>
                  <a:pt x="1897" y="1"/>
                  <a:pt x="1887" y="1"/>
                  <a:pt x="1877" y="2"/>
                </a:cubicBezTo>
                <a:cubicBezTo>
                  <a:pt x="1702" y="50"/>
                  <a:pt x="1686" y="272"/>
                  <a:pt x="1638" y="447"/>
                </a:cubicBezTo>
                <a:cubicBezTo>
                  <a:pt x="1591" y="749"/>
                  <a:pt x="1432" y="1020"/>
                  <a:pt x="1209" y="1226"/>
                </a:cubicBezTo>
                <a:cubicBezTo>
                  <a:pt x="1137" y="1281"/>
                  <a:pt x="1039" y="1319"/>
                  <a:pt x="956" y="1319"/>
                </a:cubicBezTo>
                <a:cubicBezTo>
                  <a:pt x="893" y="1319"/>
                  <a:pt x="839" y="1297"/>
                  <a:pt x="811" y="1242"/>
                </a:cubicBezTo>
                <a:cubicBezTo>
                  <a:pt x="764" y="1163"/>
                  <a:pt x="827" y="1067"/>
                  <a:pt x="875" y="988"/>
                </a:cubicBezTo>
                <a:cubicBezTo>
                  <a:pt x="970" y="829"/>
                  <a:pt x="1066" y="670"/>
                  <a:pt x="1161" y="527"/>
                </a:cubicBezTo>
                <a:cubicBezTo>
                  <a:pt x="1209" y="463"/>
                  <a:pt x="1225" y="400"/>
                  <a:pt x="1225" y="336"/>
                </a:cubicBezTo>
                <a:cubicBezTo>
                  <a:pt x="1197" y="281"/>
                  <a:pt x="1146" y="237"/>
                  <a:pt x="1080" y="237"/>
                </a:cubicBezTo>
                <a:cubicBezTo>
                  <a:pt x="1071" y="237"/>
                  <a:pt x="1060" y="238"/>
                  <a:pt x="1050" y="241"/>
                </a:cubicBezTo>
                <a:cubicBezTo>
                  <a:pt x="986" y="241"/>
                  <a:pt x="907" y="272"/>
                  <a:pt x="859" y="320"/>
                </a:cubicBezTo>
                <a:cubicBezTo>
                  <a:pt x="366" y="670"/>
                  <a:pt x="48" y="1226"/>
                  <a:pt x="17" y="1830"/>
                </a:cubicBezTo>
                <a:cubicBezTo>
                  <a:pt x="17" y="1830"/>
                  <a:pt x="1" y="2164"/>
                  <a:pt x="17" y="2419"/>
                </a:cubicBezTo>
                <a:cubicBezTo>
                  <a:pt x="1" y="2498"/>
                  <a:pt x="17" y="2594"/>
                  <a:pt x="48" y="2673"/>
                </a:cubicBezTo>
                <a:cubicBezTo>
                  <a:pt x="128" y="2800"/>
                  <a:pt x="255" y="2880"/>
                  <a:pt x="398" y="2912"/>
                </a:cubicBezTo>
                <a:cubicBezTo>
                  <a:pt x="493" y="2933"/>
                  <a:pt x="591" y="2940"/>
                  <a:pt x="689" y="2940"/>
                </a:cubicBezTo>
                <a:cubicBezTo>
                  <a:pt x="829" y="2940"/>
                  <a:pt x="970" y="2927"/>
                  <a:pt x="1110" y="2927"/>
                </a:cubicBezTo>
                <a:cubicBezTo>
                  <a:pt x="1235" y="2927"/>
                  <a:pt x="1359" y="2937"/>
                  <a:pt x="1479" y="2975"/>
                </a:cubicBezTo>
                <a:cubicBezTo>
                  <a:pt x="1583" y="3010"/>
                  <a:pt x="1703" y="3069"/>
                  <a:pt x="1810" y="3069"/>
                </a:cubicBezTo>
                <a:cubicBezTo>
                  <a:pt x="1851" y="3069"/>
                  <a:pt x="1889" y="3061"/>
                  <a:pt x="1924" y="3039"/>
                </a:cubicBezTo>
                <a:cubicBezTo>
                  <a:pt x="2036" y="2959"/>
                  <a:pt x="2068" y="2816"/>
                  <a:pt x="2036" y="2689"/>
                </a:cubicBezTo>
                <a:cubicBezTo>
                  <a:pt x="2004" y="2562"/>
                  <a:pt x="2004" y="2435"/>
                  <a:pt x="2036" y="2307"/>
                </a:cubicBezTo>
                <a:cubicBezTo>
                  <a:pt x="2115" y="2164"/>
                  <a:pt x="2274" y="2085"/>
                  <a:pt x="2401" y="1989"/>
                </a:cubicBezTo>
                <a:cubicBezTo>
                  <a:pt x="2529" y="1878"/>
                  <a:pt x="2608" y="1656"/>
                  <a:pt x="2465" y="1576"/>
                </a:cubicBezTo>
                <a:cubicBezTo>
                  <a:pt x="2431" y="1565"/>
                  <a:pt x="2397" y="1560"/>
                  <a:pt x="2364" y="1560"/>
                </a:cubicBezTo>
                <a:cubicBezTo>
                  <a:pt x="2304" y="1560"/>
                  <a:pt x="2246" y="1577"/>
                  <a:pt x="2195" y="1608"/>
                </a:cubicBezTo>
                <a:cubicBezTo>
                  <a:pt x="2020" y="1687"/>
                  <a:pt x="1845" y="1799"/>
                  <a:pt x="1670" y="1910"/>
                </a:cubicBezTo>
                <a:cubicBezTo>
                  <a:pt x="1595" y="1964"/>
                  <a:pt x="1498" y="2017"/>
                  <a:pt x="1414" y="2017"/>
                </a:cubicBezTo>
                <a:cubicBezTo>
                  <a:pt x="1373" y="2017"/>
                  <a:pt x="1335" y="2005"/>
                  <a:pt x="1304" y="1974"/>
                </a:cubicBezTo>
                <a:cubicBezTo>
                  <a:pt x="1193" y="1894"/>
                  <a:pt x="1273" y="1671"/>
                  <a:pt x="1400" y="1592"/>
                </a:cubicBezTo>
                <a:cubicBezTo>
                  <a:pt x="1543" y="1512"/>
                  <a:pt x="1702" y="1465"/>
                  <a:pt x="1781" y="1338"/>
                </a:cubicBezTo>
                <a:cubicBezTo>
                  <a:pt x="1813" y="1242"/>
                  <a:pt x="1845" y="1131"/>
                  <a:pt x="1861" y="1020"/>
                </a:cubicBezTo>
                <a:cubicBezTo>
                  <a:pt x="1909" y="877"/>
                  <a:pt x="1972" y="749"/>
                  <a:pt x="2052" y="638"/>
                </a:cubicBezTo>
                <a:cubicBezTo>
                  <a:pt x="2131" y="527"/>
                  <a:pt x="2179" y="384"/>
                  <a:pt x="2179" y="241"/>
                </a:cubicBezTo>
                <a:cubicBezTo>
                  <a:pt x="2164" y="107"/>
                  <a:pt x="2052" y="1"/>
                  <a:pt x="1907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accent6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2" name="Google Shape;72;p14"/>
          <p:cNvGrpSpPr/>
          <p:nvPr/>
        </p:nvGrpSpPr>
        <p:grpSpPr>
          <a:xfrm>
            <a:off x="162821" y="3821505"/>
            <a:ext cx="1003710" cy="1314510"/>
            <a:chOff x="3821900" y="4788700"/>
            <a:chExt cx="157425" cy="206175"/>
          </a:xfrm>
        </p:grpSpPr>
        <p:sp>
          <p:nvSpPr>
            <p:cNvPr id="73" name="Google Shape;73;p14"/>
            <p:cNvSpPr/>
            <p:nvPr/>
          </p:nvSpPr>
          <p:spPr>
            <a:xfrm>
              <a:off x="3821900" y="4788700"/>
              <a:ext cx="157425" cy="206175"/>
            </a:xfrm>
            <a:custGeom>
              <a:avLst/>
              <a:gdLst/>
              <a:ahLst/>
              <a:cxnLst/>
              <a:rect l="l" t="t" r="r" b="b"/>
              <a:pathLst>
                <a:path w="6297" h="8247" extrusionOk="0">
                  <a:moveTo>
                    <a:pt x="1827" y="0"/>
                  </a:moveTo>
                  <a:cubicBezTo>
                    <a:pt x="1607" y="0"/>
                    <a:pt x="1379" y="59"/>
                    <a:pt x="1161" y="122"/>
                  </a:cubicBezTo>
                  <a:cubicBezTo>
                    <a:pt x="446" y="313"/>
                    <a:pt x="64" y="1776"/>
                    <a:pt x="32" y="2491"/>
                  </a:cubicBezTo>
                  <a:cubicBezTo>
                    <a:pt x="0" y="3318"/>
                    <a:pt x="287" y="4145"/>
                    <a:pt x="827" y="4781"/>
                  </a:cubicBezTo>
                  <a:cubicBezTo>
                    <a:pt x="1145" y="5146"/>
                    <a:pt x="1511" y="5417"/>
                    <a:pt x="1829" y="5750"/>
                  </a:cubicBezTo>
                  <a:cubicBezTo>
                    <a:pt x="2163" y="6084"/>
                    <a:pt x="2369" y="6545"/>
                    <a:pt x="2385" y="7022"/>
                  </a:cubicBezTo>
                  <a:cubicBezTo>
                    <a:pt x="2385" y="7086"/>
                    <a:pt x="2369" y="7134"/>
                    <a:pt x="2338" y="7181"/>
                  </a:cubicBezTo>
                  <a:cubicBezTo>
                    <a:pt x="2305" y="7240"/>
                    <a:pt x="2251" y="7264"/>
                    <a:pt x="2189" y="7264"/>
                  </a:cubicBezTo>
                  <a:cubicBezTo>
                    <a:pt x="2101" y="7264"/>
                    <a:pt x="1999" y="7215"/>
                    <a:pt x="1924" y="7150"/>
                  </a:cubicBezTo>
                  <a:cubicBezTo>
                    <a:pt x="1686" y="6959"/>
                    <a:pt x="1527" y="6657"/>
                    <a:pt x="1320" y="6418"/>
                  </a:cubicBezTo>
                  <a:cubicBezTo>
                    <a:pt x="1166" y="6264"/>
                    <a:pt x="997" y="6163"/>
                    <a:pt x="812" y="6163"/>
                  </a:cubicBezTo>
                  <a:cubicBezTo>
                    <a:pt x="730" y="6163"/>
                    <a:pt x="645" y="6183"/>
                    <a:pt x="557" y="6227"/>
                  </a:cubicBezTo>
                  <a:cubicBezTo>
                    <a:pt x="223" y="6418"/>
                    <a:pt x="96" y="6832"/>
                    <a:pt x="271" y="7165"/>
                  </a:cubicBezTo>
                  <a:cubicBezTo>
                    <a:pt x="461" y="7483"/>
                    <a:pt x="748" y="7738"/>
                    <a:pt x="1066" y="7897"/>
                  </a:cubicBezTo>
                  <a:cubicBezTo>
                    <a:pt x="1336" y="8056"/>
                    <a:pt x="1638" y="8167"/>
                    <a:pt x="1940" y="8247"/>
                  </a:cubicBezTo>
                  <a:lnTo>
                    <a:pt x="3896" y="8247"/>
                  </a:lnTo>
                  <a:cubicBezTo>
                    <a:pt x="4086" y="7897"/>
                    <a:pt x="3848" y="7658"/>
                    <a:pt x="3991" y="7277"/>
                  </a:cubicBezTo>
                  <a:cubicBezTo>
                    <a:pt x="4134" y="6895"/>
                    <a:pt x="4547" y="6800"/>
                    <a:pt x="4770" y="6498"/>
                  </a:cubicBezTo>
                  <a:cubicBezTo>
                    <a:pt x="5152" y="6021"/>
                    <a:pt x="4913" y="5273"/>
                    <a:pt x="5120" y="4685"/>
                  </a:cubicBezTo>
                  <a:cubicBezTo>
                    <a:pt x="5374" y="4033"/>
                    <a:pt x="6153" y="3652"/>
                    <a:pt x="6233" y="2952"/>
                  </a:cubicBezTo>
                  <a:cubicBezTo>
                    <a:pt x="6296" y="2412"/>
                    <a:pt x="5883" y="1919"/>
                    <a:pt x="5406" y="1696"/>
                  </a:cubicBezTo>
                  <a:cubicBezTo>
                    <a:pt x="5225" y="1585"/>
                    <a:pt x="5007" y="1534"/>
                    <a:pt x="4784" y="1534"/>
                  </a:cubicBezTo>
                  <a:cubicBezTo>
                    <a:pt x="4753" y="1534"/>
                    <a:pt x="4722" y="1535"/>
                    <a:pt x="4691" y="1537"/>
                  </a:cubicBezTo>
                  <a:cubicBezTo>
                    <a:pt x="4198" y="1601"/>
                    <a:pt x="3848" y="2094"/>
                    <a:pt x="3737" y="2602"/>
                  </a:cubicBezTo>
                  <a:cubicBezTo>
                    <a:pt x="3625" y="3111"/>
                    <a:pt x="3689" y="3652"/>
                    <a:pt x="3737" y="4176"/>
                  </a:cubicBezTo>
                  <a:cubicBezTo>
                    <a:pt x="3784" y="4685"/>
                    <a:pt x="3784" y="5242"/>
                    <a:pt x="3578" y="5719"/>
                  </a:cubicBezTo>
                  <a:cubicBezTo>
                    <a:pt x="2671" y="5035"/>
                    <a:pt x="2226" y="3906"/>
                    <a:pt x="2417" y="2793"/>
                  </a:cubicBezTo>
                  <a:cubicBezTo>
                    <a:pt x="2512" y="2316"/>
                    <a:pt x="2703" y="1871"/>
                    <a:pt x="2767" y="1394"/>
                  </a:cubicBezTo>
                  <a:cubicBezTo>
                    <a:pt x="2830" y="917"/>
                    <a:pt x="2703" y="345"/>
                    <a:pt x="2306" y="122"/>
                  </a:cubicBezTo>
                  <a:cubicBezTo>
                    <a:pt x="2156" y="33"/>
                    <a:pt x="1994" y="0"/>
                    <a:pt x="182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4"/>
            <p:cNvSpPr/>
            <p:nvPr/>
          </p:nvSpPr>
          <p:spPr>
            <a:xfrm>
              <a:off x="3934375" y="4832550"/>
              <a:ext cx="38575" cy="26525"/>
            </a:xfrm>
            <a:custGeom>
              <a:avLst/>
              <a:gdLst/>
              <a:ahLst/>
              <a:cxnLst/>
              <a:rect l="l" t="t" r="r" b="b"/>
              <a:pathLst>
                <a:path w="1543" h="1061" extrusionOk="0">
                  <a:moveTo>
                    <a:pt x="229" y="1"/>
                  </a:moveTo>
                  <a:cubicBezTo>
                    <a:pt x="165" y="1"/>
                    <a:pt x="119" y="17"/>
                    <a:pt x="96" y="53"/>
                  </a:cubicBezTo>
                  <a:cubicBezTo>
                    <a:pt x="1" y="181"/>
                    <a:pt x="223" y="499"/>
                    <a:pt x="605" y="769"/>
                  </a:cubicBezTo>
                  <a:cubicBezTo>
                    <a:pt x="879" y="951"/>
                    <a:pt x="1144" y="1060"/>
                    <a:pt x="1308" y="1060"/>
                  </a:cubicBezTo>
                  <a:cubicBezTo>
                    <a:pt x="1372" y="1060"/>
                    <a:pt x="1421" y="1043"/>
                    <a:pt x="1448" y="1007"/>
                  </a:cubicBezTo>
                  <a:cubicBezTo>
                    <a:pt x="1543" y="880"/>
                    <a:pt x="1305" y="562"/>
                    <a:pt x="939" y="292"/>
                  </a:cubicBezTo>
                  <a:cubicBezTo>
                    <a:pt x="665" y="109"/>
                    <a:pt x="391" y="1"/>
                    <a:pt x="2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4"/>
            <p:cNvSpPr/>
            <p:nvPr/>
          </p:nvSpPr>
          <p:spPr>
            <a:xfrm>
              <a:off x="3842575" y="4795175"/>
              <a:ext cx="41750" cy="14525"/>
            </a:xfrm>
            <a:custGeom>
              <a:avLst/>
              <a:gdLst/>
              <a:ahLst/>
              <a:cxnLst/>
              <a:rect l="l" t="t" r="r" b="b"/>
              <a:pathLst>
                <a:path w="1670" h="581" extrusionOk="0">
                  <a:moveTo>
                    <a:pt x="983" y="1"/>
                  </a:moveTo>
                  <a:cubicBezTo>
                    <a:pt x="932" y="1"/>
                    <a:pt x="880" y="3"/>
                    <a:pt x="827" y="6"/>
                  </a:cubicBezTo>
                  <a:cubicBezTo>
                    <a:pt x="366" y="22"/>
                    <a:pt x="0" y="165"/>
                    <a:pt x="16" y="324"/>
                  </a:cubicBezTo>
                  <a:cubicBezTo>
                    <a:pt x="16" y="473"/>
                    <a:pt x="350" y="580"/>
                    <a:pt x="771" y="580"/>
                  </a:cubicBezTo>
                  <a:cubicBezTo>
                    <a:pt x="800" y="580"/>
                    <a:pt x="829" y="580"/>
                    <a:pt x="859" y="579"/>
                  </a:cubicBezTo>
                  <a:cubicBezTo>
                    <a:pt x="1320" y="547"/>
                    <a:pt x="1670" y="404"/>
                    <a:pt x="1670" y="245"/>
                  </a:cubicBezTo>
                  <a:cubicBezTo>
                    <a:pt x="1670" y="104"/>
                    <a:pt x="1371" y="1"/>
                    <a:pt x="9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4"/>
            <p:cNvSpPr/>
            <p:nvPr/>
          </p:nvSpPr>
          <p:spPr>
            <a:xfrm>
              <a:off x="3828650" y="4943725"/>
              <a:ext cx="15925" cy="19575"/>
            </a:xfrm>
            <a:custGeom>
              <a:avLst/>
              <a:gdLst/>
              <a:ahLst/>
              <a:cxnLst/>
              <a:rect l="l" t="t" r="r" b="b"/>
              <a:pathLst>
                <a:path w="637" h="783" extrusionOk="0">
                  <a:moveTo>
                    <a:pt x="535" y="0"/>
                  </a:moveTo>
                  <a:cubicBezTo>
                    <a:pt x="449" y="0"/>
                    <a:pt x="314" y="119"/>
                    <a:pt x="191" y="297"/>
                  </a:cubicBezTo>
                  <a:cubicBezTo>
                    <a:pt x="48" y="519"/>
                    <a:pt x="1" y="726"/>
                    <a:pt x="64" y="774"/>
                  </a:cubicBezTo>
                  <a:cubicBezTo>
                    <a:pt x="75" y="780"/>
                    <a:pt x="86" y="783"/>
                    <a:pt x="99" y="783"/>
                  </a:cubicBezTo>
                  <a:cubicBezTo>
                    <a:pt x="185" y="783"/>
                    <a:pt x="321" y="651"/>
                    <a:pt x="446" y="472"/>
                  </a:cubicBezTo>
                  <a:cubicBezTo>
                    <a:pt x="589" y="265"/>
                    <a:pt x="637" y="58"/>
                    <a:pt x="573" y="10"/>
                  </a:cubicBezTo>
                  <a:cubicBezTo>
                    <a:pt x="562" y="4"/>
                    <a:pt x="549" y="0"/>
                    <a:pt x="5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" name="Google Shape;77;p14"/>
          <p:cNvGrpSpPr/>
          <p:nvPr/>
        </p:nvGrpSpPr>
        <p:grpSpPr>
          <a:xfrm>
            <a:off x="7713301" y="4570768"/>
            <a:ext cx="1426142" cy="572696"/>
            <a:chOff x="7859525" y="4340303"/>
            <a:chExt cx="1276076" cy="512434"/>
          </a:xfrm>
        </p:grpSpPr>
        <p:sp>
          <p:nvSpPr>
            <p:cNvPr id="78" name="Google Shape;78;p14"/>
            <p:cNvSpPr/>
            <p:nvPr/>
          </p:nvSpPr>
          <p:spPr>
            <a:xfrm>
              <a:off x="8232307" y="4340303"/>
              <a:ext cx="903293" cy="512434"/>
            </a:xfrm>
            <a:custGeom>
              <a:avLst/>
              <a:gdLst/>
              <a:ahLst/>
              <a:cxnLst/>
              <a:rect l="l" t="t" r="r" b="b"/>
              <a:pathLst>
                <a:path w="8745" h="4961" extrusionOk="0">
                  <a:moveTo>
                    <a:pt x="6153" y="0"/>
                  </a:moveTo>
                  <a:cubicBezTo>
                    <a:pt x="6105" y="0"/>
                    <a:pt x="6074" y="0"/>
                    <a:pt x="6058" y="32"/>
                  </a:cubicBezTo>
                  <a:cubicBezTo>
                    <a:pt x="5911" y="117"/>
                    <a:pt x="5605" y="887"/>
                    <a:pt x="5385" y="887"/>
                  </a:cubicBezTo>
                  <a:cubicBezTo>
                    <a:pt x="5318" y="887"/>
                    <a:pt x="5259" y="817"/>
                    <a:pt x="5215" y="636"/>
                  </a:cubicBezTo>
                  <a:cubicBezTo>
                    <a:pt x="5183" y="493"/>
                    <a:pt x="5183" y="350"/>
                    <a:pt x="5136" y="207"/>
                  </a:cubicBezTo>
                  <a:cubicBezTo>
                    <a:pt x="5136" y="159"/>
                    <a:pt x="5104" y="111"/>
                    <a:pt x="5072" y="80"/>
                  </a:cubicBezTo>
                  <a:cubicBezTo>
                    <a:pt x="5035" y="47"/>
                    <a:pt x="4993" y="34"/>
                    <a:pt x="4950" y="34"/>
                  </a:cubicBezTo>
                  <a:cubicBezTo>
                    <a:pt x="4844" y="34"/>
                    <a:pt x="4731" y="116"/>
                    <a:pt x="4675" y="207"/>
                  </a:cubicBezTo>
                  <a:cubicBezTo>
                    <a:pt x="4595" y="350"/>
                    <a:pt x="4595" y="525"/>
                    <a:pt x="4516" y="668"/>
                  </a:cubicBezTo>
                  <a:cubicBezTo>
                    <a:pt x="4459" y="758"/>
                    <a:pt x="4348" y="848"/>
                    <a:pt x="4242" y="848"/>
                  </a:cubicBezTo>
                  <a:cubicBezTo>
                    <a:pt x="4198" y="848"/>
                    <a:pt x="4155" y="832"/>
                    <a:pt x="4118" y="795"/>
                  </a:cubicBezTo>
                  <a:cubicBezTo>
                    <a:pt x="3975" y="684"/>
                    <a:pt x="4039" y="413"/>
                    <a:pt x="3911" y="318"/>
                  </a:cubicBezTo>
                  <a:cubicBezTo>
                    <a:pt x="3881" y="295"/>
                    <a:pt x="3847" y="285"/>
                    <a:pt x="3812" y="285"/>
                  </a:cubicBezTo>
                  <a:cubicBezTo>
                    <a:pt x="3701" y="285"/>
                    <a:pt x="3582" y="388"/>
                    <a:pt x="3546" y="509"/>
                  </a:cubicBezTo>
                  <a:cubicBezTo>
                    <a:pt x="3482" y="652"/>
                    <a:pt x="3514" y="827"/>
                    <a:pt x="3482" y="986"/>
                  </a:cubicBezTo>
                  <a:cubicBezTo>
                    <a:pt x="3443" y="1116"/>
                    <a:pt x="3330" y="1245"/>
                    <a:pt x="3212" y="1245"/>
                  </a:cubicBezTo>
                  <a:cubicBezTo>
                    <a:pt x="3185" y="1245"/>
                    <a:pt x="3159" y="1239"/>
                    <a:pt x="3132" y="1224"/>
                  </a:cubicBezTo>
                  <a:cubicBezTo>
                    <a:pt x="2973" y="1145"/>
                    <a:pt x="3005" y="906"/>
                    <a:pt x="2926" y="747"/>
                  </a:cubicBezTo>
                  <a:cubicBezTo>
                    <a:pt x="2703" y="779"/>
                    <a:pt x="2592" y="1049"/>
                    <a:pt x="2560" y="1272"/>
                  </a:cubicBezTo>
                  <a:cubicBezTo>
                    <a:pt x="2560" y="1463"/>
                    <a:pt x="2480" y="1638"/>
                    <a:pt x="2337" y="1749"/>
                  </a:cubicBezTo>
                  <a:cubicBezTo>
                    <a:pt x="2320" y="1751"/>
                    <a:pt x="2304" y="1752"/>
                    <a:pt x="2289" y="1752"/>
                  </a:cubicBezTo>
                  <a:cubicBezTo>
                    <a:pt x="2189" y="1752"/>
                    <a:pt x="2166" y="1703"/>
                    <a:pt x="2083" y="1606"/>
                  </a:cubicBezTo>
                  <a:cubicBezTo>
                    <a:pt x="2046" y="1560"/>
                    <a:pt x="1997" y="1541"/>
                    <a:pt x="1944" y="1541"/>
                  </a:cubicBezTo>
                  <a:cubicBezTo>
                    <a:pt x="1794" y="1541"/>
                    <a:pt x="1614" y="1700"/>
                    <a:pt x="1590" y="1876"/>
                  </a:cubicBezTo>
                  <a:cubicBezTo>
                    <a:pt x="1558" y="2115"/>
                    <a:pt x="1670" y="2353"/>
                    <a:pt x="1638" y="2592"/>
                  </a:cubicBezTo>
                  <a:cubicBezTo>
                    <a:pt x="1614" y="2767"/>
                    <a:pt x="1445" y="2934"/>
                    <a:pt x="1293" y="2934"/>
                  </a:cubicBezTo>
                  <a:cubicBezTo>
                    <a:pt x="1239" y="2934"/>
                    <a:pt x="1187" y="2912"/>
                    <a:pt x="1145" y="2862"/>
                  </a:cubicBezTo>
                  <a:cubicBezTo>
                    <a:pt x="1027" y="2744"/>
                    <a:pt x="1019" y="2491"/>
                    <a:pt x="880" y="2491"/>
                  </a:cubicBezTo>
                  <a:cubicBezTo>
                    <a:pt x="868" y="2491"/>
                    <a:pt x="856" y="2493"/>
                    <a:pt x="843" y="2496"/>
                  </a:cubicBezTo>
                  <a:cubicBezTo>
                    <a:pt x="763" y="2512"/>
                    <a:pt x="732" y="2592"/>
                    <a:pt x="716" y="2655"/>
                  </a:cubicBezTo>
                  <a:cubicBezTo>
                    <a:pt x="652" y="2925"/>
                    <a:pt x="668" y="3212"/>
                    <a:pt x="763" y="3466"/>
                  </a:cubicBezTo>
                  <a:cubicBezTo>
                    <a:pt x="811" y="3561"/>
                    <a:pt x="843" y="3657"/>
                    <a:pt x="843" y="3752"/>
                  </a:cubicBezTo>
                  <a:cubicBezTo>
                    <a:pt x="843" y="3864"/>
                    <a:pt x="779" y="3975"/>
                    <a:pt x="684" y="3975"/>
                  </a:cubicBezTo>
                  <a:lnTo>
                    <a:pt x="302" y="3561"/>
                  </a:lnTo>
                  <a:cubicBezTo>
                    <a:pt x="271" y="3514"/>
                    <a:pt x="223" y="3482"/>
                    <a:pt x="175" y="3466"/>
                  </a:cubicBezTo>
                  <a:cubicBezTo>
                    <a:pt x="80" y="3466"/>
                    <a:pt x="0" y="3530"/>
                    <a:pt x="0" y="3625"/>
                  </a:cubicBezTo>
                  <a:cubicBezTo>
                    <a:pt x="0" y="3705"/>
                    <a:pt x="16" y="3800"/>
                    <a:pt x="64" y="3864"/>
                  </a:cubicBezTo>
                  <a:cubicBezTo>
                    <a:pt x="302" y="4309"/>
                    <a:pt x="652" y="4690"/>
                    <a:pt x="1081" y="4961"/>
                  </a:cubicBezTo>
                  <a:lnTo>
                    <a:pt x="8538" y="4961"/>
                  </a:lnTo>
                  <a:cubicBezTo>
                    <a:pt x="8681" y="4929"/>
                    <a:pt x="8713" y="4738"/>
                    <a:pt x="8649" y="4611"/>
                  </a:cubicBezTo>
                  <a:cubicBezTo>
                    <a:pt x="8570" y="4500"/>
                    <a:pt x="8474" y="4388"/>
                    <a:pt x="8379" y="4277"/>
                  </a:cubicBezTo>
                  <a:cubicBezTo>
                    <a:pt x="8300" y="4166"/>
                    <a:pt x="8268" y="3991"/>
                    <a:pt x="8379" y="3895"/>
                  </a:cubicBezTo>
                  <a:cubicBezTo>
                    <a:pt x="8443" y="3864"/>
                    <a:pt x="8522" y="3832"/>
                    <a:pt x="8602" y="3832"/>
                  </a:cubicBezTo>
                  <a:cubicBezTo>
                    <a:pt x="8681" y="3816"/>
                    <a:pt x="8745" y="3752"/>
                    <a:pt x="8745" y="3673"/>
                  </a:cubicBezTo>
                  <a:cubicBezTo>
                    <a:pt x="8745" y="3609"/>
                    <a:pt x="8665" y="3561"/>
                    <a:pt x="8586" y="3546"/>
                  </a:cubicBezTo>
                  <a:lnTo>
                    <a:pt x="8013" y="3339"/>
                  </a:lnTo>
                  <a:cubicBezTo>
                    <a:pt x="7982" y="3323"/>
                    <a:pt x="7966" y="3307"/>
                    <a:pt x="7934" y="3291"/>
                  </a:cubicBezTo>
                  <a:cubicBezTo>
                    <a:pt x="7854" y="3212"/>
                    <a:pt x="7966" y="3084"/>
                    <a:pt x="8077" y="3069"/>
                  </a:cubicBezTo>
                  <a:cubicBezTo>
                    <a:pt x="8188" y="3053"/>
                    <a:pt x="8315" y="3069"/>
                    <a:pt x="8411" y="3005"/>
                  </a:cubicBezTo>
                  <a:cubicBezTo>
                    <a:pt x="8506" y="2623"/>
                    <a:pt x="7902" y="2671"/>
                    <a:pt x="7902" y="2353"/>
                  </a:cubicBezTo>
                  <a:cubicBezTo>
                    <a:pt x="7902" y="2194"/>
                    <a:pt x="8093" y="2067"/>
                    <a:pt x="8077" y="1940"/>
                  </a:cubicBezTo>
                  <a:cubicBezTo>
                    <a:pt x="8077" y="1797"/>
                    <a:pt x="7918" y="1717"/>
                    <a:pt x="7791" y="1701"/>
                  </a:cubicBezTo>
                  <a:cubicBezTo>
                    <a:pt x="7648" y="1701"/>
                    <a:pt x="7505" y="1669"/>
                    <a:pt x="7393" y="1606"/>
                  </a:cubicBezTo>
                  <a:cubicBezTo>
                    <a:pt x="7282" y="1542"/>
                    <a:pt x="7234" y="1415"/>
                    <a:pt x="7266" y="1288"/>
                  </a:cubicBezTo>
                  <a:cubicBezTo>
                    <a:pt x="7298" y="1192"/>
                    <a:pt x="7377" y="1113"/>
                    <a:pt x="7362" y="1002"/>
                  </a:cubicBezTo>
                  <a:cubicBezTo>
                    <a:pt x="7347" y="885"/>
                    <a:pt x="7226" y="809"/>
                    <a:pt x="7096" y="809"/>
                  </a:cubicBezTo>
                  <a:cubicBezTo>
                    <a:pt x="7084" y="809"/>
                    <a:pt x="7072" y="810"/>
                    <a:pt x="7059" y="811"/>
                  </a:cubicBezTo>
                  <a:cubicBezTo>
                    <a:pt x="6932" y="843"/>
                    <a:pt x="6805" y="875"/>
                    <a:pt x="6694" y="938"/>
                  </a:cubicBezTo>
                  <a:cubicBezTo>
                    <a:pt x="6638" y="966"/>
                    <a:pt x="6579" y="979"/>
                    <a:pt x="6521" y="979"/>
                  </a:cubicBezTo>
                  <a:cubicBezTo>
                    <a:pt x="6447" y="979"/>
                    <a:pt x="6375" y="958"/>
                    <a:pt x="6312" y="922"/>
                  </a:cubicBezTo>
                  <a:cubicBezTo>
                    <a:pt x="6074" y="731"/>
                    <a:pt x="6392" y="286"/>
                    <a:pt x="6201" y="48"/>
                  </a:cubicBezTo>
                  <a:cubicBezTo>
                    <a:pt x="6185" y="32"/>
                    <a:pt x="6169" y="16"/>
                    <a:pt x="615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14"/>
            <p:cNvSpPr/>
            <p:nvPr/>
          </p:nvSpPr>
          <p:spPr>
            <a:xfrm>
              <a:off x="7859525" y="4632621"/>
              <a:ext cx="734203" cy="220116"/>
            </a:xfrm>
            <a:custGeom>
              <a:avLst/>
              <a:gdLst/>
              <a:ahLst/>
              <a:cxnLst/>
              <a:rect l="l" t="t" r="r" b="b"/>
              <a:pathLst>
                <a:path w="7108" h="2131" extrusionOk="0">
                  <a:moveTo>
                    <a:pt x="3546" y="0"/>
                  </a:moveTo>
                  <a:cubicBezTo>
                    <a:pt x="1590" y="0"/>
                    <a:pt x="0" y="954"/>
                    <a:pt x="0" y="2131"/>
                  </a:cubicBezTo>
                  <a:lnTo>
                    <a:pt x="7107" y="2131"/>
                  </a:lnTo>
                  <a:cubicBezTo>
                    <a:pt x="7107" y="954"/>
                    <a:pt x="5517" y="0"/>
                    <a:pt x="354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2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1"/>
          <p:cNvSpPr txBox="1">
            <a:spLocks noGrp="1"/>
          </p:cNvSpPr>
          <p:nvPr>
            <p:ph type="title"/>
          </p:nvPr>
        </p:nvSpPr>
        <p:spPr>
          <a:xfrm>
            <a:off x="712650" y="445025"/>
            <a:ext cx="7718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6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7" name="Google Shape;197;p21"/>
          <p:cNvSpPr txBox="1">
            <a:spLocks noGrp="1"/>
          </p:cNvSpPr>
          <p:nvPr>
            <p:ph type="subTitle" idx="1"/>
          </p:nvPr>
        </p:nvSpPr>
        <p:spPr>
          <a:xfrm>
            <a:off x="1205123" y="1306050"/>
            <a:ext cx="2062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Font typeface="Rubik"/>
              <a:buNone/>
              <a:defRPr sz="2200" b="1">
                <a:latin typeface="Rubik"/>
                <a:ea typeface="Rubik"/>
                <a:cs typeface="Rubik"/>
                <a:sym typeface="Rubik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9pPr>
          </a:lstStyle>
          <a:p>
            <a:endParaRPr/>
          </a:p>
        </p:txBody>
      </p:sp>
      <p:sp>
        <p:nvSpPr>
          <p:cNvPr id="198" name="Google Shape;198;p21"/>
          <p:cNvSpPr txBox="1">
            <a:spLocks noGrp="1"/>
          </p:cNvSpPr>
          <p:nvPr>
            <p:ph type="subTitle" idx="2"/>
          </p:nvPr>
        </p:nvSpPr>
        <p:spPr>
          <a:xfrm>
            <a:off x="3540600" y="1306050"/>
            <a:ext cx="2062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Font typeface="Rubik"/>
              <a:buNone/>
              <a:defRPr sz="2200" b="1">
                <a:latin typeface="Rubik"/>
                <a:ea typeface="Rubik"/>
                <a:cs typeface="Rubik"/>
                <a:sym typeface="Rubik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9pPr>
          </a:lstStyle>
          <a:p>
            <a:endParaRPr/>
          </a:p>
        </p:txBody>
      </p:sp>
      <p:sp>
        <p:nvSpPr>
          <p:cNvPr id="199" name="Google Shape;199;p21"/>
          <p:cNvSpPr txBox="1">
            <a:spLocks noGrp="1"/>
          </p:cNvSpPr>
          <p:nvPr>
            <p:ph type="subTitle" idx="3"/>
          </p:nvPr>
        </p:nvSpPr>
        <p:spPr>
          <a:xfrm>
            <a:off x="1312823" y="1851147"/>
            <a:ext cx="1847400" cy="86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0" name="Google Shape;200;p21"/>
          <p:cNvSpPr txBox="1">
            <a:spLocks noGrp="1"/>
          </p:cNvSpPr>
          <p:nvPr>
            <p:ph type="subTitle" idx="4"/>
          </p:nvPr>
        </p:nvSpPr>
        <p:spPr>
          <a:xfrm>
            <a:off x="3648300" y="1851147"/>
            <a:ext cx="1847400" cy="86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21"/>
          <p:cNvSpPr txBox="1">
            <a:spLocks noGrp="1"/>
          </p:cNvSpPr>
          <p:nvPr>
            <p:ph type="subTitle" idx="5"/>
          </p:nvPr>
        </p:nvSpPr>
        <p:spPr>
          <a:xfrm>
            <a:off x="5863548" y="1306050"/>
            <a:ext cx="2062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Font typeface="Rubik"/>
              <a:buNone/>
              <a:defRPr sz="2200" b="1">
                <a:latin typeface="Rubik"/>
                <a:ea typeface="Rubik"/>
                <a:cs typeface="Rubik"/>
                <a:sym typeface="Rubik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9pPr>
          </a:lstStyle>
          <a:p>
            <a:endParaRPr/>
          </a:p>
        </p:txBody>
      </p:sp>
      <p:sp>
        <p:nvSpPr>
          <p:cNvPr id="202" name="Google Shape;202;p21"/>
          <p:cNvSpPr txBox="1">
            <a:spLocks noGrp="1"/>
          </p:cNvSpPr>
          <p:nvPr>
            <p:ph type="subTitle" idx="6"/>
          </p:nvPr>
        </p:nvSpPr>
        <p:spPr>
          <a:xfrm>
            <a:off x="5971248" y="1851147"/>
            <a:ext cx="1847400" cy="86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3">
  <p:cSld name="CUSTOM_28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6" name="Google Shape;56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232"/>
            <a:ext cx="9144003" cy="5139037"/>
          </a:xfrm>
          <a:prstGeom prst="rect">
            <a:avLst/>
          </a:prstGeom>
          <a:noFill/>
          <a:ln>
            <a:noFill/>
          </a:ln>
        </p:spPr>
      </p:pic>
      <p:sp>
        <p:nvSpPr>
          <p:cNvPr id="567" name="Google Shape;567;p36"/>
          <p:cNvSpPr/>
          <p:nvPr/>
        </p:nvSpPr>
        <p:spPr>
          <a:xfrm>
            <a:off x="6083550" y="2260598"/>
            <a:ext cx="2960517" cy="2882904"/>
          </a:xfrm>
          <a:custGeom>
            <a:avLst/>
            <a:gdLst/>
            <a:ahLst/>
            <a:cxnLst/>
            <a:rect l="l" t="t" r="r" b="b"/>
            <a:pathLst>
              <a:path w="7714" h="6246" extrusionOk="0">
                <a:moveTo>
                  <a:pt x="4870" y="1"/>
                </a:moveTo>
                <a:cubicBezTo>
                  <a:pt x="4471" y="1"/>
                  <a:pt x="4071" y="145"/>
                  <a:pt x="3834" y="430"/>
                </a:cubicBezTo>
                <a:cubicBezTo>
                  <a:pt x="3374" y="992"/>
                  <a:pt x="3352" y="1788"/>
                  <a:pt x="3113" y="2446"/>
                </a:cubicBezTo>
                <a:cubicBezTo>
                  <a:pt x="2829" y="3225"/>
                  <a:pt x="2233" y="3645"/>
                  <a:pt x="1631" y="4201"/>
                </a:cubicBezTo>
                <a:cubicBezTo>
                  <a:pt x="1057" y="4735"/>
                  <a:pt x="200" y="5417"/>
                  <a:pt x="1" y="6246"/>
                </a:cubicBezTo>
                <a:lnTo>
                  <a:pt x="7714" y="6246"/>
                </a:lnTo>
                <a:cubicBezTo>
                  <a:pt x="7714" y="6184"/>
                  <a:pt x="7714" y="6121"/>
                  <a:pt x="7714" y="6059"/>
                </a:cubicBezTo>
                <a:cubicBezTo>
                  <a:pt x="7708" y="5900"/>
                  <a:pt x="7691" y="5746"/>
                  <a:pt x="7668" y="5593"/>
                </a:cubicBezTo>
                <a:cubicBezTo>
                  <a:pt x="7515" y="4684"/>
                  <a:pt x="7026" y="3895"/>
                  <a:pt x="6458" y="3168"/>
                </a:cubicBezTo>
                <a:cubicBezTo>
                  <a:pt x="6209" y="2844"/>
                  <a:pt x="6021" y="2481"/>
                  <a:pt x="6032" y="2066"/>
                </a:cubicBezTo>
                <a:cubicBezTo>
                  <a:pt x="6049" y="1651"/>
                  <a:pt x="6163" y="1220"/>
                  <a:pt x="6067" y="799"/>
                </a:cubicBezTo>
                <a:cubicBezTo>
                  <a:pt x="5943" y="264"/>
                  <a:pt x="5408" y="1"/>
                  <a:pt x="487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8" name="Google Shape;568;p36"/>
          <p:cNvSpPr/>
          <p:nvPr/>
        </p:nvSpPr>
        <p:spPr>
          <a:xfrm rot="10800000">
            <a:off x="2944032" y="3365496"/>
            <a:ext cx="6199968" cy="1778004"/>
          </a:xfrm>
          <a:custGeom>
            <a:avLst/>
            <a:gdLst/>
            <a:ahLst/>
            <a:cxnLst/>
            <a:rect l="l" t="t" r="r" b="b"/>
            <a:pathLst>
              <a:path w="16270" h="6463" extrusionOk="0">
                <a:moveTo>
                  <a:pt x="0" y="1"/>
                </a:moveTo>
                <a:lnTo>
                  <a:pt x="0" y="5873"/>
                </a:lnTo>
                <a:cubicBezTo>
                  <a:pt x="686" y="6293"/>
                  <a:pt x="1305" y="6463"/>
                  <a:pt x="1848" y="6463"/>
                </a:cubicBezTo>
                <a:cubicBezTo>
                  <a:pt x="3261" y="6463"/>
                  <a:pt x="4169" y="5315"/>
                  <a:pt x="4440" y="4411"/>
                </a:cubicBezTo>
                <a:cubicBezTo>
                  <a:pt x="4716" y="3487"/>
                  <a:pt x="5486" y="2611"/>
                  <a:pt x="6135" y="2611"/>
                </a:cubicBezTo>
                <a:cubicBezTo>
                  <a:pt x="6367" y="2611"/>
                  <a:pt x="6583" y="2722"/>
                  <a:pt x="6755" y="2982"/>
                </a:cubicBezTo>
                <a:cubicBezTo>
                  <a:pt x="7106" y="3510"/>
                  <a:pt x="7732" y="3886"/>
                  <a:pt x="8307" y="3886"/>
                </a:cubicBezTo>
                <a:cubicBezTo>
                  <a:pt x="8810" y="3886"/>
                  <a:pt x="9273" y="3598"/>
                  <a:pt x="9478" y="2870"/>
                </a:cubicBezTo>
                <a:cubicBezTo>
                  <a:pt x="9684" y="2137"/>
                  <a:pt x="10326" y="1740"/>
                  <a:pt x="10958" y="1740"/>
                </a:cubicBezTo>
                <a:cubicBezTo>
                  <a:pt x="11670" y="1740"/>
                  <a:pt x="12370" y="2245"/>
                  <a:pt x="12419" y="3341"/>
                </a:cubicBezTo>
                <a:cubicBezTo>
                  <a:pt x="12493" y="4969"/>
                  <a:pt x="13591" y="5481"/>
                  <a:pt x="14432" y="5481"/>
                </a:cubicBezTo>
                <a:cubicBezTo>
                  <a:pt x="14661" y="5481"/>
                  <a:pt x="14871" y="5443"/>
                  <a:pt x="15036" y="5380"/>
                </a:cubicBezTo>
                <a:cubicBezTo>
                  <a:pt x="16072" y="4982"/>
                  <a:pt x="16269" y="1"/>
                  <a:pt x="16269" y="1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9" name="Google Shape;569;p36"/>
          <p:cNvSpPr txBox="1">
            <a:spLocks noGrp="1"/>
          </p:cNvSpPr>
          <p:nvPr>
            <p:ph type="title"/>
          </p:nvPr>
        </p:nvSpPr>
        <p:spPr>
          <a:xfrm>
            <a:off x="712650" y="445025"/>
            <a:ext cx="7718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6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70" name="Google Shape;570;p36"/>
          <p:cNvSpPr txBox="1">
            <a:spLocks noGrp="1"/>
          </p:cNvSpPr>
          <p:nvPr>
            <p:ph type="subTitle" idx="1"/>
          </p:nvPr>
        </p:nvSpPr>
        <p:spPr>
          <a:xfrm>
            <a:off x="2127168" y="3257450"/>
            <a:ext cx="2007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ubik"/>
              <a:buNone/>
              <a:defRPr sz="2200" b="1">
                <a:latin typeface="Rubik"/>
                <a:ea typeface="Rubik"/>
                <a:cs typeface="Rubik"/>
                <a:sym typeface="Rubi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9pPr>
          </a:lstStyle>
          <a:p>
            <a:endParaRPr/>
          </a:p>
        </p:txBody>
      </p:sp>
      <p:sp>
        <p:nvSpPr>
          <p:cNvPr id="571" name="Google Shape;571;p36"/>
          <p:cNvSpPr txBox="1">
            <a:spLocks noGrp="1"/>
          </p:cNvSpPr>
          <p:nvPr>
            <p:ph type="subTitle" idx="2"/>
          </p:nvPr>
        </p:nvSpPr>
        <p:spPr>
          <a:xfrm>
            <a:off x="2127050" y="3830148"/>
            <a:ext cx="20076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2" name="Google Shape;572;p36"/>
          <p:cNvSpPr txBox="1">
            <a:spLocks noGrp="1"/>
          </p:cNvSpPr>
          <p:nvPr>
            <p:ph type="subTitle" idx="3"/>
          </p:nvPr>
        </p:nvSpPr>
        <p:spPr>
          <a:xfrm>
            <a:off x="4975401" y="3257450"/>
            <a:ext cx="2007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ubik"/>
              <a:buNone/>
              <a:defRPr sz="2200" b="1">
                <a:latin typeface="Rubik"/>
                <a:ea typeface="Rubik"/>
                <a:cs typeface="Rubik"/>
                <a:sym typeface="Rubi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9pPr>
          </a:lstStyle>
          <a:p>
            <a:endParaRPr/>
          </a:p>
        </p:txBody>
      </p:sp>
      <p:sp>
        <p:nvSpPr>
          <p:cNvPr id="573" name="Google Shape;573;p36"/>
          <p:cNvSpPr txBox="1">
            <a:spLocks noGrp="1"/>
          </p:cNvSpPr>
          <p:nvPr>
            <p:ph type="subTitle" idx="4"/>
          </p:nvPr>
        </p:nvSpPr>
        <p:spPr>
          <a:xfrm>
            <a:off x="4975400" y="3830148"/>
            <a:ext cx="20076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4" name="Google Shape;574;p36"/>
          <p:cNvSpPr/>
          <p:nvPr/>
        </p:nvSpPr>
        <p:spPr>
          <a:xfrm>
            <a:off x="0" y="1841502"/>
            <a:ext cx="5071566" cy="3301998"/>
          </a:xfrm>
          <a:custGeom>
            <a:avLst/>
            <a:gdLst/>
            <a:ahLst/>
            <a:cxnLst/>
            <a:rect l="l" t="t" r="r" b="b"/>
            <a:pathLst>
              <a:path w="15656" h="14347" extrusionOk="0">
                <a:moveTo>
                  <a:pt x="1" y="1"/>
                </a:moveTo>
                <a:lnTo>
                  <a:pt x="1" y="14347"/>
                </a:lnTo>
                <a:lnTo>
                  <a:pt x="15656" y="14347"/>
                </a:lnTo>
                <a:cubicBezTo>
                  <a:pt x="15147" y="13546"/>
                  <a:pt x="14665" y="12733"/>
                  <a:pt x="13966" y="12097"/>
                </a:cubicBezTo>
                <a:cubicBezTo>
                  <a:pt x="13100" y="11309"/>
                  <a:pt x="11923" y="11077"/>
                  <a:pt x="10776" y="11077"/>
                </a:cubicBezTo>
                <a:cubicBezTo>
                  <a:pt x="10593" y="11077"/>
                  <a:pt x="10410" y="11083"/>
                  <a:pt x="10230" y="11094"/>
                </a:cubicBezTo>
                <a:cubicBezTo>
                  <a:pt x="9641" y="11131"/>
                  <a:pt x="9042" y="11187"/>
                  <a:pt x="8453" y="11187"/>
                </a:cubicBezTo>
                <a:cubicBezTo>
                  <a:pt x="7847" y="11187"/>
                  <a:pt x="7251" y="11128"/>
                  <a:pt x="6685" y="10928"/>
                </a:cubicBezTo>
                <a:cubicBezTo>
                  <a:pt x="5694" y="10547"/>
                  <a:pt x="4868" y="9810"/>
                  <a:pt x="4372" y="8870"/>
                </a:cubicBezTo>
                <a:cubicBezTo>
                  <a:pt x="3495" y="7269"/>
                  <a:pt x="3788" y="5553"/>
                  <a:pt x="3546" y="3825"/>
                </a:cubicBezTo>
                <a:cubicBezTo>
                  <a:pt x="3279" y="1932"/>
                  <a:pt x="1856" y="407"/>
                  <a:pt x="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75" name="Google Shape;575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-430875" y="2064780"/>
            <a:ext cx="4038149" cy="1703583"/>
          </a:xfrm>
          <a:prstGeom prst="rect">
            <a:avLst/>
          </a:prstGeom>
          <a:noFill/>
          <a:ln>
            <a:noFill/>
          </a:ln>
        </p:spPr>
      </p:pic>
      <p:sp>
        <p:nvSpPr>
          <p:cNvPr id="576" name="Google Shape;576;p36"/>
          <p:cNvSpPr txBox="1">
            <a:spLocks noGrp="1"/>
          </p:cNvSpPr>
          <p:nvPr>
            <p:ph type="subTitle" idx="5"/>
          </p:nvPr>
        </p:nvSpPr>
        <p:spPr>
          <a:xfrm>
            <a:off x="2127168" y="1617238"/>
            <a:ext cx="2007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ubik"/>
              <a:buNone/>
              <a:defRPr sz="2200" b="1">
                <a:latin typeface="Rubik"/>
                <a:ea typeface="Rubik"/>
                <a:cs typeface="Rubik"/>
                <a:sym typeface="Rubi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9pPr>
          </a:lstStyle>
          <a:p>
            <a:endParaRPr/>
          </a:p>
        </p:txBody>
      </p:sp>
      <p:sp>
        <p:nvSpPr>
          <p:cNvPr id="577" name="Google Shape;577;p36"/>
          <p:cNvSpPr txBox="1">
            <a:spLocks noGrp="1"/>
          </p:cNvSpPr>
          <p:nvPr>
            <p:ph type="subTitle" idx="6"/>
          </p:nvPr>
        </p:nvSpPr>
        <p:spPr>
          <a:xfrm>
            <a:off x="2127050" y="2189927"/>
            <a:ext cx="20076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8" name="Google Shape;578;p36"/>
          <p:cNvSpPr txBox="1">
            <a:spLocks noGrp="1"/>
          </p:cNvSpPr>
          <p:nvPr>
            <p:ph type="subTitle" idx="7"/>
          </p:nvPr>
        </p:nvSpPr>
        <p:spPr>
          <a:xfrm>
            <a:off x="4975401" y="1617238"/>
            <a:ext cx="2007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ubik"/>
              <a:buNone/>
              <a:defRPr sz="2200" b="1">
                <a:latin typeface="Rubik"/>
                <a:ea typeface="Rubik"/>
                <a:cs typeface="Rubik"/>
                <a:sym typeface="Rubi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Font typeface="Rubik"/>
              <a:buNone/>
              <a:defRPr sz="1600">
                <a:latin typeface="Rubik"/>
                <a:ea typeface="Rubik"/>
                <a:cs typeface="Rubik"/>
                <a:sym typeface="Rubik"/>
              </a:defRPr>
            </a:lvl9pPr>
          </a:lstStyle>
          <a:p>
            <a:endParaRPr/>
          </a:p>
        </p:txBody>
      </p:sp>
      <p:sp>
        <p:nvSpPr>
          <p:cNvPr id="579" name="Google Shape;579;p36"/>
          <p:cNvSpPr txBox="1">
            <a:spLocks noGrp="1"/>
          </p:cNvSpPr>
          <p:nvPr>
            <p:ph type="subTitle" idx="8"/>
          </p:nvPr>
        </p:nvSpPr>
        <p:spPr>
          <a:xfrm>
            <a:off x="4975400" y="2189927"/>
            <a:ext cx="20076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580" name="Google Shape;580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400000">
            <a:off x="5815725" y="2064780"/>
            <a:ext cx="4038149" cy="170358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1" name="Google Shape;581;p36"/>
          <p:cNvGrpSpPr/>
          <p:nvPr/>
        </p:nvGrpSpPr>
        <p:grpSpPr>
          <a:xfrm>
            <a:off x="7434350" y="1892611"/>
            <a:ext cx="559768" cy="1062642"/>
            <a:chOff x="1502500" y="1320275"/>
            <a:chExt cx="604045" cy="1146695"/>
          </a:xfrm>
        </p:grpSpPr>
        <p:sp>
          <p:nvSpPr>
            <p:cNvPr id="582" name="Google Shape;582;p36"/>
            <p:cNvSpPr/>
            <p:nvPr/>
          </p:nvSpPr>
          <p:spPr>
            <a:xfrm>
              <a:off x="1619050" y="1320275"/>
              <a:ext cx="276694" cy="276694"/>
            </a:xfrm>
            <a:custGeom>
              <a:avLst/>
              <a:gdLst/>
              <a:ahLst/>
              <a:cxnLst/>
              <a:rect l="l" t="t" r="r" b="b"/>
              <a:pathLst>
                <a:path w="9066" h="9066" extrusionOk="0">
                  <a:moveTo>
                    <a:pt x="4890" y="955"/>
                  </a:moveTo>
                  <a:lnTo>
                    <a:pt x="5248" y="1035"/>
                  </a:lnTo>
                  <a:lnTo>
                    <a:pt x="5606" y="1114"/>
                  </a:lnTo>
                  <a:lnTo>
                    <a:pt x="5924" y="1233"/>
                  </a:lnTo>
                  <a:lnTo>
                    <a:pt x="6242" y="1392"/>
                  </a:lnTo>
                  <a:lnTo>
                    <a:pt x="6521" y="1552"/>
                  </a:lnTo>
                  <a:lnTo>
                    <a:pt x="6799" y="1790"/>
                  </a:lnTo>
                  <a:lnTo>
                    <a:pt x="7077" y="1989"/>
                  </a:lnTo>
                  <a:lnTo>
                    <a:pt x="7276" y="2267"/>
                  </a:lnTo>
                  <a:lnTo>
                    <a:pt x="7515" y="2546"/>
                  </a:lnTo>
                  <a:lnTo>
                    <a:pt x="7674" y="2824"/>
                  </a:lnTo>
                  <a:lnTo>
                    <a:pt x="7833" y="3142"/>
                  </a:lnTo>
                  <a:lnTo>
                    <a:pt x="7952" y="3460"/>
                  </a:lnTo>
                  <a:lnTo>
                    <a:pt x="8031" y="3818"/>
                  </a:lnTo>
                  <a:lnTo>
                    <a:pt x="8111" y="4176"/>
                  </a:lnTo>
                  <a:lnTo>
                    <a:pt x="8111" y="4533"/>
                  </a:lnTo>
                  <a:lnTo>
                    <a:pt x="8111" y="4891"/>
                  </a:lnTo>
                  <a:lnTo>
                    <a:pt x="8031" y="5249"/>
                  </a:lnTo>
                  <a:lnTo>
                    <a:pt x="7952" y="5607"/>
                  </a:lnTo>
                  <a:lnTo>
                    <a:pt x="7833" y="5925"/>
                  </a:lnTo>
                  <a:lnTo>
                    <a:pt x="7674" y="6243"/>
                  </a:lnTo>
                  <a:lnTo>
                    <a:pt x="7515" y="6521"/>
                  </a:lnTo>
                  <a:lnTo>
                    <a:pt x="7276" y="6800"/>
                  </a:lnTo>
                  <a:lnTo>
                    <a:pt x="7077" y="7078"/>
                  </a:lnTo>
                  <a:lnTo>
                    <a:pt x="6799" y="7277"/>
                  </a:lnTo>
                  <a:lnTo>
                    <a:pt x="6521" y="7515"/>
                  </a:lnTo>
                  <a:lnTo>
                    <a:pt x="6242" y="7674"/>
                  </a:lnTo>
                  <a:lnTo>
                    <a:pt x="5924" y="7833"/>
                  </a:lnTo>
                  <a:lnTo>
                    <a:pt x="5606" y="7953"/>
                  </a:lnTo>
                  <a:lnTo>
                    <a:pt x="5248" y="8032"/>
                  </a:lnTo>
                  <a:lnTo>
                    <a:pt x="4890" y="8112"/>
                  </a:lnTo>
                  <a:lnTo>
                    <a:pt x="4175" y="8112"/>
                  </a:lnTo>
                  <a:lnTo>
                    <a:pt x="3817" y="8032"/>
                  </a:lnTo>
                  <a:lnTo>
                    <a:pt x="3459" y="7953"/>
                  </a:lnTo>
                  <a:lnTo>
                    <a:pt x="3141" y="7833"/>
                  </a:lnTo>
                  <a:lnTo>
                    <a:pt x="2823" y="7674"/>
                  </a:lnTo>
                  <a:lnTo>
                    <a:pt x="2545" y="7515"/>
                  </a:lnTo>
                  <a:lnTo>
                    <a:pt x="2266" y="7277"/>
                  </a:lnTo>
                  <a:lnTo>
                    <a:pt x="1988" y="7078"/>
                  </a:lnTo>
                  <a:lnTo>
                    <a:pt x="1789" y="6800"/>
                  </a:lnTo>
                  <a:lnTo>
                    <a:pt x="1551" y="6521"/>
                  </a:lnTo>
                  <a:lnTo>
                    <a:pt x="1392" y="6243"/>
                  </a:lnTo>
                  <a:lnTo>
                    <a:pt x="1233" y="5925"/>
                  </a:lnTo>
                  <a:lnTo>
                    <a:pt x="1113" y="5607"/>
                  </a:lnTo>
                  <a:lnTo>
                    <a:pt x="1034" y="5249"/>
                  </a:lnTo>
                  <a:lnTo>
                    <a:pt x="954" y="4891"/>
                  </a:lnTo>
                  <a:lnTo>
                    <a:pt x="954" y="4533"/>
                  </a:lnTo>
                  <a:lnTo>
                    <a:pt x="954" y="4176"/>
                  </a:lnTo>
                  <a:lnTo>
                    <a:pt x="1034" y="3818"/>
                  </a:lnTo>
                  <a:lnTo>
                    <a:pt x="1113" y="3460"/>
                  </a:lnTo>
                  <a:lnTo>
                    <a:pt x="1233" y="3142"/>
                  </a:lnTo>
                  <a:lnTo>
                    <a:pt x="1392" y="2824"/>
                  </a:lnTo>
                  <a:lnTo>
                    <a:pt x="1551" y="2546"/>
                  </a:lnTo>
                  <a:lnTo>
                    <a:pt x="1789" y="2267"/>
                  </a:lnTo>
                  <a:lnTo>
                    <a:pt x="1988" y="1989"/>
                  </a:lnTo>
                  <a:lnTo>
                    <a:pt x="2266" y="1790"/>
                  </a:lnTo>
                  <a:lnTo>
                    <a:pt x="2545" y="1552"/>
                  </a:lnTo>
                  <a:lnTo>
                    <a:pt x="2823" y="1392"/>
                  </a:lnTo>
                  <a:lnTo>
                    <a:pt x="3141" y="1233"/>
                  </a:lnTo>
                  <a:lnTo>
                    <a:pt x="3459" y="1114"/>
                  </a:lnTo>
                  <a:lnTo>
                    <a:pt x="3817" y="1035"/>
                  </a:lnTo>
                  <a:lnTo>
                    <a:pt x="4175" y="955"/>
                  </a:lnTo>
                  <a:close/>
                  <a:moveTo>
                    <a:pt x="4533" y="1"/>
                  </a:moveTo>
                  <a:lnTo>
                    <a:pt x="4055" y="41"/>
                  </a:lnTo>
                  <a:lnTo>
                    <a:pt x="3618" y="80"/>
                  </a:lnTo>
                  <a:lnTo>
                    <a:pt x="3181" y="200"/>
                  </a:lnTo>
                  <a:lnTo>
                    <a:pt x="2783" y="359"/>
                  </a:lnTo>
                  <a:lnTo>
                    <a:pt x="2386" y="558"/>
                  </a:lnTo>
                  <a:lnTo>
                    <a:pt x="1988" y="756"/>
                  </a:lnTo>
                  <a:lnTo>
                    <a:pt x="1630" y="1035"/>
                  </a:lnTo>
                  <a:lnTo>
                    <a:pt x="1312" y="1313"/>
                  </a:lnTo>
                  <a:lnTo>
                    <a:pt x="1034" y="1631"/>
                  </a:lnTo>
                  <a:lnTo>
                    <a:pt x="755" y="1989"/>
                  </a:lnTo>
                  <a:lnTo>
                    <a:pt x="557" y="2386"/>
                  </a:lnTo>
                  <a:lnTo>
                    <a:pt x="358" y="2784"/>
                  </a:lnTo>
                  <a:lnTo>
                    <a:pt x="199" y="3182"/>
                  </a:lnTo>
                  <a:lnTo>
                    <a:pt x="80" y="3619"/>
                  </a:lnTo>
                  <a:lnTo>
                    <a:pt x="40" y="4056"/>
                  </a:lnTo>
                  <a:lnTo>
                    <a:pt x="0" y="4533"/>
                  </a:lnTo>
                  <a:lnTo>
                    <a:pt x="40" y="5011"/>
                  </a:lnTo>
                  <a:lnTo>
                    <a:pt x="80" y="5448"/>
                  </a:lnTo>
                  <a:lnTo>
                    <a:pt x="199" y="5885"/>
                  </a:lnTo>
                  <a:lnTo>
                    <a:pt x="358" y="6283"/>
                  </a:lnTo>
                  <a:lnTo>
                    <a:pt x="557" y="6680"/>
                  </a:lnTo>
                  <a:lnTo>
                    <a:pt x="755" y="7078"/>
                  </a:lnTo>
                  <a:lnTo>
                    <a:pt x="1034" y="7436"/>
                  </a:lnTo>
                  <a:lnTo>
                    <a:pt x="1312" y="7754"/>
                  </a:lnTo>
                  <a:lnTo>
                    <a:pt x="1630" y="8032"/>
                  </a:lnTo>
                  <a:lnTo>
                    <a:pt x="1988" y="8311"/>
                  </a:lnTo>
                  <a:lnTo>
                    <a:pt x="2386" y="8509"/>
                  </a:lnTo>
                  <a:lnTo>
                    <a:pt x="2783" y="8708"/>
                  </a:lnTo>
                  <a:lnTo>
                    <a:pt x="3181" y="8867"/>
                  </a:lnTo>
                  <a:lnTo>
                    <a:pt x="3618" y="8986"/>
                  </a:lnTo>
                  <a:lnTo>
                    <a:pt x="4055" y="9026"/>
                  </a:lnTo>
                  <a:lnTo>
                    <a:pt x="4533" y="9066"/>
                  </a:lnTo>
                  <a:lnTo>
                    <a:pt x="5010" y="9026"/>
                  </a:lnTo>
                  <a:lnTo>
                    <a:pt x="5447" y="8986"/>
                  </a:lnTo>
                  <a:lnTo>
                    <a:pt x="5884" y="8867"/>
                  </a:lnTo>
                  <a:lnTo>
                    <a:pt x="6282" y="8708"/>
                  </a:lnTo>
                  <a:lnTo>
                    <a:pt x="6680" y="8509"/>
                  </a:lnTo>
                  <a:lnTo>
                    <a:pt x="7077" y="8311"/>
                  </a:lnTo>
                  <a:lnTo>
                    <a:pt x="7435" y="8032"/>
                  </a:lnTo>
                  <a:lnTo>
                    <a:pt x="7753" y="7754"/>
                  </a:lnTo>
                  <a:lnTo>
                    <a:pt x="8031" y="7436"/>
                  </a:lnTo>
                  <a:lnTo>
                    <a:pt x="8310" y="7078"/>
                  </a:lnTo>
                  <a:lnTo>
                    <a:pt x="8508" y="6680"/>
                  </a:lnTo>
                  <a:lnTo>
                    <a:pt x="8707" y="6283"/>
                  </a:lnTo>
                  <a:lnTo>
                    <a:pt x="8866" y="5885"/>
                  </a:lnTo>
                  <a:lnTo>
                    <a:pt x="8986" y="5448"/>
                  </a:lnTo>
                  <a:lnTo>
                    <a:pt x="9025" y="5011"/>
                  </a:lnTo>
                  <a:lnTo>
                    <a:pt x="9065" y="4533"/>
                  </a:lnTo>
                  <a:lnTo>
                    <a:pt x="9025" y="4056"/>
                  </a:lnTo>
                  <a:lnTo>
                    <a:pt x="8986" y="3619"/>
                  </a:lnTo>
                  <a:lnTo>
                    <a:pt x="8866" y="3182"/>
                  </a:lnTo>
                  <a:lnTo>
                    <a:pt x="8707" y="2784"/>
                  </a:lnTo>
                  <a:lnTo>
                    <a:pt x="8508" y="2386"/>
                  </a:lnTo>
                  <a:lnTo>
                    <a:pt x="8310" y="1989"/>
                  </a:lnTo>
                  <a:lnTo>
                    <a:pt x="8031" y="1631"/>
                  </a:lnTo>
                  <a:lnTo>
                    <a:pt x="7753" y="1313"/>
                  </a:lnTo>
                  <a:lnTo>
                    <a:pt x="7435" y="1035"/>
                  </a:lnTo>
                  <a:lnTo>
                    <a:pt x="7077" y="756"/>
                  </a:lnTo>
                  <a:lnTo>
                    <a:pt x="6680" y="558"/>
                  </a:lnTo>
                  <a:lnTo>
                    <a:pt x="6282" y="359"/>
                  </a:lnTo>
                  <a:lnTo>
                    <a:pt x="5884" y="200"/>
                  </a:lnTo>
                  <a:lnTo>
                    <a:pt x="5447" y="80"/>
                  </a:lnTo>
                  <a:lnTo>
                    <a:pt x="5010" y="41"/>
                  </a:lnTo>
                  <a:lnTo>
                    <a:pt x="45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36"/>
            <p:cNvSpPr/>
            <p:nvPr/>
          </p:nvSpPr>
          <p:spPr>
            <a:xfrm>
              <a:off x="1955800" y="1790575"/>
              <a:ext cx="150745" cy="150745"/>
            </a:xfrm>
            <a:custGeom>
              <a:avLst/>
              <a:gdLst/>
              <a:ahLst/>
              <a:cxnLst/>
              <a:rect l="l" t="t" r="r" b="b"/>
              <a:pathLst>
                <a:path w="9066" h="9066" extrusionOk="0">
                  <a:moveTo>
                    <a:pt x="4890" y="955"/>
                  </a:moveTo>
                  <a:lnTo>
                    <a:pt x="5248" y="1035"/>
                  </a:lnTo>
                  <a:lnTo>
                    <a:pt x="5606" y="1114"/>
                  </a:lnTo>
                  <a:lnTo>
                    <a:pt x="5924" y="1233"/>
                  </a:lnTo>
                  <a:lnTo>
                    <a:pt x="6242" y="1392"/>
                  </a:lnTo>
                  <a:lnTo>
                    <a:pt x="6521" y="1552"/>
                  </a:lnTo>
                  <a:lnTo>
                    <a:pt x="6799" y="1790"/>
                  </a:lnTo>
                  <a:lnTo>
                    <a:pt x="7077" y="1989"/>
                  </a:lnTo>
                  <a:lnTo>
                    <a:pt x="7276" y="2267"/>
                  </a:lnTo>
                  <a:lnTo>
                    <a:pt x="7515" y="2546"/>
                  </a:lnTo>
                  <a:lnTo>
                    <a:pt x="7674" y="2824"/>
                  </a:lnTo>
                  <a:lnTo>
                    <a:pt x="7833" y="3142"/>
                  </a:lnTo>
                  <a:lnTo>
                    <a:pt x="7952" y="3460"/>
                  </a:lnTo>
                  <a:lnTo>
                    <a:pt x="8031" y="3818"/>
                  </a:lnTo>
                  <a:lnTo>
                    <a:pt x="8111" y="4176"/>
                  </a:lnTo>
                  <a:lnTo>
                    <a:pt x="8111" y="4533"/>
                  </a:lnTo>
                  <a:lnTo>
                    <a:pt x="8111" y="4891"/>
                  </a:lnTo>
                  <a:lnTo>
                    <a:pt x="8031" y="5249"/>
                  </a:lnTo>
                  <a:lnTo>
                    <a:pt x="7952" y="5607"/>
                  </a:lnTo>
                  <a:lnTo>
                    <a:pt x="7833" y="5925"/>
                  </a:lnTo>
                  <a:lnTo>
                    <a:pt x="7674" y="6243"/>
                  </a:lnTo>
                  <a:lnTo>
                    <a:pt x="7515" y="6521"/>
                  </a:lnTo>
                  <a:lnTo>
                    <a:pt x="7276" y="6800"/>
                  </a:lnTo>
                  <a:lnTo>
                    <a:pt x="7077" y="7078"/>
                  </a:lnTo>
                  <a:lnTo>
                    <a:pt x="6799" y="7277"/>
                  </a:lnTo>
                  <a:lnTo>
                    <a:pt x="6521" y="7515"/>
                  </a:lnTo>
                  <a:lnTo>
                    <a:pt x="6242" y="7674"/>
                  </a:lnTo>
                  <a:lnTo>
                    <a:pt x="5924" y="7833"/>
                  </a:lnTo>
                  <a:lnTo>
                    <a:pt x="5606" y="7953"/>
                  </a:lnTo>
                  <a:lnTo>
                    <a:pt x="5248" y="8032"/>
                  </a:lnTo>
                  <a:lnTo>
                    <a:pt x="4890" y="8112"/>
                  </a:lnTo>
                  <a:lnTo>
                    <a:pt x="4175" y="8112"/>
                  </a:lnTo>
                  <a:lnTo>
                    <a:pt x="3817" y="8032"/>
                  </a:lnTo>
                  <a:lnTo>
                    <a:pt x="3459" y="7953"/>
                  </a:lnTo>
                  <a:lnTo>
                    <a:pt x="3141" y="7833"/>
                  </a:lnTo>
                  <a:lnTo>
                    <a:pt x="2823" y="7674"/>
                  </a:lnTo>
                  <a:lnTo>
                    <a:pt x="2545" y="7515"/>
                  </a:lnTo>
                  <a:lnTo>
                    <a:pt x="2266" y="7277"/>
                  </a:lnTo>
                  <a:lnTo>
                    <a:pt x="1988" y="7078"/>
                  </a:lnTo>
                  <a:lnTo>
                    <a:pt x="1789" y="6800"/>
                  </a:lnTo>
                  <a:lnTo>
                    <a:pt x="1551" y="6521"/>
                  </a:lnTo>
                  <a:lnTo>
                    <a:pt x="1392" y="6243"/>
                  </a:lnTo>
                  <a:lnTo>
                    <a:pt x="1233" y="5925"/>
                  </a:lnTo>
                  <a:lnTo>
                    <a:pt x="1113" y="5607"/>
                  </a:lnTo>
                  <a:lnTo>
                    <a:pt x="1034" y="5249"/>
                  </a:lnTo>
                  <a:lnTo>
                    <a:pt x="954" y="4891"/>
                  </a:lnTo>
                  <a:lnTo>
                    <a:pt x="954" y="4533"/>
                  </a:lnTo>
                  <a:lnTo>
                    <a:pt x="954" y="4176"/>
                  </a:lnTo>
                  <a:lnTo>
                    <a:pt x="1034" y="3818"/>
                  </a:lnTo>
                  <a:lnTo>
                    <a:pt x="1113" y="3460"/>
                  </a:lnTo>
                  <a:lnTo>
                    <a:pt x="1233" y="3142"/>
                  </a:lnTo>
                  <a:lnTo>
                    <a:pt x="1392" y="2824"/>
                  </a:lnTo>
                  <a:lnTo>
                    <a:pt x="1551" y="2546"/>
                  </a:lnTo>
                  <a:lnTo>
                    <a:pt x="1789" y="2267"/>
                  </a:lnTo>
                  <a:lnTo>
                    <a:pt x="1988" y="1989"/>
                  </a:lnTo>
                  <a:lnTo>
                    <a:pt x="2266" y="1790"/>
                  </a:lnTo>
                  <a:lnTo>
                    <a:pt x="2545" y="1552"/>
                  </a:lnTo>
                  <a:lnTo>
                    <a:pt x="2823" y="1392"/>
                  </a:lnTo>
                  <a:lnTo>
                    <a:pt x="3141" y="1233"/>
                  </a:lnTo>
                  <a:lnTo>
                    <a:pt x="3459" y="1114"/>
                  </a:lnTo>
                  <a:lnTo>
                    <a:pt x="3817" y="1035"/>
                  </a:lnTo>
                  <a:lnTo>
                    <a:pt x="4175" y="955"/>
                  </a:lnTo>
                  <a:close/>
                  <a:moveTo>
                    <a:pt x="4533" y="1"/>
                  </a:moveTo>
                  <a:lnTo>
                    <a:pt x="4055" y="41"/>
                  </a:lnTo>
                  <a:lnTo>
                    <a:pt x="3618" y="80"/>
                  </a:lnTo>
                  <a:lnTo>
                    <a:pt x="3181" y="200"/>
                  </a:lnTo>
                  <a:lnTo>
                    <a:pt x="2783" y="359"/>
                  </a:lnTo>
                  <a:lnTo>
                    <a:pt x="2386" y="558"/>
                  </a:lnTo>
                  <a:lnTo>
                    <a:pt x="1988" y="756"/>
                  </a:lnTo>
                  <a:lnTo>
                    <a:pt x="1630" y="1035"/>
                  </a:lnTo>
                  <a:lnTo>
                    <a:pt x="1312" y="1313"/>
                  </a:lnTo>
                  <a:lnTo>
                    <a:pt x="1034" y="1631"/>
                  </a:lnTo>
                  <a:lnTo>
                    <a:pt x="755" y="1989"/>
                  </a:lnTo>
                  <a:lnTo>
                    <a:pt x="557" y="2386"/>
                  </a:lnTo>
                  <a:lnTo>
                    <a:pt x="358" y="2784"/>
                  </a:lnTo>
                  <a:lnTo>
                    <a:pt x="199" y="3182"/>
                  </a:lnTo>
                  <a:lnTo>
                    <a:pt x="80" y="3619"/>
                  </a:lnTo>
                  <a:lnTo>
                    <a:pt x="40" y="4056"/>
                  </a:lnTo>
                  <a:lnTo>
                    <a:pt x="0" y="4533"/>
                  </a:lnTo>
                  <a:lnTo>
                    <a:pt x="40" y="5011"/>
                  </a:lnTo>
                  <a:lnTo>
                    <a:pt x="80" y="5448"/>
                  </a:lnTo>
                  <a:lnTo>
                    <a:pt x="199" y="5885"/>
                  </a:lnTo>
                  <a:lnTo>
                    <a:pt x="358" y="6283"/>
                  </a:lnTo>
                  <a:lnTo>
                    <a:pt x="557" y="6680"/>
                  </a:lnTo>
                  <a:lnTo>
                    <a:pt x="755" y="7078"/>
                  </a:lnTo>
                  <a:lnTo>
                    <a:pt x="1034" y="7436"/>
                  </a:lnTo>
                  <a:lnTo>
                    <a:pt x="1312" y="7754"/>
                  </a:lnTo>
                  <a:lnTo>
                    <a:pt x="1630" y="8032"/>
                  </a:lnTo>
                  <a:lnTo>
                    <a:pt x="1988" y="8311"/>
                  </a:lnTo>
                  <a:lnTo>
                    <a:pt x="2386" y="8509"/>
                  </a:lnTo>
                  <a:lnTo>
                    <a:pt x="2783" y="8708"/>
                  </a:lnTo>
                  <a:lnTo>
                    <a:pt x="3181" y="8867"/>
                  </a:lnTo>
                  <a:lnTo>
                    <a:pt x="3618" y="8986"/>
                  </a:lnTo>
                  <a:lnTo>
                    <a:pt x="4055" y="9026"/>
                  </a:lnTo>
                  <a:lnTo>
                    <a:pt x="4533" y="9066"/>
                  </a:lnTo>
                  <a:lnTo>
                    <a:pt x="5010" y="9026"/>
                  </a:lnTo>
                  <a:lnTo>
                    <a:pt x="5447" y="8986"/>
                  </a:lnTo>
                  <a:lnTo>
                    <a:pt x="5884" y="8867"/>
                  </a:lnTo>
                  <a:lnTo>
                    <a:pt x="6282" y="8708"/>
                  </a:lnTo>
                  <a:lnTo>
                    <a:pt x="6680" y="8509"/>
                  </a:lnTo>
                  <a:lnTo>
                    <a:pt x="7077" y="8311"/>
                  </a:lnTo>
                  <a:lnTo>
                    <a:pt x="7435" y="8032"/>
                  </a:lnTo>
                  <a:lnTo>
                    <a:pt x="7753" y="7754"/>
                  </a:lnTo>
                  <a:lnTo>
                    <a:pt x="8031" y="7436"/>
                  </a:lnTo>
                  <a:lnTo>
                    <a:pt x="8310" y="7078"/>
                  </a:lnTo>
                  <a:lnTo>
                    <a:pt x="8508" y="6680"/>
                  </a:lnTo>
                  <a:lnTo>
                    <a:pt x="8707" y="6283"/>
                  </a:lnTo>
                  <a:lnTo>
                    <a:pt x="8866" y="5885"/>
                  </a:lnTo>
                  <a:lnTo>
                    <a:pt x="8986" y="5448"/>
                  </a:lnTo>
                  <a:lnTo>
                    <a:pt x="9025" y="5011"/>
                  </a:lnTo>
                  <a:lnTo>
                    <a:pt x="9065" y="4533"/>
                  </a:lnTo>
                  <a:lnTo>
                    <a:pt x="9025" y="4056"/>
                  </a:lnTo>
                  <a:lnTo>
                    <a:pt x="8986" y="3619"/>
                  </a:lnTo>
                  <a:lnTo>
                    <a:pt x="8866" y="3182"/>
                  </a:lnTo>
                  <a:lnTo>
                    <a:pt x="8707" y="2784"/>
                  </a:lnTo>
                  <a:lnTo>
                    <a:pt x="8508" y="2386"/>
                  </a:lnTo>
                  <a:lnTo>
                    <a:pt x="8310" y="1989"/>
                  </a:lnTo>
                  <a:lnTo>
                    <a:pt x="8031" y="1631"/>
                  </a:lnTo>
                  <a:lnTo>
                    <a:pt x="7753" y="1313"/>
                  </a:lnTo>
                  <a:lnTo>
                    <a:pt x="7435" y="1035"/>
                  </a:lnTo>
                  <a:lnTo>
                    <a:pt x="7077" y="756"/>
                  </a:lnTo>
                  <a:lnTo>
                    <a:pt x="6680" y="558"/>
                  </a:lnTo>
                  <a:lnTo>
                    <a:pt x="6282" y="359"/>
                  </a:lnTo>
                  <a:lnTo>
                    <a:pt x="5884" y="200"/>
                  </a:lnTo>
                  <a:lnTo>
                    <a:pt x="5447" y="80"/>
                  </a:lnTo>
                  <a:lnTo>
                    <a:pt x="5010" y="41"/>
                  </a:lnTo>
                  <a:lnTo>
                    <a:pt x="45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36"/>
            <p:cNvSpPr/>
            <p:nvPr/>
          </p:nvSpPr>
          <p:spPr>
            <a:xfrm>
              <a:off x="1502500" y="1880650"/>
              <a:ext cx="226650" cy="226650"/>
            </a:xfrm>
            <a:custGeom>
              <a:avLst/>
              <a:gdLst/>
              <a:ahLst/>
              <a:cxnLst/>
              <a:rect l="l" t="t" r="r" b="b"/>
              <a:pathLst>
                <a:path w="9066" h="9066" extrusionOk="0">
                  <a:moveTo>
                    <a:pt x="4890" y="955"/>
                  </a:moveTo>
                  <a:lnTo>
                    <a:pt x="5248" y="1035"/>
                  </a:lnTo>
                  <a:lnTo>
                    <a:pt x="5606" y="1114"/>
                  </a:lnTo>
                  <a:lnTo>
                    <a:pt x="5924" y="1233"/>
                  </a:lnTo>
                  <a:lnTo>
                    <a:pt x="6242" y="1392"/>
                  </a:lnTo>
                  <a:lnTo>
                    <a:pt x="6521" y="1552"/>
                  </a:lnTo>
                  <a:lnTo>
                    <a:pt x="6799" y="1790"/>
                  </a:lnTo>
                  <a:lnTo>
                    <a:pt x="7077" y="1989"/>
                  </a:lnTo>
                  <a:lnTo>
                    <a:pt x="7276" y="2267"/>
                  </a:lnTo>
                  <a:lnTo>
                    <a:pt x="7515" y="2546"/>
                  </a:lnTo>
                  <a:lnTo>
                    <a:pt x="7674" y="2824"/>
                  </a:lnTo>
                  <a:lnTo>
                    <a:pt x="7833" y="3142"/>
                  </a:lnTo>
                  <a:lnTo>
                    <a:pt x="7952" y="3460"/>
                  </a:lnTo>
                  <a:lnTo>
                    <a:pt x="8031" y="3818"/>
                  </a:lnTo>
                  <a:lnTo>
                    <a:pt x="8111" y="4176"/>
                  </a:lnTo>
                  <a:lnTo>
                    <a:pt x="8111" y="4533"/>
                  </a:lnTo>
                  <a:lnTo>
                    <a:pt x="8111" y="4891"/>
                  </a:lnTo>
                  <a:lnTo>
                    <a:pt x="8031" y="5249"/>
                  </a:lnTo>
                  <a:lnTo>
                    <a:pt x="7952" y="5607"/>
                  </a:lnTo>
                  <a:lnTo>
                    <a:pt x="7833" y="5925"/>
                  </a:lnTo>
                  <a:lnTo>
                    <a:pt x="7674" y="6243"/>
                  </a:lnTo>
                  <a:lnTo>
                    <a:pt x="7515" y="6521"/>
                  </a:lnTo>
                  <a:lnTo>
                    <a:pt x="7276" y="6800"/>
                  </a:lnTo>
                  <a:lnTo>
                    <a:pt x="7077" y="7078"/>
                  </a:lnTo>
                  <a:lnTo>
                    <a:pt x="6799" y="7277"/>
                  </a:lnTo>
                  <a:lnTo>
                    <a:pt x="6521" y="7515"/>
                  </a:lnTo>
                  <a:lnTo>
                    <a:pt x="6242" y="7674"/>
                  </a:lnTo>
                  <a:lnTo>
                    <a:pt x="5924" y="7833"/>
                  </a:lnTo>
                  <a:lnTo>
                    <a:pt x="5606" y="7953"/>
                  </a:lnTo>
                  <a:lnTo>
                    <a:pt x="5248" y="8032"/>
                  </a:lnTo>
                  <a:lnTo>
                    <a:pt x="4890" y="8112"/>
                  </a:lnTo>
                  <a:lnTo>
                    <a:pt x="4175" y="8112"/>
                  </a:lnTo>
                  <a:lnTo>
                    <a:pt x="3817" y="8032"/>
                  </a:lnTo>
                  <a:lnTo>
                    <a:pt x="3459" y="7953"/>
                  </a:lnTo>
                  <a:lnTo>
                    <a:pt x="3141" y="7833"/>
                  </a:lnTo>
                  <a:lnTo>
                    <a:pt x="2823" y="7674"/>
                  </a:lnTo>
                  <a:lnTo>
                    <a:pt x="2545" y="7515"/>
                  </a:lnTo>
                  <a:lnTo>
                    <a:pt x="2266" y="7277"/>
                  </a:lnTo>
                  <a:lnTo>
                    <a:pt x="1988" y="7078"/>
                  </a:lnTo>
                  <a:lnTo>
                    <a:pt x="1789" y="6800"/>
                  </a:lnTo>
                  <a:lnTo>
                    <a:pt x="1551" y="6521"/>
                  </a:lnTo>
                  <a:lnTo>
                    <a:pt x="1392" y="6243"/>
                  </a:lnTo>
                  <a:lnTo>
                    <a:pt x="1233" y="5925"/>
                  </a:lnTo>
                  <a:lnTo>
                    <a:pt x="1113" y="5607"/>
                  </a:lnTo>
                  <a:lnTo>
                    <a:pt x="1034" y="5249"/>
                  </a:lnTo>
                  <a:lnTo>
                    <a:pt x="954" y="4891"/>
                  </a:lnTo>
                  <a:lnTo>
                    <a:pt x="954" y="4533"/>
                  </a:lnTo>
                  <a:lnTo>
                    <a:pt x="954" y="4176"/>
                  </a:lnTo>
                  <a:lnTo>
                    <a:pt x="1034" y="3818"/>
                  </a:lnTo>
                  <a:lnTo>
                    <a:pt x="1113" y="3460"/>
                  </a:lnTo>
                  <a:lnTo>
                    <a:pt x="1233" y="3142"/>
                  </a:lnTo>
                  <a:lnTo>
                    <a:pt x="1392" y="2824"/>
                  </a:lnTo>
                  <a:lnTo>
                    <a:pt x="1551" y="2546"/>
                  </a:lnTo>
                  <a:lnTo>
                    <a:pt x="1789" y="2267"/>
                  </a:lnTo>
                  <a:lnTo>
                    <a:pt x="1988" y="1989"/>
                  </a:lnTo>
                  <a:lnTo>
                    <a:pt x="2266" y="1790"/>
                  </a:lnTo>
                  <a:lnTo>
                    <a:pt x="2545" y="1552"/>
                  </a:lnTo>
                  <a:lnTo>
                    <a:pt x="2823" y="1392"/>
                  </a:lnTo>
                  <a:lnTo>
                    <a:pt x="3141" y="1233"/>
                  </a:lnTo>
                  <a:lnTo>
                    <a:pt x="3459" y="1114"/>
                  </a:lnTo>
                  <a:lnTo>
                    <a:pt x="3817" y="1035"/>
                  </a:lnTo>
                  <a:lnTo>
                    <a:pt x="4175" y="955"/>
                  </a:lnTo>
                  <a:close/>
                  <a:moveTo>
                    <a:pt x="4533" y="1"/>
                  </a:moveTo>
                  <a:lnTo>
                    <a:pt x="4055" y="41"/>
                  </a:lnTo>
                  <a:lnTo>
                    <a:pt x="3618" y="80"/>
                  </a:lnTo>
                  <a:lnTo>
                    <a:pt x="3181" y="200"/>
                  </a:lnTo>
                  <a:lnTo>
                    <a:pt x="2783" y="359"/>
                  </a:lnTo>
                  <a:lnTo>
                    <a:pt x="2386" y="558"/>
                  </a:lnTo>
                  <a:lnTo>
                    <a:pt x="1988" y="756"/>
                  </a:lnTo>
                  <a:lnTo>
                    <a:pt x="1630" y="1035"/>
                  </a:lnTo>
                  <a:lnTo>
                    <a:pt x="1312" y="1313"/>
                  </a:lnTo>
                  <a:lnTo>
                    <a:pt x="1034" y="1631"/>
                  </a:lnTo>
                  <a:lnTo>
                    <a:pt x="755" y="1989"/>
                  </a:lnTo>
                  <a:lnTo>
                    <a:pt x="557" y="2386"/>
                  </a:lnTo>
                  <a:lnTo>
                    <a:pt x="358" y="2784"/>
                  </a:lnTo>
                  <a:lnTo>
                    <a:pt x="199" y="3182"/>
                  </a:lnTo>
                  <a:lnTo>
                    <a:pt x="80" y="3619"/>
                  </a:lnTo>
                  <a:lnTo>
                    <a:pt x="40" y="4056"/>
                  </a:lnTo>
                  <a:lnTo>
                    <a:pt x="0" y="4533"/>
                  </a:lnTo>
                  <a:lnTo>
                    <a:pt x="40" y="5011"/>
                  </a:lnTo>
                  <a:lnTo>
                    <a:pt x="80" y="5448"/>
                  </a:lnTo>
                  <a:lnTo>
                    <a:pt x="199" y="5885"/>
                  </a:lnTo>
                  <a:lnTo>
                    <a:pt x="358" y="6283"/>
                  </a:lnTo>
                  <a:lnTo>
                    <a:pt x="557" y="6680"/>
                  </a:lnTo>
                  <a:lnTo>
                    <a:pt x="755" y="7078"/>
                  </a:lnTo>
                  <a:lnTo>
                    <a:pt x="1034" y="7436"/>
                  </a:lnTo>
                  <a:lnTo>
                    <a:pt x="1312" y="7754"/>
                  </a:lnTo>
                  <a:lnTo>
                    <a:pt x="1630" y="8032"/>
                  </a:lnTo>
                  <a:lnTo>
                    <a:pt x="1988" y="8311"/>
                  </a:lnTo>
                  <a:lnTo>
                    <a:pt x="2386" y="8509"/>
                  </a:lnTo>
                  <a:lnTo>
                    <a:pt x="2783" y="8708"/>
                  </a:lnTo>
                  <a:lnTo>
                    <a:pt x="3181" y="8867"/>
                  </a:lnTo>
                  <a:lnTo>
                    <a:pt x="3618" y="8986"/>
                  </a:lnTo>
                  <a:lnTo>
                    <a:pt x="4055" y="9026"/>
                  </a:lnTo>
                  <a:lnTo>
                    <a:pt x="4533" y="9066"/>
                  </a:lnTo>
                  <a:lnTo>
                    <a:pt x="5010" y="9026"/>
                  </a:lnTo>
                  <a:lnTo>
                    <a:pt x="5447" y="8986"/>
                  </a:lnTo>
                  <a:lnTo>
                    <a:pt x="5884" y="8867"/>
                  </a:lnTo>
                  <a:lnTo>
                    <a:pt x="6282" y="8708"/>
                  </a:lnTo>
                  <a:lnTo>
                    <a:pt x="6680" y="8509"/>
                  </a:lnTo>
                  <a:lnTo>
                    <a:pt x="7077" y="8311"/>
                  </a:lnTo>
                  <a:lnTo>
                    <a:pt x="7435" y="8032"/>
                  </a:lnTo>
                  <a:lnTo>
                    <a:pt x="7753" y="7754"/>
                  </a:lnTo>
                  <a:lnTo>
                    <a:pt x="8031" y="7436"/>
                  </a:lnTo>
                  <a:lnTo>
                    <a:pt x="8310" y="7078"/>
                  </a:lnTo>
                  <a:lnTo>
                    <a:pt x="8508" y="6680"/>
                  </a:lnTo>
                  <a:lnTo>
                    <a:pt x="8707" y="6283"/>
                  </a:lnTo>
                  <a:lnTo>
                    <a:pt x="8866" y="5885"/>
                  </a:lnTo>
                  <a:lnTo>
                    <a:pt x="8986" y="5448"/>
                  </a:lnTo>
                  <a:lnTo>
                    <a:pt x="9025" y="5011"/>
                  </a:lnTo>
                  <a:lnTo>
                    <a:pt x="9065" y="4533"/>
                  </a:lnTo>
                  <a:lnTo>
                    <a:pt x="9025" y="4056"/>
                  </a:lnTo>
                  <a:lnTo>
                    <a:pt x="8986" y="3619"/>
                  </a:lnTo>
                  <a:lnTo>
                    <a:pt x="8866" y="3182"/>
                  </a:lnTo>
                  <a:lnTo>
                    <a:pt x="8707" y="2784"/>
                  </a:lnTo>
                  <a:lnTo>
                    <a:pt x="8508" y="2386"/>
                  </a:lnTo>
                  <a:lnTo>
                    <a:pt x="8310" y="1989"/>
                  </a:lnTo>
                  <a:lnTo>
                    <a:pt x="8031" y="1631"/>
                  </a:lnTo>
                  <a:lnTo>
                    <a:pt x="7753" y="1313"/>
                  </a:lnTo>
                  <a:lnTo>
                    <a:pt x="7435" y="1035"/>
                  </a:lnTo>
                  <a:lnTo>
                    <a:pt x="7077" y="756"/>
                  </a:lnTo>
                  <a:lnTo>
                    <a:pt x="6680" y="558"/>
                  </a:lnTo>
                  <a:lnTo>
                    <a:pt x="6282" y="359"/>
                  </a:lnTo>
                  <a:lnTo>
                    <a:pt x="5884" y="200"/>
                  </a:lnTo>
                  <a:lnTo>
                    <a:pt x="5447" y="80"/>
                  </a:lnTo>
                  <a:lnTo>
                    <a:pt x="5010" y="41"/>
                  </a:lnTo>
                  <a:lnTo>
                    <a:pt x="45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36"/>
            <p:cNvSpPr/>
            <p:nvPr/>
          </p:nvSpPr>
          <p:spPr>
            <a:xfrm>
              <a:off x="1729150" y="2316225"/>
              <a:ext cx="150745" cy="150745"/>
            </a:xfrm>
            <a:custGeom>
              <a:avLst/>
              <a:gdLst/>
              <a:ahLst/>
              <a:cxnLst/>
              <a:rect l="l" t="t" r="r" b="b"/>
              <a:pathLst>
                <a:path w="9066" h="9066" extrusionOk="0">
                  <a:moveTo>
                    <a:pt x="4890" y="955"/>
                  </a:moveTo>
                  <a:lnTo>
                    <a:pt x="5248" y="1035"/>
                  </a:lnTo>
                  <a:lnTo>
                    <a:pt x="5606" y="1114"/>
                  </a:lnTo>
                  <a:lnTo>
                    <a:pt x="5924" y="1233"/>
                  </a:lnTo>
                  <a:lnTo>
                    <a:pt x="6242" y="1392"/>
                  </a:lnTo>
                  <a:lnTo>
                    <a:pt x="6521" y="1552"/>
                  </a:lnTo>
                  <a:lnTo>
                    <a:pt x="6799" y="1790"/>
                  </a:lnTo>
                  <a:lnTo>
                    <a:pt x="7077" y="1989"/>
                  </a:lnTo>
                  <a:lnTo>
                    <a:pt x="7276" y="2267"/>
                  </a:lnTo>
                  <a:lnTo>
                    <a:pt x="7515" y="2546"/>
                  </a:lnTo>
                  <a:lnTo>
                    <a:pt x="7674" y="2824"/>
                  </a:lnTo>
                  <a:lnTo>
                    <a:pt x="7833" y="3142"/>
                  </a:lnTo>
                  <a:lnTo>
                    <a:pt x="7952" y="3460"/>
                  </a:lnTo>
                  <a:lnTo>
                    <a:pt x="8031" y="3818"/>
                  </a:lnTo>
                  <a:lnTo>
                    <a:pt x="8111" y="4176"/>
                  </a:lnTo>
                  <a:lnTo>
                    <a:pt x="8111" y="4533"/>
                  </a:lnTo>
                  <a:lnTo>
                    <a:pt x="8111" y="4891"/>
                  </a:lnTo>
                  <a:lnTo>
                    <a:pt x="8031" y="5249"/>
                  </a:lnTo>
                  <a:lnTo>
                    <a:pt x="7952" y="5607"/>
                  </a:lnTo>
                  <a:lnTo>
                    <a:pt x="7833" y="5925"/>
                  </a:lnTo>
                  <a:lnTo>
                    <a:pt x="7674" y="6243"/>
                  </a:lnTo>
                  <a:lnTo>
                    <a:pt x="7515" y="6521"/>
                  </a:lnTo>
                  <a:lnTo>
                    <a:pt x="7276" y="6800"/>
                  </a:lnTo>
                  <a:lnTo>
                    <a:pt x="7077" y="7078"/>
                  </a:lnTo>
                  <a:lnTo>
                    <a:pt x="6799" y="7277"/>
                  </a:lnTo>
                  <a:lnTo>
                    <a:pt x="6521" y="7515"/>
                  </a:lnTo>
                  <a:lnTo>
                    <a:pt x="6242" y="7674"/>
                  </a:lnTo>
                  <a:lnTo>
                    <a:pt x="5924" y="7833"/>
                  </a:lnTo>
                  <a:lnTo>
                    <a:pt x="5606" y="7953"/>
                  </a:lnTo>
                  <a:lnTo>
                    <a:pt x="5248" y="8032"/>
                  </a:lnTo>
                  <a:lnTo>
                    <a:pt x="4890" y="8112"/>
                  </a:lnTo>
                  <a:lnTo>
                    <a:pt x="4175" y="8112"/>
                  </a:lnTo>
                  <a:lnTo>
                    <a:pt x="3817" y="8032"/>
                  </a:lnTo>
                  <a:lnTo>
                    <a:pt x="3459" y="7953"/>
                  </a:lnTo>
                  <a:lnTo>
                    <a:pt x="3141" y="7833"/>
                  </a:lnTo>
                  <a:lnTo>
                    <a:pt x="2823" y="7674"/>
                  </a:lnTo>
                  <a:lnTo>
                    <a:pt x="2545" y="7515"/>
                  </a:lnTo>
                  <a:lnTo>
                    <a:pt x="2266" y="7277"/>
                  </a:lnTo>
                  <a:lnTo>
                    <a:pt x="1988" y="7078"/>
                  </a:lnTo>
                  <a:lnTo>
                    <a:pt x="1789" y="6800"/>
                  </a:lnTo>
                  <a:lnTo>
                    <a:pt x="1551" y="6521"/>
                  </a:lnTo>
                  <a:lnTo>
                    <a:pt x="1392" y="6243"/>
                  </a:lnTo>
                  <a:lnTo>
                    <a:pt x="1233" y="5925"/>
                  </a:lnTo>
                  <a:lnTo>
                    <a:pt x="1113" y="5607"/>
                  </a:lnTo>
                  <a:lnTo>
                    <a:pt x="1034" y="5249"/>
                  </a:lnTo>
                  <a:lnTo>
                    <a:pt x="954" y="4891"/>
                  </a:lnTo>
                  <a:lnTo>
                    <a:pt x="954" y="4533"/>
                  </a:lnTo>
                  <a:lnTo>
                    <a:pt x="954" y="4176"/>
                  </a:lnTo>
                  <a:lnTo>
                    <a:pt x="1034" y="3818"/>
                  </a:lnTo>
                  <a:lnTo>
                    <a:pt x="1113" y="3460"/>
                  </a:lnTo>
                  <a:lnTo>
                    <a:pt x="1233" y="3142"/>
                  </a:lnTo>
                  <a:lnTo>
                    <a:pt x="1392" y="2824"/>
                  </a:lnTo>
                  <a:lnTo>
                    <a:pt x="1551" y="2546"/>
                  </a:lnTo>
                  <a:lnTo>
                    <a:pt x="1789" y="2267"/>
                  </a:lnTo>
                  <a:lnTo>
                    <a:pt x="1988" y="1989"/>
                  </a:lnTo>
                  <a:lnTo>
                    <a:pt x="2266" y="1790"/>
                  </a:lnTo>
                  <a:lnTo>
                    <a:pt x="2545" y="1552"/>
                  </a:lnTo>
                  <a:lnTo>
                    <a:pt x="2823" y="1392"/>
                  </a:lnTo>
                  <a:lnTo>
                    <a:pt x="3141" y="1233"/>
                  </a:lnTo>
                  <a:lnTo>
                    <a:pt x="3459" y="1114"/>
                  </a:lnTo>
                  <a:lnTo>
                    <a:pt x="3817" y="1035"/>
                  </a:lnTo>
                  <a:lnTo>
                    <a:pt x="4175" y="955"/>
                  </a:lnTo>
                  <a:close/>
                  <a:moveTo>
                    <a:pt x="4533" y="1"/>
                  </a:moveTo>
                  <a:lnTo>
                    <a:pt x="4055" y="41"/>
                  </a:lnTo>
                  <a:lnTo>
                    <a:pt x="3618" y="80"/>
                  </a:lnTo>
                  <a:lnTo>
                    <a:pt x="3181" y="200"/>
                  </a:lnTo>
                  <a:lnTo>
                    <a:pt x="2783" y="359"/>
                  </a:lnTo>
                  <a:lnTo>
                    <a:pt x="2386" y="558"/>
                  </a:lnTo>
                  <a:lnTo>
                    <a:pt x="1988" y="756"/>
                  </a:lnTo>
                  <a:lnTo>
                    <a:pt x="1630" y="1035"/>
                  </a:lnTo>
                  <a:lnTo>
                    <a:pt x="1312" y="1313"/>
                  </a:lnTo>
                  <a:lnTo>
                    <a:pt x="1034" y="1631"/>
                  </a:lnTo>
                  <a:lnTo>
                    <a:pt x="755" y="1989"/>
                  </a:lnTo>
                  <a:lnTo>
                    <a:pt x="557" y="2386"/>
                  </a:lnTo>
                  <a:lnTo>
                    <a:pt x="358" y="2784"/>
                  </a:lnTo>
                  <a:lnTo>
                    <a:pt x="199" y="3182"/>
                  </a:lnTo>
                  <a:lnTo>
                    <a:pt x="80" y="3619"/>
                  </a:lnTo>
                  <a:lnTo>
                    <a:pt x="40" y="4056"/>
                  </a:lnTo>
                  <a:lnTo>
                    <a:pt x="0" y="4533"/>
                  </a:lnTo>
                  <a:lnTo>
                    <a:pt x="40" y="5011"/>
                  </a:lnTo>
                  <a:lnTo>
                    <a:pt x="80" y="5448"/>
                  </a:lnTo>
                  <a:lnTo>
                    <a:pt x="199" y="5885"/>
                  </a:lnTo>
                  <a:lnTo>
                    <a:pt x="358" y="6283"/>
                  </a:lnTo>
                  <a:lnTo>
                    <a:pt x="557" y="6680"/>
                  </a:lnTo>
                  <a:lnTo>
                    <a:pt x="755" y="7078"/>
                  </a:lnTo>
                  <a:lnTo>
                    <a:pt x="1034" y="7436"/>
                  </a:lnTo>
                  <a:lnTo>
                    <a:pt x="1312" y="7754"/>
                  </a:lnTo>
                  <a:lnTo>
                    <a:pt x="1630" y="8032"/>
                  </a:lnTo>
                  <a:lnTo>
                    <a:pt x="1988" y="8311"/>
                  </a:lnTo>
                  <a:lnTo>
                    <a:pt x="2386" y="8509"/>
                  </a:lnTo>
                  <a:lnTo>
                    <a:pt x="2783" y="8708"/>
                  </a:lnTo>
                  <a:lnTo>
                    <a:pt x="3181" y="8867"/>
                  </a:lnTo>
                  <a:lnTo>
                    <a:pt x="3618" y="8986"/>
                  </a:lnTo>
                  <a:lnTo>
                    <a:pt x="4055" y="9026"/>
                  </a:lnTo>
                  <a:lnTo>
                    <a:pt x="4533" y="9066"/>
                  </a:lnTo>
                  <a:lnTo>
                    <a:pt x="5010" y="9026"/>
                  </a:lnTo>
                  <a:lnTo>
                    <a:pt x="5447" y="8986"/>
                  </a:lnTo>
                  <a:lnTo>
                    <a:pt x="5884" y="8867"/>
                  </a:lnTo>
                  <a:lnTo>
                    <a:pt x="6282" y="8708"/>
                  </a:lnTo>
                  <a:lnTo>
                    <a:pt x="6680" y="8509"/>
                  </a:lnTo>
                  <a:lnTo>
                    <a:pt x="7077" y="8311"/>
                  </a:lnTo>
                  <a:lnTo>
                    <a:pt x="7435" y="8032"/>
                  </a:lnTo>
                  <a:lnTo>
                    <a:pt x="7753" y="7754"/>
                  </a:lnTo>
                  <a:lnTo>
                    <a:pt x="8031" y="7436"/>
                  </a:lnTo>
                  <a:lnTo>
                    <a:pt x="8310" y="7078"/>
                  </a:lnTo>
                  <a:lnTo>
                    <a:pt x="8508" y="6680"/>
                  </a:lnTo>
                  <a:lnTo>
                    <a:pt x="8707" y="6283"/>
                  </a:lnTo>
                  <a:lnTo>
                    <a:pt x="8866" y="5885"/>
                  </a:lnTo>
                  <a:lnTo>
                    <a:pt x="8986" y="5448"/>
                  </a:lnTo>
                  <a:lnTo>
                    <a:pt x="9025" y="5011"/>
                  </a:lnTo>
                  <a:lnTo>
                    <a:pt x="9065" y="4533"/>
                  </a:lnTo>
                  <a:lnTo>
                    <a:pt x="9025" y="4056"/>
                  </a:lnTo>
                  <a:lnTo>
                    <a:pt x="8986" y="3619"/>
                  </a:lnTo>
                  <a:lnTo>
                    <a:pt x="8866" y="3182"/>
                  </a:lnTo>
                  <a:lnTo>
                    <a:pt x="8707" y="2784"/>
                  </a:lnTo>
                  <a:lnTo>
                    <a:pt x="8508" y="2386"/>
                  </a:lnTo>
                  <a:lnTo>
                    <a:pt x="8310" y="1989"/>
                  </a:lnTo>
                  <a:lnTo>
                    <a:pt x="8031" y="1631"/>
                  </a:lnTo>
                  <a:lnTo>
                    <a:pt x="7753" y="1313"/>
                  </a:lnTo>
                  <a:lnTo>
                    <a:pt x="7435" y="1035"/>
                  </a:lnTo>
                  <a:lnTo>
                    <a:pt x="7077" y="756"/>
                  </a:lnTo>
                  <a:lnTo>
                    <a:pt x="6680" y="558"/>
                  </a:lnTo>
                  <a:lnTo>
                    <a:pt x="6282" y="359"/>
                  </a:lnTo>
                  <a:lnTo>
                    <a:pt x="5884" y="200"/>
                  </a:lnTo>
                  <a:lnTo>
                    <a:pt x="5447" y="80"/>
                  </a:lnTo>
                  <a:lnTo>
                    <a:pt x="5010" y="41"/>
                  </a:lnTo>
                  <a:lnTo>
                    <a:pt x="45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86" name="Google Shape;586;p36"/>
          <p:cNvPicPr preferRelativeResize="0"/>
          <p:nvPr/>
        </p:nvPicPr>
        <p:blipFill rotWithShape="1">
          <a:blip r:embed="rId5">
            <a:alphaModFix/>
          </a:blip>
          <a:srcRect l="43016" b="11221"/>
          <a:stretch/>
        </p:blipFill>
        <p:spPr>
          <a:xfrm>
            <a:off x="0" y="3052700"/>
            <a:ext cx="1915325" cy="2090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" name="Google Shape;587;p36"/>
          <p:cNvPicPr preferRelativeResize="0"/>
          <p:nvPr/>
        </p:nvPicPr>
        <p:blipFill rotWithShape="1">
          <a:blip r:embed="rId5">
            <a:alphaModFix/>
          </a:blip>
          <a:srcRect r="57468" b="11221"/>
          <a:stretch/>
        </p:blipFill>
        <p:spPr>
          <a:xfrm>
            <a:off x="7634700" y="2936075"/>
            <a:ext cx="1509299" cy="220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8" name="Google Shape;588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3812" y="2023012"/>
            <a:ext cx="942000" cy="932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">
  <p:cSld name="CUSTOM_35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ubik"/>
              <a:buNone/>
              <a:defRPr sz="2800" b="1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ubik"/>
              <a:buNone/>
              <a:defRPr sz="2800" b="1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ubik"/>
              <a:buNone/>
              <a:defRPr sz="2800" b="1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ubik"/>
              <a:buNone/>
              <a:defRPr sz="2800" b="1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ubik"/>
              <a:buNone/>
              <a:defRPr sz="2800" b="1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ubik"/>
              <a:buNone/>
              <a:defRPr sz="2800" b="1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ubik"/>
              <a:buNone/>
              <a:defRPr sz="2800" b="1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ubik"/>
              <a:buNone/>
              <a:defRPr sz="2800" b="1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ubik"/>
              <a:buNone/>
              <a:defRPr sz="2800" b="1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●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○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■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●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○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■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●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○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Nunito"/>
              <a:buChar char="■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3" r:id="rId3"/>
    <p:sldLayoutId id="2147483658" r:id="rId4"/>
    <p:sldLayoutId id="2147483659" r:id="rId5"/>
    <p:sldLayoutId id="2147483660" r:id="rId6"/>
    <p:sldLayoutId id="2147483667" r:id="rId7"/>
    <p:sldLayoutId id="2147483682" r:id="rId8"/>
    <p:sldLayoutId id="2147483705" r:id="rId9"/>
    <p:sldLayoutId id="2147483706" r:id="rId10"/>
    <p:sldLayoutId id="2147483707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1/24/2025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50627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7" Type="http://schemas.openxmlformats.org/officeDocument/2006/relationships/image" Target="../media/image20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9.jpe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p69"/>
          <p:cNvSpPr txBox="1">
            <a:spLocks noGrp="1"/>
          </p:cNvSpPr>
          <p:nvPr>
            <p:ph type="ctrTitle"/>
          </p:nvPr>
        </p:nvSpPr>
        <p:spPr>
          <a:xfrm>
            <a:off x="847204" y="728770"/>
            <a:ext cx="7701000" cy="59237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fr-FR" sz="3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EVALUATION FINALE APP </a:t>
            </a:r>
            <a:r>
              <a:rPr lang="fr-FR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</a:p>
        </p:txBody>
      </p:sp>
      <p:sp>
        <p:nvSpPr>
          <p:cNvPr id="946" name="Google Shape;946;p69"/>
          <p:cNvSpPr txBox="1">
            <a:spLocks noGrp="1"/>
          </p:cNvSpPr>
          <p:nvPr>
            <p:ph type="subTitle" idx="1"/>
          </p:nvPr>
        </p:nvSpPr>
        <p:spPr>
          <a:xfrm>
            <a:off x="922831" y="1436671"/>
            <a:ext cx="4556694" cy="39213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/>
            <a:r>
              <a:rPr lang="fr-FR" dirty="0"/>
              <a:t>L’INDUSTRIE 4.0 AU SERVICE DE LA PÊCHE</a:t>
            </a:r>
          </a:p>
        </p:txBody>
      </p:sp>
      <p:grpSp>
        <p:nvGrpSpPr>
          <p:cNvPr id="947" name="Google Shape;947;p69"/>
          <p:cNvGrpSpPr/>
          <p:nvPr/>
        </p:nvGrpSpPr>
        <p:grpSpPr>
          <a:xfrm>
            <a:off x="6755975" y="2716350"/>
            <a:ext cx="828025" cy="631200"/>
            <a:chOff x="1329500" y="2257625"/>
            <a:chExt cx="828025" cy="631200"/>
          </a:xfrm>
        </p:grpSpPr>
        <p:sp>
          <p:nvSpPr>
            <p:cNvPr id="948" name="Google Shape;948;p69"/>
            <p:cNvSpPr/>
            <p:nvPr/>
          </p:nvSpPr>
          <p:spPr>
            <a:xfrm>
              <a:off x="1470650" y="2257625"/>
              <a:ext cx="623250" cy="631200"/>
            </a:xfrm>
            <a:custGeom>
              <a:avLst/>
              <a:gdLst/>
              <a:ahLst/>
              <a:cxnLst/>
              <a:rect l="l" t="t" r="r" b="b"/>
              <a:pathLst>
                <a:path w="24930" h="25248" extrusionOk="0">
                  <a:moveTo>
                    <a:pt x="6203" y="0"/>
                  </a:moveTo>
                  <a:lnTo>
                    <a:pt x="5249" y="40"/>
                  </a:lnTo>
                  <a:lnTo>
                    <a:pt x="4334" y="120"/>
                  </a:lnTo>
                  <a:lnTo>
                    <a:pt x="3499" y="239"/>
                  </a:lnTo>
                  <a:lnTo>
                    <a:pt x="2744" y="358"/>
                  </a:lnTo>
                  <a:lnTo>
                    <a:pt x="2068" y="557"/>
                  </a:lnTo>
                  <a:lnTo>
                    <a:pt x="1511" y="756"/>
                  </a:lnTo>
                  <a:lnTo>
                    <a:pt x="1074" y="1034"/>
                  </a:lnTo>
                  <a:lnTo>
                    <a:pt x="756" y="1312"/>
                  </a:lnTo>
                  <a:lnTo>
                    <a:pt x="478" y="1630"/>
                  </a:lnTo>
                  <a:lnTo>
                    <a:pt x="279" y="2028"/>
                  </a:lnTo>
                  <a:lnTo>
                    <a:pt x="120" y="2426"/>
                  </a:lnTo>
                  <a:lnTo>
                    <a:pt x="40" y="2863"/>
                  </a:lnTo>
                  <a:lnTo>
                    <a:pt x="1" y="3340"/>
                  </a:lnTo>
                  <a:lnTo>
                    <a:pt x="1" y="3857"/>
                  </a:lnTo>
                  <a:lnTo>
                    <a:pt x="80" y="4374"/>
                  </a:lnTo>
                  <a:lnTo>
                    <a:pt x="160" y="4931"/>
                  </a:lnTo>
                  <a:lnTo>
                    <a:pt x="319" y="5527"/>
                  </a:lnTo>
                  <a:lnTo>
                    <a:pt x="478" y="6123"/>
                  </a:lnTo>
                  <a:lnTo>
                    <a:pt x="676" y="6720"/>
                  </a:lnTo>
                  <a:lnTo>
                    <a:pt x="1154" y="7992"/>
                  </a:lnTo>
                  <a:lnTo>
                    <a:pt x="1710" y="9264"/>
                  </a:lnTo>
                  <a:lnTo>
                    <a:pt x="2227" y="10457"/>
                  </a:lnTo>
                  <a:lnTo>
                    <a:pt x="2625" y="11491"/>
                  </a:lnTo>
                  <a:lnTo>
                    <a:pt x="2903" y="12365"/>
                  </a:lnTo>
                  <a:lnTo>
                    <a:pt x="3102" y="13200"/>
                  </a:lnTo>
                  <a:lnTo>
                    <a:pt x="3221" y="13996"/>
                  </a:lnTo>
                  <a:lnTo>
                    <a:pt x="3261" y="14791"/>
                  </a:lnTo>
                  <a:lnTo>
                    <a:pt x="3221" y="15665"/>
                  </a:lnTo>
                  <a:lnTo>
                    <a:pt x="3142" y="16620"/>
                  </a:lnTo>
                  <a:lnTo>
                    <a:pt x="2982" y="17773"/>
                  </a:lnTo>
                  <a:lnTo>
                    <a:pt x="2744" y="19085"/>
                  </a:lnTo>
                  <a:lnTo>
                    <a:pt x="2545" y="20437"/>
                  </a:lnTo>
                  <a:lnTo>
                    <a:pt x="2505" y="21112"/>
                  </a:lnTo>
                  <a:lnTo>
                    <a:pt x="2505" y="21749"/>
                  </a:lnTo>
                  <a:lnTo>
                    <a:pt x="2505" y="22385"/>
                  </a:lnTo>
                  <a:lnTo>
                    <a:pt x="2585" y="22981"/>
                  </a:lnTo>
                  <a:lnTo>
                    <a:pt x="2744" y="23538"/>
                  </a:lnTo>
                  <a:lnTo>
                    <a:pt x="2863" y="23776"/>
                  </a:lnTo>
                  <a:lnTo>
                    <a:pt x="2982" y="24015"/>
                  </a:lnTo>
                  <a:lnTo>
                    <a:pt x="3142" y="24253"/>
                  </a:lnTo>
                  <a:lnTo>
                    <a:pt x="3301" y="24452"/>
                  </a:lnTo>
                  <a:lnTo>
                    <a:pt x="3499" y="24611"/>
                  </a:lnTo>
                  <a:lnTo>
                    <a:pt x="3698" y="24770"/>
                  </a:lnTo>
                  <a:lnTo>
                    <a:pt x="3976" y="24929"/>
                  </a:lnTo>
                  <a:lnTo>
                    <a:pt x="4255" y="25009"/>
                  </a:lnTo>
                  <a:lnTo>
                    <a:pt x="4533" y="25128"/>
                  </a:lnTo>
                  <a:lnTo>
                    <a:pt x="4891" y="25168"/>
                  </a:lnTo>
                  <a:lnTo>
                    <a:pt x="5646" y="25247"/>
                  </a:lnTo>
                  <a:lnTo>
                    <a:pt x="6521" y="25208"/>
                  </a:lnTo>
                  <a:lnTo>
                    <a:pt x="7436" y="25168"/>
                  </a:lnTo>
                  <a:lnTo>
                    <a:pt x="8469" y="25009"/>
                  </a:lnTo>
                  <a:lnTo>
                    <a:pt x="9543" y="24810"/>
                  </a:lnTo>
                  <a:lnTo>
                    <a:pt x="10656" y="24532"/>
                  </a:lnTo>
                  <a:lnTo>
                    <a:pt x="11849" y="24174"/>
                  </a:lnTo>
                  <a:lnTo>
                    <a:pt x="13042" y="23737"/>
                  </a:lnTo>
                  <a:lnTo>
                    <a:pt x="14234" y="23220"/>
                  </a:lnTo>
                  <a:lnTo>
                    <a:pt x="15427" y="22623"/>
                  </a:lnTo>
                  <a:lnTo>
                    <a:pt x="16620" y="21947"/>
                  </a:lnTo>
                  <a:lnTo>
                    <a:pt x="17773" y="21152"/>
                  </a:lnTo>
                  <a:lnTo>
                    <a:pt x="18369" y="20755"/>
                  </a:lnTo>
                  <a:lnTo>
                    <a:pt x="18926" y="20317"/>
                  </a:lnTo>
                  <a:lnTo>
                    <a:pt x="19483" y="19840"/>
                  </a:lnTo>
                  <a:lnTo>
                    <a:pt x="19999" y="19323"/>
                  </a:lnTo>
                  <a:lnTo>
                    <a:pt x="20516" y="18806"/>
                  </a:lnTo>
                  <a:lnTo>
                    <a:pt x="20993" y="18290"/>
                  </a:lnTo>
                  <a:lnTo>
                    <a:pt x="21510" y="17693"/>
                  </a:lnTo>
                  <a:lnTo>
                    <a:pt x="21948" y="17137"/>
                  </a:lnTo>
                  <a:lnTo>
                    <a:pt x="22465" y="16381"/>
                  </a:lnTo>
                  <a:lnTo>
                    <a:pt x="22942" y="15665"/>
                  </a:lnTo>
                  <a:lnTo>
                    <a:pt x="23339" y="14990"/>
                  </a:lnTo>
                  <a:lnTo>
                    <a:pt x="23657" y="14353"/>
                  </a:lnTo>
                  <a:lnTo>
                    <a:pt x="23975" y="13717"/>
                  </a:lnTo>
                  <a:lnTo>
                    <a:pt x="24214" y="13121"/>
                  </a:lnTo>
                  <a:lnTo>
                    <a:pt x="24413" y="12564"/>
                  </a:lnTo>
                  <a:lnTo>
                    <a:pt x="24572" y="12047"/>
                  </a:lnTo>
                  <a:lnTo>
                    <a:pt x="24731" y="11531"/>
                  </a:lnTo>
                  <a:lnTo>
                    <a:pt x="24810" y="11053"/>
                  </a:lnTo>
                  <a:lnTo>
                    <a:pt x="24930" y="10218"/>
                  </a:lnTo>
                  <a:lnTo>
                    <a:pt x="24930" y="9543"/>
                  </a:lnTo>
                  <a:lnTo>
                    <a:pt x="24890" y="8986"/>
                  </a:lnTo>
                  <a:lnTo>
                    <a:pt x="24850" y="8668"/>
                  </a:lnTo>
                  <a:lnTo>
                    <a:pt x="24771" y="8350"/>
                  </a:lnTo>
                  <a:lnTo>
                    <a:pt x="24612" y="8071"/>
                  </a:lnTo>
                  <a:lnTo>
                    <a:pt x="24452" y="7833"/>
                  </a:lnTo>
                  <a:lnTo>
                    <a:pt x="24015" y="7237"/>
                  </a:lnTo>
                  <a:lnTo>
                    <a:pt x="23339" y="6441"/>
                  </a:lnTo>
                  <a:lnTo>
                    <a:pt x="22504" y="5527"/>
                  </a:lnTo>
                  <a:lnTo>
                    <a:pt x="22027" y="5050"/>
                  </a:lnTo>
                  <a:lnTo>
                    <a:pt x="21471" y="4573"/>
                  </a:lnTo>
                  <a:lnTo>
                    <a:pt x="20914" y="4096"/>
                  </a:lnTo>
                  <a:lnTo>
                    <a:pt x="20318" y="3618"/>
                  </a:lnTo>
                  <a:lnTo>
                    <a:pt x="19642" y="3141"/>
                  </a:lnTo>
                  <a:lnTo>
                    <a:pt x="18966" y="2704"/>
                  </a:lnTo>
                  <a:lnTo>
                    <a:pt x="18250" y="2267"/>
                  </a:lnTo>
                  <a:lnTo>
                    <a:pt x="17495" y="1909"/>
                  </a:lnTo>
                  <a:lnTo>
                    <a:pt x="16739" y="1591"/>
                  </a:lnTo>
                  <a:lnTo>
                    <a:pt x="15904" y="1312"/>
                  </a:lnTo>
                  <a:lnTo>
                    <a:pt x="14910" y="1034"/>
                  </a:lnTo>
                  <a:lnTo>
                    <a:pt x="13837" y="756"/>
                  </a:lnTo>
                  <a:lnTo>
                    <a:pt x="12723" y="557"/>
                  </a:lnTo>
                  <a:lnTo>
                    <a:pt x="11610" y="358"/>
                  </a:lnTo>
                  <a:lnTo>
                    <a:pt x="10497" y="239"/>
                  </a:lnTo>
                  <a:lnTo>
                    <a:pt x="9384" y="120"/>
                  </a:lnTo>
                  <a:lnTo>
                    <a:pt x="8310" y="40"/>
                  </a:lnTo>
                  <a:lnTo>
                    <a:pt x="7237" y="0"/>
                  </a:lnTo>
                  <a:close/>
                </a:path>
              </a:pathLst>
            </a:custGeom>
            <a:solidFill>
              <a:srgbClr val="FDAA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69"/>
            <p:cNvSpPr/>
            <p:nvPr/>
          </p:nvSpPr>
          <p:spPr>
            <a:xfrm>
              <a:off x="1329500" y="2434550"/>
              <a:ext cx="239575" cy="315125"/>
            </a:xfrm>
            <a:custGeom>
              <a:avLst/>
              <a:gdLst/>
              <a:ahLst/>
              <a:cxnLst/>
              <a:rect l="l" t="t" r="r" b="b"/>
              <a:pathLst>
                <a:path w="9583" h="12605" extrusionOk="0">
                  <a:moveTo>
                    <a:pt x="2068" y="0"/>
                  </a:moveTo>
                  <a:lnTo>
                    <a:pt x="1750" y="40"/>
                  </a:lnTo>
                  <a:lnTo>
                    <a:pt x="1512" y="80"/>
                  </a:lnTo>
                  <a:lnTo>
                    <a:pt x="1233" y="199"/>
                  </a:lnTo>
                  <a:lnTo>
                    <a:pt x="796" y="478"/>
                  </a:lnTo>
                  <a:lnTo>
                    <a:pt x="478" y="756"/>
                  </a:lnTo>
                  <a:lnTo>
                    <a:pt x="239" y="1034"/>
                  </a:lnTo>
                  <a:lnTo>
                    <a:pt x="80" y="1352"/>
                  </a:lnTo>
                  <a:lnTo>
                    <a:pt x="1" y="1710"/>
                  </a:lnTo>
                  <a:lnTo>
                    <a:pt x="1" y="2028"/>
                  </a:lnTo>
                  <a:lnTo>
                    <a:pt x="40" y="2386"/>
                  </a:lnTo>
                  <a:lnTo>
                    <a:pt x="120" y="2744"/>
                  </a:lnTo>
                  <a:lnTo>
                    <a:pt x="279" y="3102"/>
                  </a:lnTo>
                  <a:lnTo>
                    <a:pt x="398" y="3499"/>
                  </a:lnTo>
                  <a:lnTo>
                    <a:pt x="756" y="4255"/>
                  </a:lnTo>
                  <a:lnTo>
                    <a:pt x="1114" y="5010"/>
                  </a:lnTo>
                  <a:lnTo>
                    <a:pt x="1273" y="5368"/>
                  </a:lnTo>
                  <a:lnTo>
                    <a:pt x="1392" y="5766"/>
                  </a:lnTo>
                  <a:lnTo>
                    <a:pt x="1432" y="6163"/>
                  </a:lnTo>
                  <a:lnTo>
                    <a:pt x="1432" y="6561"/>
                  </a:lnTo>
                  <a:lnTo>
                    <a:pt x="1353" y="6998"/>
                  </a:lnTo>
                  <a:lnTo>
                    <a:pt x="1273" y="7435"/>
                  </a:lnTo>
                  <a:lnTo>
                    <a:pt x="955" y="8390"/>
                  </a:lnTo>
                  <a:lnTo>
                    <a:pt x="677" y="9344"/>
                  </a:lnTo>
                  <a:lnTo>
                    <a:pt x="557" y="9821"/>
                  </a:lnTo>
                  <a:lnTo>
                    <a:pt x="478" y="10258"/>
                  </a:lnTo>
                  <a:lnTo>
                    <a:pt x="478" y="10696"/>
                  </a:lnTo>
                  <a:lnTo>
                    <a:pt x="518" y="11093"/>
                  </a:lnTo>
                  <a:lnTo>
                    <a:pt x="557" y="11292"/>
                  </a:lnTo>
                  <a:lnTo>
                    <a:pt x="637" y="11451"/>
                  </a:lnTo>
                  <a:lnTo>
                    <a:pt x="756" y="11650"/>
                  </a:lnTo>
                  <a:lnTo>
                    <a:pt x="875" y="11809"/>
                  </a:lnTo>
                  <a:lnTo>
                    <a:pt x="1034" y="11968"/>
                  </a:lnTo>
                  <a:lnTo>
                    <a:pt x="1233" y="12127"/>
                  </a:lnTo>
                  <a:lnTo>
                    <a:pt x="1432" y="12246"/>
                  </a:lnTo>
                  <a:lnTo>
                    <a:pt x="1671" y="12366"/>
                  </a:lnTo>
                  <a:lnTo>
                    <a:pt x="1949" y="12485"/>
                  </a:lnTo>
                  <a:lnTo>
                    <a:pt x="2267" y="12525"/>
                  </a:lnTo>
                  <a:lnTo>
                    <a:pt x="2585" y="12604"/>
                  </a:lnTo>
                  <a:lnTo>
                    <a:pt x="3221" y="12604"/>
                  </a:lnTo>
                  <a:lnTo>
                    <a:pt x="3579" y="12564"/>
                  </a:lnTo>
                  <a:lnTo>
                    <a:pt x="4295" y="12445"/>
                  </a:lnTo>
                  <a:lnTo>
                    <a:pt x="5050" y="12207"/>
                  </a:lnTo>
                  <a:lnTo>
                    <a:pt x="5806" y="11888"/>
                  </a:lnTo>
                  <a:lnTo>
                    <a:pt x="6521" y="11451"/>
                  </a:lnTo>
                  <a:lnTo>
                    <a:pt x="7197" y="10974"/>
                  </a:lnTo>
                  <a:lnTo>
                    <a:pt x="7833" y="10417"/>
                  </a:lnTo>
                  <a:lnTo>
                    <a:pt x="8112" y="10139"/>
                  </a:lnTo>
                  <a:lnTo>
                    <a:pt x="8390" y="9821"/>
                  </a:lnTo>
                  <a:lnTo>
                    <a:pt x="8628" y="9463"/>
                  </a:lnTo>
                  <a:lnTo>
                    <a:pt x="8867" y="9105"/>
                  </a:lnTo>
                  <a:lnTo>
                    <a:pt x="9066" y="8748"/>
                  </a:lnTo>
                  <a:lnTo>
                    <a:pt x="9225" y="8390"/>
                  </a:lnTo>
                  <a:lnTo>
                    <a:pt x="9344" y="7992"/>
                  </a:lnTo>
                  <a:lnTo>
                    <a:pt x="9463" y="7594"/>
                  </a:lnTo>
                  <a:lnTo>
                    <a:pt x="9543" y="7157"/>
                  </a:lnTo>
                  <a:lnTo>
                    <a:pt x="9583" y="6720"/>
                  </a:lnTo>
                  <a:lnTo>
                    <a:pt x="9543" y="6322"/>
                  </a:lnTo>
                  <a:lnTo>
                    <a:pt x="9503" y="5845"/>
                  </a:lnTo>
                  <a:lnTo>
                    <a:pt x="9424" y="5408"/>
                  </a:lnTo>
                  <a:lnTo>
                    <a:pt x="9265" y="4931"/>
                  </a:lnTo>
                  <a:lnTo>
                    <a:pt x="9026" y="4692"/>
                  </a:lnTo>
                  <a:lnTo>
                    <a:pt x="8390" y="4016"/>
                  </a:lnTo>
                  <a:lnTo>
                    <a:pt x="7436" y="3102"/>
                  </a:lnTo>
                  <a:lnTo>
                    <a:pt x="6879" y="2585"/>
                  </a:lnTo>
                  <a:lnTo>
                    <a:pt x="6243" y="2068"/>
                  </a:lnTo>
                  <a:lnTo>
                    <a:pt x="5607" y="1551"/>
                  </a:lnTo>
                  <a:lnTo>
                    <a:pt x="4931" y="1114"/>
                  </a:lnTo>
                  <a:lnTo>
                    <a:pt x="4295" y="716"/>
                  </a:lnTo>
                  <a:lnTo>
                    <a:pt x="3619" y="358"/>
                  </a:lnTo>
                  <a:lnTo>
                    <a:pt x="2983" y="120"/>
                  </a:lnTo>
                  <a:lnTo>
                    <a:pt x="2665" y="40"/>
                  </a:lnTo>
                  <a:lnTo>
                    <a:pt x="2346" y="0"/>
                  </a:lnTo>
                  <a:close/>
                </a:path>
              </a:pathLst>
            </a:custGeom>
            <a:solidFill>
              <a:srgbClr val="FDAA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69"/>
            <p:cNvSpPr/>
            <p:nvPr/>
          </p:nvSpPr>
          <p:spPr>
            <a:xfrm>
              <a:off x="1483575" y="2319250"/>
              <a:ext cx="149125" cy="534775"/>
            </a:xfrm>
            <a:custGeom>
              <a:avLst/>
              <a:gdLst/>
              <a:ahLst/>
              <a:cxnLst/>
              <a:rect l="l" t="t" r="r" b="b"/>
              <a:pathLst>
                <a:path w="5965" h="21391" extrusionOk="0">
                  <a:moveTo>
                    <a:pt x="2306" y="0"/>
                  </a:moveTo>
                  <a:lnTo>
                    <a:pt x="1750" y="199"/>
                  </a:lnTo>
                  <a:lnTo>
                    <a:pt x="1312" y="398"/>
                  </a:lnTo>
                  <a:lnTo>
                    <a:pt x="955" y="676"/>
                  </a:lnTo>
                  <a:lnTo>
                    <a:pt x="637" y="994"/>
                  </a:lnTo>
                  <a:lnTo>
                    <a:pt x="398" y="1352"/>
                  </a:lnTo>
                  <a:lnTo>
                    <a:pt x="199" y="1710"/>
                  </a:lnTo>
                  <a:lnTo>
                    <a:pt x="80" y="2108"/>
                  </a:lnTo>
                  <a:lnTo>
                    <a:pt x="40" y="2505"/>
                  </a:lnTo>
                  <a:lnTo>
                    <a:pt x="0" y="2943"/>
                  </a:lnTo>
                  <a:lnTo>
                    <a:pt x="40" y="3420"/>
                  </a:lnTo>
                  <a:lnTo>
                    <a:pt x="120" y="3897"/>
                  </a:lnTo>
                  <a:lnTo>
                    <a:pt x="239" y="4374"/>
                  </a:lnTo>
                  <a:lnTo>
                    <a:pt x="398" y="4891"/>
                  </a:lnTo>
                  <a:lnTo>
                    <a:pt x="597" y="5408"/>
                  </a:lnTo>
                  <a:lnTo>
                    <a:pt x="1074" y="6481"/>
                  </a:lnTo>
                  <a:lnTo>
                    <a:pt x="1591" y="7594"/>
                  </a:lnTo>
                  <a:lnTo>
                    <a:pt x="2108" y="8628"/>
                  </a:lnTo>
                  <a:lnTo>
                    <a:pt x="2465" y="9503"/>
                  </a:lnTo>
                  <a:lnTo>
                    <a:pt x="2744" y="10258"/>
                  </a:lnTo>
                  <a:lnTo>
                    <a:pt x="2943" y="10974"/>
                  </a:lnTo>
                  <a:lnTo>
                    <a:pt x="3022" y="11650"/>
                  </a:lnTo>
                  <a:lnTo>
                    <a:pt x="2982" y="12366"/>
                  </a:lnTo>
                  <a:lnTo>
                    <a:pt x="2903" y="13121"/>
                  </a:lnTo>
                  <a:lnTo>
                    <a:pt x="2784" y="13996"/>
                  </a:lnTo>
                  <a:lnTo>
                    <a:pt x="2545" y="14990"/>
                  </a:lnTo>
                  <a:lnTo>
                    <a:pt x="2227" y="16143"/>
                  </a:lnTo>
                  <a:lnTo>
                    <a:pt x="1949" y="17335"/>
                  </a:lnTo>
                  <a:lnTo>
                    <a:pt x="1869" y="17932"/>
                  </a:lnTo>
                  <a:lnTo>
                    <a:pt x="1829" y="18488"/>
                  </a:lnTo>
                  <a:lnTo>
                    <a:pt x="1790" y="19045"/>
                  </a:lnTo>
                  <a:lnTo>
                    <a:pt x="1869" y="19562"/>
                  </a:lnTo>
                  <a:lnTo>
                    <a:pt x="1949" y="19800"/>
                  </a:lnTo>
                  <a:lnTo>
                    <a:pt x="2028" y="20039"/>
                  </a:lnTo>
                  <a:lnTo>
                    <a:pt x="2108" y="20238"/>
                  </a:lnTo>
                  <a:lnTo>
                    <a:pt x="2227" y="20476"/>
                  </a:lnTo>
                  <a:lnTo>
                    <a:pt x="2386" y="20635"/>
                  </a:lnTo>
                  <a:lnTo>
                    <a:pt x="2545" y="20794"/>
                  </a:lnTo>
                  <a:lnTo>
                    <a:pt x="2784" y="20953"/>
                  </a:lnTo>
                  <a:lnTo>
                    <a:pt x="2982" y="21073"/>
                  </a:lnTo>
                  <a:lnTo>
                    <a:pt x="3261" y="21192"/>
                  </a:lnTo>
                  <a:lnTo>
                    <a:pt x="3579" y="21272"/>
                  </a:lnTo>
                  <a:lnTo>
                    <a:pt x="3897" y="21311"/>
                  </a:lnTo>
                  <a:lnTo>
                    <a:pt x="4255" y="21351"/>
                  </a:lnTo>
                  <a:lnTo>
                    <a:pt x="4931" y="21391"/>
                  </a:lnTo>
                  <a:lnTo>
                    <a:pt x="5686" y="21351"/>
                  </a:lnTo>
                  <a:lnTo>
                    <a:pt x="5805" y="19164"/>
                  </a:lnTo>
                  <a:lnTo>
                    <a:pt x="5885" y="17017"/>
                  </a:lnTo>
                  <a:lnTo>
                    <a:pt x="5964" y="12684"/>
                  </a:lnTo>
                  <a:lnTo>
                    <a:pt x="5964" y="11809"/>
                  </a:lnTo>
                  <a:lnTo>
                    <a:pt x="5885" y="10974"/>
                  </a:lnTo>
                  <a:lnTo>
                    <a:pt x="5805" y="10099"/>
                  </a:lnTo>
                  <a:lnTo>
                    <a:pt x="5726" y="9264"/>
                  </a:lnTo>
                  <a:lnTo>
                    <a:pt x="5567" y="8429"/>
                  </a:lnTo>
                  <a:lnTo>
                    <a:pt x="5408" y="7634"/>
                  </a:lnTo>
                  <a:lnTo>
                    <a:pt x="5209" y="6799"/>
                  </a:lnTo>
                  <a:lnTo>
                    <a:pt x="5010" y="6004"/>
                  </a:lnTo>
                  <a:lnTo>
                    <a:pt x="4772" y="5209"/>
                  </a:lnTo>
                  <a:lnTo>
                    <a:pt x="4493" y="4453"/>
                  </a:lnTo>
                  <a:lnTo>
                    <a:pt x="4175" y="3658"/>
                  </a:lnTo>
                  <a:lnTo>
                    <a:pt x="3857" y="2903"/>
                  </a:lnTo>
                  <a:lnTo>
                    <a:pt x="3499" y="2147"/>
                  </a:lnTo>
                  <a:lnTo>
                    <a:pt x="3141" y="1432"/>
                  </a:lnTo>
                  <a:lnTo>
                    <a:pt x="2744" y="716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69"/>
            <p:cNvSpPr/>
            <p:nvPr/>
          </p:nvSpPr>
          <p:spPr>
            <a:xfrm>
              <a:off x="1593900" y="2302350"/>
              <a:ext cx="201800" cy="538750"/>
            </a:xfrm>
            <a:custGeom>
              <a:avLst/>
              <a:gdLst/>
              <a:ahLst/>
              <a:cxnLst/>
              <a:rect l="l" t="t" r="r" b="b"/>
              <a:pathLst>
                <a:path w="8072" h="21550" extrusionOk="0">
                  <a:moveTo>
                    <a:pt x="1750" y="1"/>
                  </a:moveTo>
                  <a:lnTo>
                    <a:pt x="836" y="80"/>
                  </a:lnTo>
                  <a:lnTo>
                    <a:pt x="1" y="199"/>
                  </a:lnTo>
                  <a:lnTo>
                    <a:pt x="438" y="835"/>
                  </a:lnTo>
                  <a:lnTo>
                    <a:pt x="836" y="1511"/>
                  </a:lnTo>
                  <a:lnTo>
                    <a:pt x="1193" y="2187"/>
                  </a:lnTo>
                  <a:lnTo>
                    <a:pt x="1512" y="2903"/>
                  </a:lnTo>
                  <a:lnTo>
                    <a:pt x="1790" y="3579"/>
                  </a:lnTo>
                  <a:lnTo>
                    <a:pt x="2068" y="4295"/>
                  </a:lnTo>
                  <a:lnTo>
                    <a:pt x="2267" y="5050"/>
                  </a:lnTo>
                  <a:lnTo>
                    <a:pt x="2466" y="5766"/>
                  </a:lnTo>
                  <a:lnTo>
                    <a:pt x="3460" y="9582"/>
                  </a:lnTo>
                  <a:lnTo>
                    <a:pt x="3977" y="11570"/>
                  </a:lnTo>
                  <a:lnTo>
                    <a:pt x="4414" y="13558"/>
                  </a:lnTo>
                  <a:lnTo>
                    <a:pt x="4573" y="14592"/>
                  </a:lnTo>
                  <a:lnTo>
                    <a:pt x="4732" y="15586"/>
                  </a:lnTo>
                  <a:lnTo>
                    <a:pt x="4851" y="16580"/>
                  </a:lnTo>
                  <a:lnTo>
                    <a:pt x="4931" y="17614"/>
                  </a:lnTo>
                  <a:lnTo>
                    <a:pt x="4971" y="18608"/>
                  </a:lnTo>
                  <a:lnTo>
                    <a:pt x="4971" y="19602"/>
                  </a:lnTo>
                  <a:lnTo>
                    <a:pt x="4891" y="20556"/>
                  </a:lnTo>
                  <a:lnTo>
                    <a:pt x="4772" y="21550"/>
                  </a:lnTo>
                  <a:lnTo>
                    <a:pt x="6402" y="21152"/>
                  </a:lnTo>
                  <a:lnTo>
                    <a:pt x="7237" y="20914"/>
                  </a:lnTo>
                  <a:lnTo>
                    <a:pt x="8072" y="20636"/>
                  </a:lnTo>
                  <a:lnTo>
                    <a:pt x="7953" y="19443"/>
                  </a:lnTo>
                  <a:lnTo>
                    <a:pt x="7754" y="18250"/>
                  </a:lnTo>
                  <a:lnTo>
                    <a:pt x="7555" y="17097"/>
                  </a:lnTo>
                  <a:lnTo>
                    <a:pt x="7277" y="15944"/>
                  </a:lnTo>
                  <a:lnTo>
                    <a:pt x="6998" y="14791"/>
                  </a:lnTo>
                  <a:lnTo>
                    <a:pt x="6680" y="13678"/>
                  </a:lnTo>
                  <a:lnTo>
                    <a:pt x="5965" y="11411"/>
                  </a:lnTo>
                  <a:lnTo>
                    <a:pt x="5209" y="9185"/>
                  </a:lnTo>
                  <a:lnTo>
                    <a:pt x="4454" y="6958"/>
                  </a:lnTo>
                  <a:lnTo>
                    <a:pt x="3698" y="4772"/>
                  </a:lnTo>
                  <a:lnTo>
                    <a:pt x="3022" y="2505"/>
                  </a:lnTo>
                  <a:lnTo>
                    <a:pt x="2824" y="1829"/>
                  </a:lnTo>
                  <a:lnTo>
                    <a:pt x="2545" y="1193"/>
                  </a:lnTo>
                  <a:lnTo>
                    <a:pt x="2187" y="597"/>
                  </a:lnTo>
                  <a:lnTo>
                    <a:pt x="175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69"/>
            <p:cNvSpPr/>
            <p:nvPr/>
          </p:nvSpPr>
          <p:spPr>
            <a:xfrm>
              <a:off x="1541225" y="2307325"/>
              <a:ext cx="176950" cy="545725"/>
            </a:xfrm>
            <a:custGeom>
              <a:avLst/>
              <a:gdLst/>
              <a:ahLst/>
              <a:cxnLst/>
              <a:rect l="l" t="t" r="r" b="b"/>
              <a:pathLst>
                <a:path w="7078" h="21829" extrusionOk="0">
                  <a:moveTo>
                    <a:pt x="2108" y="0"/>
                  </a:moveTo>
                  <a:lnTo>
                    <a:pt x="955" y="199"/>
                  </a:lnTo>
                  <a:lnTo>
                    <a:pt x="438" y="358"/>
                  </a:lnTo>
                  <a:lnTo>
                    <a:pt x="0" y="477"/>
                  </a:lnTo>
                  <a:lnTo>
                    <a:pt x="438" y="1193"/>
                  </a:lnTo>
                  <a:lnTo>
                    <a:pt x="835" y="1909"/>
                  </a:lnTo>
                  <a:lnTo>
                    <a:pt x="1193" y="2624"/>
                  </a:lnTo>
                  <a:lnTo>
                    <a:pt x="1551" y="3380"/>
                  </a:lnTo>
                  <a:lnTo>
                    <a:pt x="1869" y="4135"/>
                  </a:lnTo>
                  <a:lnTo>
                    <a:pt x="2187" y="4930"/>
                  </a:lnTo>
                  <a:lnTo>
                    <a:pt x="2466" y="5686"/>
                  </a:lnTo>
                  <a:lnTo>
                    <a:pt x="2704" y="6481"/>
                  </a:lnTo>
                  <a:lnTo>
                    <a:pt x="2903" y="7276"/>
                  </a:lnTo>
                  <a:lnTo>
                    <a:pt x="3102" y="8111"/>
                  </a:lnTo>
                  <a:lnTo>
                    <a:pt x="3261" y="8906"/>
                  </a:lnTo>
                  <a:lnTo>
                    <a:pt x="3420" y="9741"/>
                  </a:lnTo>
                  <a:lnTo>
                    <a:pt x="3499" y="10576"/>
                  </a:lnTo>
                  <a:lnTo>
                    <a:pt x="3579" y="11451"/>
                  </a:lnTo>
                  <a:lnTo>
                    <a:pt x="3658" y="12286"/>
                  </a:lnTo>
                  <a:lnTo>
                    <a:pt x="3658" y="13161"/>
                  </a:lnTo>
                  <a:lnTo>
                    <a:pt x="3579" y="17494"/>
                  </a:lnTo>
                  <a:lnTo>
                    <a:pt x="3499" y="19641"/>
                  </a:lnTo>
                  <a:lnTo>
                    <a:pt x="3380" y="21828"/>
                  </a:lnTo>
                  <a:lnTo>
                    <a:pt x="4175" y="21788"/>
                  </a:lnTo>
                  <a:lnTo>
                    <a:pt x="5010" y="21669"/>
                  </a:lnTo>
                  <a:lnTo>
                    <a:pt x="5925" y="21510"/>
                  </a:lnTo>
                  <a:lnTo>
                    <a:pt x="6879" y="21351"/>
                  </a:lnTo>
                  <a:lnTo>
                    <a:pt x="6998" y="20357"/>
                  </a:lnTo>
                  <a:lnTo>
                    <a:pt x="7078" y="19403"/>
                  </a:lnTo>
                  <a:lnTo>
                    <a:pt x="7078" y="18409"/>
                  </a:lnTo>
                  <a:lnTo>
                    <a:pt x="7038" y="17415"/>
                  </a:lnTo>
                  <a:lnTo>
                    <a:pt x="6958" y="16381"/>
                  </a:lnTo>
                  <a:lnTo>
                    <a:pt x="6839" y="15387"/>
                  </a:lnTo>
                  <a:lnTo>
                    <a:pt x="6680" y="14393"/>
                  </a:lnTo>
                  <a:lnTo>
                    <a:pt x="6521" y="13359"/>
                  </a:lnTo>
                  <a:lnTo>
                    <a:pt x="6084" y="11371"/>
                  </a:lnTo>
                  <a:lnTo>
                    <a:pt x="5567" y="9383"/>
                  </a:lnTo>
                  <a:lnTo>
                    <a:pt x="4573" y="5567"/>
                  </a:lnTo>
                  <a:lnTo>
                    <a:pt x="4374" y="4851"/>
                  </a:lnTo>
                  <a:lnTo>
                    <a:pt x="4175" y="4096"/>
                  </a:lnTo>
                  <a:lnTo>
                    <a:pt x="3897" y="3380"/>
                  </a:lnTo>
                  <a:lnTo>
                    <a:pt x="3619" y="2704"/>
                  </a:lnTo>
                  <a:lnTo>
                    <a:pt x="3300" y="1988"/>
                  </a:lnTo>
                  <a:lnTo>
                    <a:pt x="2943" y="1312"/>
                  </a:lnTo>
                  <a:lnTo>
                    <a:pt x="2545" y="636"/>
                  </a:lnTo>
                  <a:lnTo>
                    <a:pt x="2108" y="0"/>
                  </a:lnTo>
                  <a:close/>
                </a:path>
              </a:pathLst>
            </a:custGeom>
            <a:solidFill>
              <a:srgbClr val="0916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69"/>
            <p:cNvSpPr/>
            <p:nvPr/>
          </p:nvSpPr>
          <p:spPr>
            <a:xfrm>
              <a:off x="1637650" y="2299375"/>
              <a:ext cx="195825" cy="518875"/>
            </a:xfrm>
            <a:custGeom>
              <a:avLst/>
              <a:gdLst/>
              <a:ahLst/>
              <a:cxnLst/>
              <a:rect l="l" t="t" r="r" b="b"/>
              <a:pathLst>
                <a:path w="7833" h="20755" extrusionOk="0">
                  <a:moveTo>
                    <a:pt x="2743" y="0"/>
                  </a:moveTo>
                  <a:lnTo>
                    <a:pt x="1352" y="40"/>
                  </a:lnTo>
                  <a:lnTo>
                    <a:pt x="0" y="120"/>
                  </a:lnTo>
                  <a:lnTo>
                    <a:pt x="437" y="716"/>
                  </a:lnTo>
                  <a:lnTo>
                    <a:pt x="795" y="1312"/>
                  </a:lnTo>
                  <a:lnTo>
                    <a:pt x="1074" y="1948"/>
                  </a:lnTo>
                  <a:lnTo>
                    <a:pt x="1272" y="2624"/>
                  </a:lnTo>
                  <a:lnTo>
                    <a:pt x="1948" y="4891"/>
                  </a:lnTo>
                  <a:lnTo>
                    <a:pt x="2704" y="7077"/>
                  </a:lnTo>
                  <a:lnTo>
                    <a:pt x="3459" y="9304"/>
                  </a:lnTo>
                  <a:lnTo>
                    <a:pt x="4215" y="11530"/>
                  </a:lnTo>
                  <a:lnTo>
                    <a:pt x="4930" y="13797"/>
                  </a:lnTo>
                  <a:lnTo>
                    <a:pt x="5248" y="14910"/>
                  </a:lnTo>
                  <a:lnTo>
                    <a:pt x="5527" y="16063"/>
                  </a:lnTo>
                  <a:lnTo>
                    <a:pt x="5805" y="17216"/>
                  </a:lnTo>
                  <a:lnTo>
                    <a:pt x="6004" y="18369"/>
                  </a:lnTo>
                  <a:lnTo>
                    <a:pt x="6203" y="19562"/>
                  </a:lnTo>
                  <a:lnTo>
                    <a:pt x="6322" y="20755"/>
                  </a:lnTo>
                  <a:lnTo>
                    <a:pt x="7833" y="20198"/>
                  </a:lnTo>
                  <a:lnTo>
                    <a:pt x="7674" y="19085"/>
                  </a:lnTo>
                  <a:lnTo>
                    <a:pt x="7475" y="18011"/>
                  </a:lnTo>
                  <a:lnTo>
                    <a:pt x="7236" y="16898"/>
                  </a:lnTo>
                  <a:lnTo>
                    <a:pt x="6958" y="15824"/>
                  </a:lnTo>
                  <a:lnTo>
                    <a:pt x="6640" y="14711"/>
                  </a:lnTo>
                  <a:lnTo>
                    <a:pt x="6322" y="13638"/>
                  </a:lnTo>
                  <a:lnTo>
                    <a:pt x="5566" y="11491"/>
                  </a:lnTo>
                  <a:lnTo>
                    <a:pt x="4771" y="9344"/>
                  </a:lnTo>
                  <a:lnTo>
                    <a:pt x="4056" y="7197"/>
                  </a:lnTo>
                  <a:lnTo>
                    <a:pt x="3698" y="6083"/>
                  </a:lnTo>
                  <a:lnTo>
                    <a:pt x="3340" y="5010"/>
                  </a:lnTo>
                  <a:lnTo>
                    <a:pt x="3062" y="3936"/>
                  </a:lnTo>
                  <a:lnTo>
                    <a:pt x="2783" y="2863"/>
                  </a:lnTo>
                  <a:lnTo>
                    <a:pt x="2743" y="2505"/>
                  </a:lnTo>
                  <a:lnTo>
                    <a:pt x="2743" y="2187"/>
                  </a:lnTo>
                  <a:lnTo>
                    <a:pt x="2743" y="1471"/>
                  </a:lnTo>
                  <a:lnTo>
                    <a:pt x="2783" y="756"/>
                  </a:lnTo>
                  <a:lnTo>
                    <a:pt x="2783" y="358"/>
                  </a:lnTo>
                  <a:lnTo>
                    <a:pt x="2743" y="0"/>
                  </a:lnTo>
                  <a:close/>
                </a:path>
              </a:pathLst>
            </a:custGeom>
            <a:solidFill>
              <a:srgbClr val="0916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69"/>
            <p:cNvSpPr/>
            <p:nvPr/>
          </p:nvSpPr>
          <p:spPr>
            <a:xfrm>
              <a:off x="1706225" y="2299375"/>
              <a:ext cx="171000" cy="504950"/>
            </a:xfrm>
            <a:custGeom>
              <a:avLst/>
              <a:gdLst/>
              <a:ahLst/>
              <a:cxnLst/>
              <a:rect l="l" t="t" r="r" b="b"/>
              <a:pathLst>
                <a:path w="6840" h="20198" extrusionOk="0">
                  <a:moveTo>
                    <a:pt x="0" y="0"/>
                  </a:moveTo>
                  <a:lnTo>
                    <a:pt x="40" y="358"/>
                  </a:lnTo>
                  <a:lnTo>
                    <a:pt x="40" y="756"/>
                  </a:lnTo>
                  <a:lnTo>
                    <a:pt x="0" y="1471"/>
                  </a:lnTo>
                  <a:lnTo>
                    <a:pt x="0" y="2187"/>
                  </a:lnTo>
                  <a:lnTo>
                    <a:pt x="0" y="2505"/>
                  </a:lnTo>
                  <a:lnTo>
                    <a:pt x="40" y="2863"/>
                  </a:lnTo>
                  <a:lnTo>
                    <a:pt x="319" y="3936"/>
                  </a:lnTo>
                  <a:lnTo>
                    <a:pt x="597" y="5010"/>
                  </a:lnTo>
                  <a:lnTo>
                    <a:pt x="955" y="6083"/>
                  </a:lnTo>
                  <a:lnTo>
                    <a:pt x="1313" y="7197"/>
                  </a:lnTo>
                  <a:lnTo>
                    <a:pt x="2028" y="9344"/>
                  </a:lnTo>
                  <a:lnTo>
                    <a:pt x="2823" y="11491"/>
                  </a:lnTo>
                  <a:lnTo>
                    <a:pt x="3579" y="13638"/>
                  </a:lnTo>
                  <a:lnTo>
                    <a:pt x="3897" y="14711"/>
                  </a:lnTo>
                  <a:lnTo>
                    <a:pt x="4215" y="15824"/>
                  </a:lnTo>
                  <a:lnTo>
                    <a:pt x="4493" y="16898"/>
                  </a:lnTo>
                  <a:lnTo>
                    <a:pt x="4732" y="18011"/>
                  </a:lnTo>
                  <a:lnTo>
                    <a:pt x="4931" y="19085"/>
                  </a:lnTo>
                  <a:lnTo>
                    <a:pt x="5090" y="20198"/>
                  </a:lnTo>
                  <a:lnTo>
                    <a:pt x="5925" y="19880"/>
                  </a:lnTo>
                  <a:lnTo>
                    <a:pt x="6760" y="19522"/>
                  </a:lnTo>
                  <a:lnTo>
                    <a:pt x="6799" y="19244"/>
                  </a:lnTo>
                  <a:lnTo>
                    <a:pt x="6839" y="18448"/>
                  </a:lnTo>
                  <a:lnTo>
                    <a:pt x="6839" y="17653"/>
                  </a:lnTo>
                  <a:lnTo>
                    <a:pt x="6760" y="16898"/>
                  </a:lnTo>
                  <a:lnTo>
                    <a:pt x="6601" y="16142"/>
                  </a:lnTo>
                  <a:lnTo>
                    <a:pt x="6441" y="15387"/>
                  </a:lnTo>
                  <a:lnTo>
                    <a:pt x="6243" y="14671"/>
                  </a:lnTo>
                  <a:lnTo>
                    <a:pt x="5766" y="13200"/>
                  </a:lnTo>
                  <a:lnTo>
                    <a:pt x="4692" y="10338"/>
                  </a:lnTo>
                  <a:lnTo>
                    <a:pt x="4215" y="8867"/>
                  </a:lnTo>
                  <a:lnTo>
                    <a:pt x="4016" y="8111"/>
                  </a:lnTo>
                  <a:lnTo>
                    <a:pt x="3817" y="7356"/>
                  </a:lnTo>
                  <a:lnTo>
                    <a:pt x="3738" y="6998"/>
                  </a:lnTo>
                  <a:lnTo>
                    <a:pt x="3658" y="6640"/>
                  </a:lnTo>
                  <a:lnTo>
                    <a:pt x="3619" y="6282"/>
                  </a:lnTo>
                  <a:lnTo>
                    <a:pt x="3619" y="5924"/>
                  </a:lnTo>
                  <a:lnTo>
                    <a:pt x="3658" y="5169"/>
                  </a:lnTo>
                  <a:lnTo>
                    <a:pt x="3698" y="4414"/>
                  </a:lnTo>
                  <a:lnTo>
                    <a:pt x="3738" y="3658"/>
                  </a:lnTo>
                  <a:lnTo>
                    <a:pt x="3738" y="2903"/>
                  </a:lnTo>
                  <a:lnTo>
                    <a:pt x="3698" y="2505"/>
                  </a:lnTo>
                  <a:lnTo>
                    <a:pt x="3658" y="2147"/>
                  </a:lnTo>
                  <a:lnTo>
                    <a:pt x="3539" y="1750"/>
                  </a:lnTo>
                  <a:lnTo>
                    <a:pt x="3420" y="1392"/>
                  </a:lnTo>
                  <a:lnTo>
                    <a:pt x="3181" y="716"/>
                  </a:lnTo>
                  <a:lnTo>
                    <a:pt x="2903" y="40"/>
                  </a:lnTo>
                  <a:lnTo>
                    <a:pt x="14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69"/>
            <p:cNvSpPr/>
            <p:nvPr/>
          </p:nvSpPr>
          <p:spPr>
            <a:xfrm>
              <a:off x="1778775" y="2300375"/>
              <a:ext cx="161050" cy="487050"/>
            </a:xfrm>
            <a:custGeom>
              <a:avLst/>
              <a:gdLst/>
              <a:ahLst/>
              <a:cxnLst/>
              <a:rect l="l" t="t" r="r" b="b"/>
              <a:pathLst>
                <a:path w="6442" h="19482" extrusionOk="0">
                  <a:moveTo>
                    <a:pt x="1" y="0"/>
                  </a:moveTo>
                  <a:lnTo>
                    <a:pt x="279" y="676"/>
                  </a:lnTo>
                  <a:lnTo>
                    <a:pt x="518" y="1352"/>
                  </a:lnTo>
                  <a:lnTo>
                    <a:pt x="637" y="1710"/>
                  </a:lnTo>
                  <a:lnTo>
                    <a:pt x="756" y="2107"/>
                  </a:lnTo>
                  <a:lnTo>
                    <a:pt x="796" y="2465"/>
                  </a:lnTo>
                  <a:lnTo>
                    <a:pt x="836" y="2863"/>
                  </a:lnTo>
                  <a:lnTo>
                    <a:pt x="836" y="3618"/>
                  </a:lnTo>
                  <a:lnTo>
                    <a:pt x="796" y="4374"/>
                  </a:lnTo>
                  <a:lnTo>
                    <a:pt x="756" y="5129"/>
                  </a:lnTo>
                  <a:lnTo>
                    <a:pt x="717" y="5884"/>
                  </a:lnTo>
                  <a:lnTo>
                    <a:pt x="717" y="6242"/>
                  </a:lnTo>
                  <a:lnTo>
                    <a:pt x="756" y="6600"/>
                  </a:lnTo>
                  <a:lnTo>
                    <a:pt x="836" y="6958"/>
                  </a:lnTo>
                  <a:lnTo>
                    <a:pt x="915" y="7316"/>
                  </a:lnTo>
                  <a:lnTo>
                    <a:pt x="1114" y="8071"/>
                  </a:lnTo>
                  <a:lnTo>
                    <a:pt x="1313" y="8827"/>
                  </a:lnTo>
                  <a:lnTo>
                    <a:pt x="1790" y="10298"/>
                  </a:lnTo>
                  <a:lnTo>
                    <a:pt x="2864" y="13160"/>
                  </a:lnTo>
                  <a:lnTo>
                    <a:pt x="3341" y="14631"/>
                  </a:lnTo>
                  <a:lnTo>
                    <a:pt x="3539" y="15347"/>
                  </a:lnTo>
                  <a:lnTo>
                    <a:pt x="3699" y="16102"/>
                  </a:lnTo>
                  <a:lnTo>
                    <a:pt x="3858" y="16858"/>
                  </a:lnTo>
                  <a:lnTo>
                    <a:pt x="3937" y="17613"/>
                  </a:lnTo>
                  <a:lnTo>
                    <a:pt x="3937" y="18408"/>
                  </a:lnTo>
                  <a:lnTo>
                    <a:pt x="3897" y="19204"/>
                  </a:lnTo>
                  <a:lnTo>
                    <a:pt x="3858" y="19482"/>
                  </a:lnTo>
                  <a:lnTo>
                    <a:pt x="3858" y="19482"/>
                  </a:lnTo>
                  <a:lnTo>
                    <a:pt x="5170" y="18846"/>
                  </a:lnTo>
                  <a:lnTo>
                    <a:pt x="6442" y="18130"/>
                  </a:lnTo>
                  <a:lnTo>
                    <a:pt x="6442" y="17096"/>
                  </a:lnTo>
                  <a:lnTo>
                    <a:pt x="6402" y="16063"/>
                  </a:lnTo>
                  <a:lnTo>
                    <a:pt x="6362" y="15069"/>
                  </a:lnTo>
                  <a:lnTo>
                    <a:pt x="6283" y="14035"/>
                  </a:lnTo>
                  <a:lnTo>
                    <a:pt x="6164" y="13001"/>
                  </a:lnTo>
                  <a:lnTo>
                    <a:pt x="6005" y="12007"/>
                  </a:lnTo>
                  <a:lnTo>
                    <a:pt x="5846" y="10974"/>
                  </a:lnTo>
                  <a:lnTo>
                    <a:pt x="5647" y="9940"/>
                  </a:lnTo>
                  <a:lnTo>
                    <a:pt x="5408" y="8946"/>
                  </a:lnTo>
                  <a:lnTo>
                    <a:pt x="5170" y="7912"/>
                  </a:lnTo>
                  <a:lnTo>
                    <a:pt x="4613" y="5884"/>
                  </a:lnTo>
                  <a:lnTo>
                    <a:pt x="3937" y="3857"/>
                  </a:lnTo>
                  <a:lnTo>
                    <a:pt x="3221" y="1829"/>
                  </a:lnTo>
                  <a:lnTo>
                    <a:pt x="2903" y="1034"/>
                  </a:lnTo>
                  <a:lnTo>
                    <a:pt x="2625" y="199"/>
                  </a:lnTo>
                  <a:lnTo>
                    <a:pt x="1313" y="8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916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69"/>
            <p:cNvSpPr/>
            <p:nvPr/>
          </p:nvSpPr>
          <p:spPr>
            <a:xfrm>
              <a:off x="1926900" y="2318250"/>
              <a:ext cx="101400" cy="405575"/>
            </a:xfrm>
            <a:custGeom>
              <a:avLst/>
              <a:gdLst/>
              <a:ahLst/>
              <a:cxnLst/>
              <a:rect l="l" t="t" r="r" b="b"/>
              <a:pathLst>
                <a:path w="4056" h="16223" extrusionOk="0">
                  <a:moveTo>
                    <a:pt x="0" y="1"/>
                  </a:moveTo>
                  <a:lnTo>
                    <a:pt x="358" y="915"/>
                  </a:lnTo>
                  <a:lnTo>
                    <a:pt x="716" y="1830"/>
                  </a:lnTo>
                  <a:lnTo>
                    <a:pt x="954" y="2784"/>
                  </a:lnTo>
                  <a:lnTo>
                    <a:pt x="1153" y="3778"/>
                  </a:lnTo>
                  <a:lnTo>
                    <a:pt x="1312" y="4772"/>
                  </a:lnTo>
                  <a:lnTo>
                    <a:pt x="1431" y="5766"/>
                  </a:lnTo>
                  <a:lnTo>
                    <a:pt x="1471" y="6799"/>
                  </a:lnTo>
                  <a:lnTo>
                    <a:pt x="1551" y="7833"/>
                  </a:lnTo>
                  <a:lnTo>
                    <a:pt x="1630" y="9901"/>
                  </a:lnTo>
                  <a:lnTo>
                    <a:pt x="1710" y="11968"/>
                  </a:lnTo>
                  <a:lnTo>
                    <a:pt x="1789" y="12962"/>
                  </a:lnTo>
                  <a:lnTo>
                    <a:pt x="1869" y="13956"/>
                  </a:lnTo>
                  <a:lnTo>
                    <a:pt x="2028" y="14950"/>
                  </a:lnTo>
                  <a:lnTo>
                    <a:pt x="2227" y="15904"/>
                  </a:lnTo>
                  <a:lnTo>
                    <a:pt x="2386" y="16222"/>
                  </a:lnTo>
                  <a:lnTo>
                    <a:pt x="3221" y="15626"/>
                  </a:lnTo>
                  <a:lnTo>
                    <a:pt x="4055" y="14950"/>
                  </a:lnTo>
                  <a:lnTo>
                    <a:pt x="4055" y="13559"/>
                  </a:lnTo>
                  <a:lnTo>
                    <a:pt x="4016" y="12207"/>
                  </a:lnTo>
                  <a:lnTo>
                    <a:pt x="3936" y="10815"/>
                  </a:lnTo>
                  <a:lnTo>
                    <a:pt x="3817" y="9463"/>
                  </a:lnTo>
                  <a:lnTo>
                    <a:pt x="3698" y="8112"/>
                  </a:lnTo>
                  <a:lnTo>
                    <a:pt x="3539" y="6760"/>
                  </a:lnTo>
                  <a:lnTo>
                    <a:pt x="3340" y="5408"/>
                  </a:lnTo>
                  <a:lnTo>
                    <a:pt x="3101" y="4096"/>
                  </a:lnTo>
                  <a:lnTo>
                    <a:pt x="2982" y="3619"/>
                  </a:lnTo>
                  <a:lnTo>
                    <a:pt x="2823" y="3142"/>
                  </a:lnTo>
                  <a:lnTo>
                    <a:pt x="2664" y="2665"/>
                  </a:lnTo>
                  <a:lnTo>
                    <a:pt x="2465" y="2187"/>
                  </a:lnTo>
                  <a:lnTo>
                    <a:pt x="1988" y="1313"/>
                  </a:lnTo>
                  <a:lnTo>
                    <a:pt x="1471" y="398"/>
                  </a:lnTo>
                  <a:lnTo>
                    <a:pt x="716" y="19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916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69"/>
            <p:cNvSpPr/>
            <p:nvPr/>
          </p:nvSpPr>
          <p:spPr>
            <a:xfrm>
              <a:off x="1963675" y="2328200"/>
              <a:ext cx="193850" cy="363825"/>
            </a:xfrm>
            <a:custGeom>
              <a:avLst/>
              <a:gdLst/>
              <a:ahLst/>
              <a:cxnLst/>
              <a:rect l="l" t="t" r="r" b="b"/>
              <a:pathLst>
                <a:path w="7754" h="14553" extrusionOk="0">
                  <a:moveTo>
                    <a:pt x="0" y="0"/>
                  </a:moveTo>
                  <a:lnTo>
                    <a:pt x="517" y="915"/>
                  </a:lnTo>
                  <a:lnTo>
                    <a:pt x="994" y="1789"/>
                  </a:lnTo>
                  <a:lnTo>
                    <a:pt x="1193" y="2267"/>
                  </a:lnTo>
                  <a:lnTo>
                    <a:pt x="1352" y="2744"/>
                  </a:lnTo>
                  <a:lnTo>
                    <a:pt x="1511" y="3221"/>
                  </a:lnTo>
                  <a:lnTo>
                    <a:pt x="1630" y="3698"/>
                  </a:lnTo>
                  <a:lnTo>
                    <a:pt x="1869" y="5010"/>
                  </a:lnTo>
                  <a:lnTo>
                    <a:pt x="2068" y="6362"/>
                  </a:lnTo>
                  <a:lnTo>
                    <a:pt x="2227" y="7714"/>
                  </a:lnTo>
                  <a:lnTo>
                    <a:pt x="2346" y="9065"/>
                  </a:lnTo>
                  <a:lnTo>
                    <a:pt x="2465" y="10417"/>
                  </a:lnTo>
                  <a:lnTo>
                    <a:pt x="2545" y="11809"/>
                  </a:lnTo>
                  <a:lnTo>
                    <a:pt x="2584" y="13161"/>
                  </a:lnTo>
                  <a:lnTo>
                    <a:pt x="2584" y="14552"/>
                  </a:lnTo>
                  <a:lnTo>
                    <a:pt x="3380" y="13836"/>
                  </a:lnTo>
                  <a:lnTo>
                    <a:pt x="4095" y="13081"/>
                  </a:lnTo>
                  <a:lnTo>
                    <a:pt x="4692" y="12445"/>
                  </a:lnTo>
                  <a:lnTo>
                    <a:pt x="5248" y="11809"/>
                  </a:lnTo>
                  <a:lnTo>
                    <a:pt x="5725" y="11173"/>
                  </a:lnTo>
                  <a:lnTo>
                    <a:pt x="6123" y="10576"/>
                  </a:lnTo>
                  <a:lnTo>
                    <a:pt x="6481" y="10020"/>
                  </a:lnTo>
                  <a:lnTo>
                    <a:pt x="6759" y="9503"/>
                  </a:lnTo>
                  <a:lnTo>
                    <a:pt x="7038" y="8986"/>
                  </a:lnTo>
                  <a:lnTo>
                    <a:pt x="7236" y="8509"/>
                  </a:lnTo>
                  <a:lnTo>
                    <a:pt x="7395" y="8071"/>
                  </a:lnTo>
                  <a:lnTo>
                    <a:pt x="7515" y="7634"/>
                  </a:lnTo>
                  <a:lnTo>
                    <a:pt x="7674" y="6918"/>
                  </a:lnTo>
                  <a:lnTo>
                    <a:pt x="7753" y="6282"/>
                  </a:lnTo>
                  <a:lnTo>
                    <a:pt x="7753" y="5805"/>
                  </a:lnTo>
                  <a:lnTo>
                    <a:pt x="7713" y="5567"/>
                  </a:lnTo>
                  <a:lnTo>
                    <a:pt x="7594" y="5288"/>
                  </a:lnTo>
                  <a:lnTo>
                    <a:pt x="7475" y="5050"/>
                  </a:lnTo>
                  <a:lnTo>
                    <a:pt x="7316" y="4851"/>
                  </a:lnTo>
                  <a:lnTo>
                    <a:pt x="6918" y="4414"/>
                  </a:lnTo>
                  <a:lnTo>
                    <a:pt x="6362" y="3857"/>
                  </a:lnTo>
                  <a:lnTo>
                    <a:pt x="5646" y="3221"/>
                  </a:lnTo>
                  <a:lnTo>
                    <a:pt x="4771" y="2545"/>
                  </a:lnTo>
                  <a:lnTo>
                    <a:pt x="3777" y="1829"/>
                  </a:lnTo>
                  <a:lnTo>
                    <a:pt x="3221" y="1471"/>
                  </a:lnTo>
                  <a:lnTo>
                    <a:pt x="2624" y="1153"/>
                  </a:lnTo>
                  <a:lnTo>
                    <a:pt x="2028" y="835"/>
                  </a:lnTo>
                  <a:lnTo>
                    <a:pt x="1352" y="517"/>
                  </a:lnTo>
                  <a:lnTo>
                    <a:pt x="676" y="2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69"/>
            <p:cNvSpPr/>
            <p:nvPr/>
          </p:nvSpPr>
          <p:spPr>
            <a:xfrm>
              <a:off x="1844400" y="2305325"/>
              <a:ext cx="142150" cy="448325"/>
            </a:xfrm>
            <a:custGeom>
              <a:avLst/>
              <a:gdLst/>
              <a:ahLst/>
              <a:cxnLst/>
              <a:rect l="l" t="t" r="r" b="b"/>
              <a:pathLst>
                <a:path w="5686" h="17933" extrusionOk="0">
                  <a:moveTo>
                    <a:pt x="0" y="1"/>
                  </a:moveTo>
                  <a:lnTo>
                    <a:pt x="278" y="836"/>
                  </a:lnTo>
                  <a:lnTo>
                    <a:pt x="596" y="1631"/>
                  </a:lnTo>
                  <a:lnTo>
                    <a:pt x="1312" y="3659"/>
                  </a:lnTo>
                  <a:lnTo>
                    <a:pt x="1988" y="5686"/>
                  </a:lnTo>
                  <a:lnTo>
                    <a:pt x="2545" y="7714"/>
                  </a:lnTo>
                  <a:lnTo>
                    <a:pt x="2783" y="8748"/>
                  </a:lnTo>
                  <a:lnTo>
                    <a:pt x="3022" y="9742"/>
                  </a:lnTo>
                  <a:lnTo>
                    <a:pt x="3221" y="10776"/>
                  </a:lnTo>
                  <a:lnTo>
                    <a:pt x="3380" y="11809"/>
                  </a:lnTo>
                  <a:lnTo>
                    <a:pt x="3539" y="12803"/>
                  </a:lnTo>
                  <a:lnTo>
                    <a:pt x="3658" y="13837"/>
                  </a:lnTo>
                  <a:lnTo>
                    <a:pt x="3737" y="14871"/>
                  </a:lnTo>
                  <a:lnTo>
                    <a:pt x="3777" y="15865"/>
                  </a:lnTo>
                  <a:lnTo>
                    <a:pt x="3817" y="16898"/>
                  </a:lnTo>
                  <a:lnTo>
                    <a:pt x="3817" y="17932"/>
                  </a:lnTo>
                  <a:lnTo>
                    <a:pt x="4771" y="17376"/>
                  </a:lnTo>
                  <a:lnTo>
                    <a:pt x="5686" y="16739"/>
                  </a:lnTo>
                  <a:lnTo>
                    <a:pt x="5527" y="16421"/>
                  </a:lnTo>
                  <a:lnTo>
                    <a:pt x="5328" y="15467"/>
                  </a:lnTo>
                  <a:lnTo>
                    <a:pt x="5169" y="14473"/>
                  </a:lnTo>
                  <a:lnTo>
                    <a:pt x="5089" y="13479"/>
                  </a:lnTo>
                  <a:lnTo>
                    <a:pt x="5010" y="12485"/>
                  </a:lnTo>
                  <a:lnTo>
                    <a:pt x="4930" y="10418"/>
                  </a:lnTo>
                  <a:lnTo>
                    <a:pt x="4851" y="8350"/>
                  </a:lnTo>
                  <a:lnTo>
                    <a:pt x="4771" y="7316"/>
                  </a:lnTo>
                  <a:lnTo>
                    <a:pt x="4731" y="6283"/>
                  </a:lnTo>
                  <a:lnTo>
                    <a:pt x="4612" y="5289"/>
                  </a:lnTo>
                  <a:lnTo>
                    <a:pt x="4453" y="4295"/>
                  </a:lnTo>
                  <a:lnTo>
                    <a:pt x="4254" y="3301"/>
                  </a:lnTo>
                  <a:lnTo>
                    <a:pt x="4016" y="2347"/>
                  </a:lnTo>
                  <a:lnTo>
                    <a:pt x="3658" y="1432"/>
                  </a:lnTo>
                  <a:lnTo>
                    <a:pt x="3300" y="518"/>
                  </a:lnTo>
                  <a:lnTo>
                    <a:pt x="3061" y="478"/>
                  </a:lnTo>
                  <a:lnTo>
                    <a:pt x="1590" y="20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69"/>
            <p:cNvSpPr/>
            <p:nvPr/>
          </p:nvSpPr>
          <p:spPr>
            <a:xfrm>
              <a:off x="1531275" y="2367950"/>
              <a:ext cx="58675" cy="84525"/>
            </a:xfrm>
            <a:custGeom>
              <a:avLst/>
              <a:gdLst/>
              <a:ahLst/>
              <a:cxnLst/>
              <a:rect l="l" t="t" r="r" b="b"/>
              <a:pathLst>
                <a:path w="2347" h="3381" extrusionOk="0">
                  <a:moveTo>
                    <a:pt x="1671" y="1"/>
                  </a:moveTo>
                  <a:lnTo>
                    <a:pt x="1591" y="40"/>
                  </a:lnTo>
                  <a:lnTo>
                    <a:pt x="1353" y="160"/>
                  </a:lnTo>
                  <a:lnTo>
                    <a:pt x="1074" y="319"/>
                  </a:lnTo>
                  <a:lnTo>
                    <a:pt x="796" y="597"/>
                  </a:lnTo>
                  <a:lnTo>
                    <a:pt x="557" y="875"/>
                  </a:lnTo>
                  <a:lnTo>
                    <a:pt x="319" y="1193"/>
                  </a:lnTo>
                  <a:lnTo>
                    <a:pt x="160" y="1551"/>
                  </a:lnTo>
                  <a:lnTo>
                    <a:pt x="41" y="1909"/>
                  </a:lnTo>
                  <a:lnTo>
                    <a:pt x="1" y="2227"/>
                  </a:lnTo>
                  <a:lnTo>
                    <a:pt x="80" y="2505"/>
                  </a:lnTo>
                  <a:lnTo>
                    <a:pt x="160" y="2744"/>
                  </a:lnTo>
                  <a:lnTo>
                    <a:pt x="319" y="2943"/>
                  </a:lnTo>
                  <a:lnTo>
                    <a:pt x="518" y="3102"/>
                  </a:lnTo>
                  <a:lnTo>
                    <a:pt x="717" y="3221"/>
                  </a:lnTo>
                  <a:lnTo>
                    <a:pt x="915" y="3301"/>
                  </a:lnTo>
                  <a:lnTo>
                    <a:pt x="1114" y="3380"/>
                  </a:lnTo>
                  <a:lnTo>
                    <a:pt x="1273" y="3380"/>
                  </a:lnTo>
                  <a:lnTo>
                    <a:pt x="1432" y="3301"/>
                  </a:lnTo>
                  <a:lnTo>
                    <a:pt x="1631" y="3181"/>
                  </a:lnTo>
                  <a:lnTo>
                    <a:pt x="1790" y="3022"/>
                  </a:lnTo>
                  <a:lnTo>
                    <a:pt x="1949" y="2784"/>
                  </a:lnTo>
                  <a:lnTo>
                    <a:pt x="2068" y="2505"/>
                  </a:lnTo>
                  <a:lnTo>
                    <a:pt x="2188" y="2227"/>
                  </a:lnTo>
                  <a:lnTo>
                    <a:pt x="2267" y="1869"/>
                  </a:lnTo>
                  <a:lnTo>
                    <a:pt x="2307" y="1551"/>
                  </a:lnTo>
                  <a:lnTo>
                    <a:pt x="2347" y="1233"/>
                  </a:lnTo>
                  <a:lnTo>
                    <a:pt x="2307" y="915"/>
                  </a:lnTo>
                  <a:lnTo>
                    <a:pt x="2267" y="637"/>
                  </a:lnTo>
                  <a:lnTo>
                    <a:pt x="2188" y="398"/>
                  </a:lnTo>
                  <a:lnTo>
                    <a:pt x="2068" y="239"/>
                  </a:lnTo>
                  <a:lnTo>
                    <a:pt x="1949" y="80"/>
                  </a:lnTo>
                  <a:lnTo>
                    <a:pt x="1790" y="40"/>
                  </a:lnTo>
                  <a:lnTo>
                    <a:pt x="1671" y="1"/>
                  </a:lnTo>
                  <a:close/>
                </a:path>
              </a:pathLst>
            </a:custGeom>
            <a:solidFill>
              <a:srgbClr val="FDAA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69"/>
            <p:cNvSpPr/>
            <p:nvPr/>
          </p:nvSpPr>
          <p:spPr>
            <a:xfrm>
              <a:off x="1572025" y="2461375"/>
              <a:ext cx="37800" cy="55700"/>
            </a:xfrm>
            <a:custGeom>
              <a:avLst/>
              <a:gdLst/>
              <a:ahLst/>
              <a:cxnLst/>
              <a:rect l="l" t="t" r="r" b="b"/>
              <a:pathLst>
                <a:path w="1512" h="2228" extrusionOk="0">
                  <a:moveTo>
                    <a:pt x="995" y="1"/>
                  </a:moveTo>
                  <a:lnTo>
                    <a:pt x="836" y="81"/>
                  </a:lnTo>
                  <a:lnTo>
                    <a:pt x="677" y="200"/>
                  </a:lnTo>
                  <a:lnTo>
                    <a:pt x="518" y="399"/>
                  </a:lnTo>
                  <a:lnTo>
                    <a:pt x="319" y="558"/>
                  </a:lnTo>
                  <a:lnTo>
                    <a:pt x="200" y="796"/>
                  </a:lnTo>
                  <a:lnTo>
                    <a:pt x="80" y="1035"/>
                  </a:lnTo>
                  <a:lnTo>
                    <a:pt x="1" y="1273"/>
                  </a:lnTo>
                  <a:lnTo>
                    <a:pt x="1" y="1472"/>
                  </a:lnTo>
                  <a:lnTo>
                    <a:pt x="1" y="1671"/>
                  </a:lnTo>
                  <a:lnTo>
                    <a:pt x="80" y="1830"/>
                  </a:lnTo>
                  <a:lnTo>
                    <a:pt x="200" y="1949"/>
                  </a:lnTo>
                  <a:lnTo>
                    <a:pt x="319" y="2029"/>
                  </a:lnTo>
                  <a:lnTo>
                    <a:pt x="438" y="2108"/>
                  </a:lnTo>
                  <a:lnTo>
                    <a:pt x="677" y="2228"/>
                  </a:lnTo>
                  <a:lnTo>
                    <a:pt x="796" y="2228"/>
                  </a:lnTo>
                  <a:lnTo>
                    <a:pt x="915" y="2188"/>
                  </a:lnTo>
                  <a:lnTo>
                    <a:pt x="1035" y="2108"/>
                  </a:lnTo>
                  <a:lnTo>
                    <a:pt x="1154" y="1989"/>
                  </a:lnTo>
                  <a:lnTo>
                    <a:pt x="1234" y="1830"/>
                  </a:lnTo>
                  <a:lnTo>
                    <a:pt x="1353" y="1671"/>
                  </a:lnTo>
                  <a:lnTo>
                    <a:pt x="1472" y="1234"/>
                  </a:lnTo>
                  <a:lnTo>
                    <a:pt x="1512" y="796"/>
                  </a:lnTo>
                  <a:lnTo>
                    <a:pt x="1472" y="438"/>
                  </a:lnTo>
                  <a:lnTo>
                    <a:pt x="1393" y="279"/>
                  </a:lnTo>
                  <a:lnTo>
                    <a:pt x="1353" y="160"/>
                  </a:lnTo>
                  <a:lnTo>
                    <a:pt x="1234" y="41"/>
                  </a:lnTo>
                  <a:lnTo>
                    <a:pt x="1154" y="1"/>
                  </a:lnTo>
                  <a:close/>
                </a:path>
              </a:pathLst>
            </a:custGeom>
            <a:solidFill>
              <a:srgbClr val="FDAA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69"/>
            <p:cNvSpPr/>
            <p:nvPr/>
          </p:nvSpPr>
          <p:spPr>
            <a:xfrm>
              <a:off x="1612800" y="2357025"/>
              <a:ext cx="34800" cy="56675"/>
            </a:xfrm>
            <a:custGeom>
              <a:avLst/>
              <a:gdLst/>
              <a:ahLst/>
              <a:cxnLst/>
              <a:rect l="l" t="t" r="r" b="b"/>
              <a:pathLst>
                <a:path w="1392" h="2267" extrusionOk="0">
                  <a:moveTo>
                    <a:pt x="756" y="0"/>
                  </a:moveTo>
                  <a:lnTo>
                    <a:pt x="636" y="40"/>
                  </a:lnTo>
                  <a:lnTo>
                    <a:pt x="517" y="159"/>
                  </a:lnTo>
                  <a:lnTo>
                    <a:pt x="398" y="318"/>
                  </a:lnTo>
                  <a:lnTo>
                    <a:pt x="278" y="517"/>
                  </a:lnTo>
                  <a:lnTo>
                    <a:pt x="159" y="756"/>
                  </a:lnTo>
                  <a:lnTo>
                    <a:pt x="80" y="994"/>
                  </a:lnTo>
                  <a:lnTo>
                    <a:pt x="40" y="1273"/>
                  </a:lnTo>
                  <a:lnTo>
                    <a:pt x="0" y="1511"/>
                  </a:lnTo>
                  <a:lnTo>
                    <a:pt x="40" y="1710"/>
                  </a:lnTo>
                  <a:lnTo>
                    <a:pt x="119" y="1909"/>
                  </a:lnTo>
                  <a:lnTo>
                    <a:pt x="239" y="2028"/>
                  </a:lnTo>
                  <a:lnTo>
                    <a:pt x="358" y="2147"/>
                  </a:lnTo>
                  <a:lnTo>
                    <a:pt x="517" y="2187"/>
                  </a:lnTo>
                  <a:lnTo>
                    <a:pt x="676" y="2267"/>
                  </a:lnTo>
                  <a:lnTo>
                    <a:pt x="1034" y="2267"/>
                  </a:lnTo>
                  <a:lnTo>
                    <a:pt x="1153" y="2187"/>
                  </a:lnTo>
                  <a:lnTo>
                    <a:pt x="1233" y="2068"/>
                  </a:lnTo>
                  <a:lnTo>
                    <a:pt x="1312" y="1948"/>
                  </a:lnTo>
                  <a:lnTo>
                    <a:pt x="1352" y="1750"/>
                  </a:lnTo>
                  <a:lnTo>
                    <a:pt x="1392" y="1591"/>
                  </a:lnTo>
                  <a:lnTo>
                    <a:pt x="1392" y="1114"/>
                  </a:lnTo>
                  <a:lnTo>
                    <a:pt x="1352" y="676"/>
                  </a:lnTo>
                  <a:lnTo>
                    <a:pt x="1193" y="318"/>
                  </a:lnTo>
                  <a:lnTo>
                    <a:pt x="1113" y="199"/>
                  </a:lnTo>
                  <a:lnTo>
                    <a:pt x="994" y="80"/>
                  </a:lnTo>
                  <a:lnTo>
                    <a:pt x="875" y="40"/>
                  </a:lnTo>
                  <a:lnTo>
                    <a:pt x="756" y="0"/>
                  </a:lnTo>
                  <a:close/>
                </a:path>
              </a:pathLst>
            </a:custGeom>
            <a:solidFill>
              <a:srgbClr val="FDAA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69"/>
            <p:cNvSpPr/>
            <p:nvPr/>
          </p:nvSpPr>
          <p:spPr>
            <a:xfrm>
              <a:off x="1999450" y="2439525"/>
              <a:ext cx="42775" cy="41775"/>
            </a:xfrm>
            <a:custGeom>
              <a:avLst/>
              <a:gdLst/>
              <a:ahLst/>
              <a:cxnLst/>
              <a:rect l="l" t="t" r="r" b="b"/>
              <a:pathLst>
                <a:path w="1711" h="1671" extrusionOk="0">
                  <a:moveTo>
                    <a:pt x="676" y="0"/>
                  </a:moveTo>
                  <a:lnTo>
                    <a:pt x="517" y="40"/>
                  </a:lnTo>
                  <a:lnTo>
                    <a:pt x="358" y="120"/>
                  </a:lnTo>
                  <a:lnTo>
                    <a:pt x="239" y="239"/>
                  </a:lnTo>
                  <a:lnTo>
                    <a:pt x="159" y="358"/>
                  </a:lnTo>
                  <a:lnTo>
                    <a:pt x="80" y="517"/>
                  </a:lnTo>
                  <a:lnTo>
                    <a:pt x="40" y="676"/>
                  </a:lnTo>
                  <a:lnTo>
                    <a:pt x="0" y="835"/>
                  </a:lnTo>
                  <a:lnTo>
                    <a:pt x="40" y="994"/>
                  </a:lnTo>
                  <a:lnTo>
                    <a:pt x="80" y="1153"/>
                  </a:lnTo>
                  <a:lnTo>
                    <a:pt x="159" y="1312"/>
                  </a:lnTo>
                  <a:lnTo>
                    <a:pt x="279" y="1432"/>
                  </a:lnTo>
                  <a:lnTo>
                    <a:pt x="398" y="1551"/>
                  </a:lnTo>
                  <a:lnTo>
                    <a:pt x="557" y="1591"/>
                  </a:lnTo>
                  <a:lnTo>
                    <a:pt x="716" y="1670"/>
                  </a:lnTo>
                  <a:lnTo>
                    <a:pt x="875" y="1670"/>
                  </a:lnTo>
                  <a:lnTo>
                    <a:pt x="1034" y="1630"/>
                  </a:lnTo>
                  <a:lnTo>
                    <a:pt x="1193" y="1591"/>
                  </a:lnTo>
                  <a:lnTo>
                    <a:pt x="1352" y="1511"/>
                  </a:lnTo>
                  <a:lnTo>
                    <a:pt x="1472" y="1392"/>
                  </a:lnTo>
                  <a:lnTo>
                    <a:pt x="1551" y="1273"/>
                  </a:lnTo>
                  <a:lnTo>
                    <a:pt x="1631" y="1114"/>
                  </a:lnTo>
                  <a:lnTo>
                    <a:pt x="1670" y="994"/>
                  </a:lnTo>
                  <a:lnTo>
                    <a:pt x="1710" y="795"/>
                  </a:lnTo>
                  <a:lnTo>
                    <a:pt x="1670" y="636"/>
                  </a:lnTo>
                  <a:lnTo>
                    <a:pt x="1631" y="477"/>
                  </a:lnTo>
                  <a:lnTo>
                    <a:pt x="1551" y="318"/>
                  </a:lnTo>
                  <a:lnTo>
                    <a:pt x="1432" y="199"/>
                  </a:lnTo>
                  <a:lnTo>
                    <a:pt x="1313" y="120"/>
                  </a:lnTo>
                  <a:lnTo>
                    <a:pt x="1153" y="40"/>
                  </a:lnTo>
                  <a:lnTo>
                    <a:pt x="994" y="0"/>
                  </a:lnTo>
                  <a:close/>
                </a:path>
              </a:pathLst>
            </a:custGeom>
            <a:solidFill>
              <a:srgbClr val="0916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3" name="Google Shape;963;p69"/>
          <p:cNvGrpSpPr/>
          <p:nvPr/>
        </p:nvGrpSpPr>
        <p:grpSpPr>
          <a:xfrm>
            <a:off x="-92500" y="119175"/>
            <a:ext cx="1705700" cy="1611250"/>
            <a:chOff x="280850" y="1045975"/>
            <a:chExt cx="1705700" cy="1611250"/>
          </a:xfrm>
        </p:grpSpPr>
        <p:sp>
          <p:nvSpPr>
            <p:cNvPr id="964" name="Google Shape;964;p69"/>
            <p:cNvSpPr/>
            <p:nvPr/>
          </p:nvSpPr>
          <p:spPr>
            <a:xfrm>
              <a:off x="732125" y="1746725"/>
              <a:ext cx="194850" cy="190850"/>
            </a:xfrm>
            <a:custGeom>
              <a:avLst/>
              <a:gdLst/>
              <a:ahLst/>
              <a:cxnLst/>
              <a:rect l="l" t="t" r="r" b="b"/>
              <a:pathLst>
                <a:path w="7794" h="7634" extrusionOk="0">
                  <a:moveTo>
                    <a:pt x="1909" y="0"/>
                  </a:moveTo>
                  <a:lnTo>
                    <a:pt x="1551" y="358"/>
                  </a:lnTo>
                  <a:lnTo>
                    <a:pt x="1233" y="756"/>
                  </a:lnTo>
                  <a:lnTo>
                    <a:pt x="955" y="1113"/>
                  </a:lnTo>
                  <a:lnTo>
                    <a:pt x="716" y="1511"/>
                  </a:lnTo>
                  <a:lnTo>
                    <a:pt x="517" y="1869"/>
                  </a:lnTo>
                  <a:lnTo>
                    <a:pt x="358" y="2266"/>
                  </a:lnTo>
                  <a:lnTo>
                    <a:pt x="239" y="2624"/>
                  </a:lnTo>
                  <a:lnTo>
                    <a:pt x="159" y="2982"/>
                  </a:lnTo>
                  <a:lnTo>
                    <a:pt x="40" y="3698"/>
                  </a:lnTo>
                  <a:lnTo>
                    <a:pt x="0" y="4334"/>
                  </a:lnTo>
                  <a:lnTo>
                    <a:pt x="40" y="4930"/>
                  </a:lnTo>
                  <a:lnTo>
                    <a:pt x="120" y="5407"/>
                  </a:lnTo>
                  <a:lnTo>
                    <a:pt x="597" y="5407"/>
                  </a:lnTo>
                  <a:lnTo>
                    <a:pt x="875" y="5487"/>
                  </a:lnTo>
                  <a:lnTo>
                    <a:pt x="1114" y="5606"/>
                  </a:lnTo>
                  <a:lnTo>
                    <a:pt x="1352" y="5765"/>
                  </a:lnTo>
                  <a:lnTo>
                    <a:pt x="2346" y="6481"/>
                  </a:lnTo>
                  <a:lnTo>
                    <a:pt x="2624" y="6719"/>
                  </a:lnTo>
                  <a:lnTo>
                    <a:pt x="2823" y="6998"/>
                  </a:lnTo>
                  <a:lnTo>
                    <a:pt x="2943" y="7316"/>
                  </a:lnTo>
                  <a:lnTo>
                    <a:pt x="3022" y="7634"/>
                  </a:lnTo>
                  <a:lnTo>
                    <a:pt x="3539" y="7554"/>
                  </a:lnTo>
                  <a:lnTo>
                    <a:pt x="4096" y="7435"/>
                  </a:lnTo>
                  <a:lnTo>
                    <a:pt x="4692" y="7236"/>
                  </a:lnTo>
                  <a:lnTo>
                    <a:pt x="5050" y="7077"/>
                  </a:lnTo>
                  <a:lnTo>
                    <a:pt x="5368" y="6918"/>
                  </a:lnTo>
                  <a:lnTo>
                    <a:pt x="5686" y="6719"/>
                  </a:lnTo>
                  <a:lnTo>
                    <a:pt x="6004" y="6481"/>
                  </a:lnTo>
                  <a:lnTo>
                    <a:pt x="6322" y="6242"/>
                  </a:lnTo>
                  <a:lnTo>
                    <a:pt x="6640" y="5924"/>
                  </a:lnTo>
                  <a:lnTo>
                    <a:pt x="6958" y="5606"/>
                  </a:lnTo>
                  <a:lnTo>
                    <a:pt x="7237" y="5209"/>
                  </a:lnTo>
                  <a:lnTo>
                    <a:pt x="7515" y="4771"/>
                  </a:lnTo>
                  <a:lnTo>
                    <a:pt x="7793" y="4294"/>
                  </a:lnTo>
                  <a:lnTo>
                    <a:pt x="7674" y="4254"/>
                  </a:lnTo>
                  <a:lnTo>
                    <a:pt x="7396" y="4175"/>
                  </a:lnTo>
                  <a:lnTo>
                    <a:pt x="6958" y="4095"/>
                  </a:lnTo>
                  <a:lnTo>
                    <a:pt x="6322" y="4056"/>
                  </a:lnTo>
                  <a:lnTo>
                    <a:pt x="5964" y="4056"/>
                  </a:lnTo>
                  <a:lnTo>
                    <a:pt x="5567" y="4095"/>
                  </a:lnTo>
                  <a:lnTo>
                    <a:pt x="5129" y="4175"/>
                  </a:lnTo>
                  <a:lnTo>
                    <a:pt x="4692" y="4294"/>
                  </a:lnTo>
                  <a:lnTo>
                    <a:pt x="4175" y="4453"/>
                  </a:lnTo>
                  <a:lnTo>
                    <a:pt x="3658" y="4692"/>
                  </a:lnTo>
                  <a:lnTo>
                    <a:pt x="3102" y="4970"/>
                  </a:lnTo>
                  <a:lnTo>
                    <a:pt x="2545" y="5288"/>
                  </a:lnTo>
                  <a:lnTo>
                    <a:pt x="2664" y="4612"/>
                  </a:lnTo>
                  <a:lnTo>
                    <a:pt x="2784" y="4016"/>
                  </a:lnTo>
                  <a:lnTo>
                    <a:pt x="2823" y="3459"/>
                  </a:lnTo>
                  <a:lnTo>
                    <a:pt x="2863" y="2942"/>
                  </a:lnTo>
                  <a:lnTo>
                    <a:pt x="2823" y="2465"/>
                  </a:lnTo>
                  <a:lnTo>
                    <a:pt x="2784" y="2028"/>
                  </a:lnTo>
                  <a:lnTo>
                    <a:pt x="2704" y="1630"/>
                  </a:lnTo>
                  <a:lnTo>
                    <a:pt x="2585" y="1272"/>
                  </a:lnTo>
                  <a:lnTo>
                    <a:pt x="2386" y="716"/>
                  </a:lnTo>
                  <a:lnTo>
                    <a:pt x="2147" y="318"/>
                  </a:lnTo>
                  <a:lnTo>
                    <a:pt x="1988" y="80"/>
                  </a:lnTo>
                  <a:lnTo>
                    <a:pt x="1909" y="0"/>
                  </a:lnTo>
                  <a:close/>
                </a:path>
              </a:pathLst>
            </a:custGeom>
            <a:solidFill>
              <a:srgbClr val="8CDF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69"/>
            <p:cNvSpPr/>
            <p:nvPr/>
          </p:nvSpPr>
          <p:spPr>
            <a:xfrm>
              <a:off x="732125" y="1746725"/>
              <a:ext cx="194850" cy="190850"/>
            </a:xfrm>
            <a:custGeom>
              <a:avLst/>
              <a:gdLst/>
              <a:ahLst/>
              <a:cxnLst/>
              <a:rect l="l" t="t" r="r" b="b"/>
              <a:pathLst>
                <a:path w="7794" h="7634" fill="none" extrusionOk="0">
                  <a:moveTo>
                    <a:pt x="1909" y="0"/>
                  </a:moveTo>
                  <a:lnTo>
                    <a:pt x="1909" y="0"/>
                  </a:lnTo>
                  <a:lnTo>
                    <a:pt x="1551" y="358"/>
                  </a:lnTo>
                  <a:lnTo>
                    <a:pt x="1233" y="756"/>
                  </a:lnTo>
                  <a:lnTo>
                    <a:pt x="955" y="1113"/>
                  </a:lnTo>
                  <a:lnTo>
                    <a:pt x="716" y="1511"/>
                  </a:lnTo>
                  <a:lnTo>
                    <a:pt x="517" y="1869"/>
                  </a:lnTo>
                  <a:lnTo>
                    <a:pt x="358" y="2266"/>
                  </a:lnTo>
                  <a:lnTo>
                    <a:pt x="239" y="2624"/>
                  </a:lnTo>
                  <a:lnTo>
                    <a:pt x="159" y="2982"/>
                  </a:lnTo>
                  <a:lnTo>
                    <a:pt x="40" y="3698"/>
                  </a:lnTo>
                  <a:lnTo>
                    <a:pt x="0" y="4334"/>
                  </a:lnTo>
                  <a:lnTo>
                    <a:pt x="40" y="4930"/>
                  </a:lnTo>
                  <a:lnTo>
                    <a:pt x="120" y="5407"/>
                  </a:lnTo>
                  <a:lnTo>
                    <a:pt x="120" y="5407"/>
                  </a:lnTo>
                  <a:lnTo>
                    <a:pt x="318" y="5407"/>
                  </a:lnTo>
                  <a:lnTo>
                    <a:pt x="318" y="5407"/>
                  </a:lnTo>
                  <a:lnTo>
                    <a:pt x="597" y="5407"/>
                  </a:lnTo>
                  <a:lnTo>
                    <a:pt x="875" y="5487"/>
                  </a:lnTo>
                  <a:lnTo>
                    <a:pt x="1114" y="5606"/>
                  </a:lnTo>
                  <a:lnTo>
                    <a:pt x="1352" y="5765"/>
                  </a:lnTo>
                  <a:lnTo>
                    <a:pt x="2346" y="6481"/>
                  </a:lnTo>
                  <a:lnTo>
                    <a:pt x="2346" y="6481"/>
                  </a:lnTo>
                  <a:lnTo>
                    <a:pt x="2624" y="6719"/>
                  </a:lnTo>
                  <a:lnTo>
                    <a:pt x="2823" y="6998"/>
                  </a:lnTo>
                  <a:lnTo>
                    <a:pt x="2943" y="7316"/>
                  </a:lnTo>
                  <a:lnTo>
                    <a:pt x="3022" y="7634"/>
                  </a:lnTo>
                  <a:lnTo>
                    <a:pt x="3022" y="7634"/>
                  </a:lnTo>
                  <a:lnTo>
                    <a:pt x="3539" y="7554"/>
                  </a:lnTo>
                  <a:lnTo>
                    <a:pt x="4096" y="7435"/>
                  </a:lnTo>
                  <a:lnTo>
                    <a:pt x="4692" y="7236"/>
                  </a:lnTo>
                  <a:lnTo>
                    <a:pt x="5050" y="7077"/>
                  </a:lnTo>
                  <a:lnTo>
                    <a:pt x="5368" y="6918"/>
                  </a:lnTo>
                  <a:lnTo>
                    <a:pt x="5686" y="6719"/>
                  </a:lnTo>
                  <a:lnTo>
                    <a:pt x="6004" y="6481"/>
                  </a:lnTo>
                  <a:lnTo>
                    <a:pt x="6322" y="6242"/>
                  </a:lnTo>
                  <a:lnTo>
                    <a:pt x="6640" y="5924"/>
                  </a:lnTo>
                  <a:lnTo>
                    <a:pt x="6958" y="5606"/>
                  </a:lnTo>
                  <a:lnTo>
                    <a:pt x="7237" y="5209"/>
                  </a:lnTo>
                  <a:lnTo>
                    <a:pt x="7515" y="4771"/>
                  </a:lnTo>
                  <a:lnTo>
                    <a:pt x="7793" y="4294"/>
                  </a:lnTo>
                  <a:lnTo>
                    <a:pt x="7793" y="4294"/>
                  </a:lnTo>
                  <a:lnTo>
                    <a:pt x="7674" y="4254"/>
                  </a:lnTo>
                  <a:lnTo>
                    <a:pt x="7396" y="4175"/>
                  </a:lnTo>
                  <a:lnTo>
                    <a:pt x="6958" y="4095"/>
                  </a:lnTo>
                  <a:lnTo>
                    <a:pt x="6322" y="4056"/>
                  </a:lnTo>
                  <a:lnTo>
                    <a:pt x="6322" y="4056"/>
                  </a:lnTo>
                  <a:lnTo>
                    <a:pt x="5964" y="4056"/>
                  </a:lnTo>
                  <a:lnTo>
                    <a:pt x="5567" y="4095"/>
                  </a:lnTo>
                  <a:lnTo>
                    <a:pt x="5129" y="4175"/>
                  </a:lnTo>
                  <a:lnTo>
                    <a:pt x="4692" y="4294"/>
                  </a:lnTo>
                  <a:lnTo>
                    <a:pt x="4175" y="4453"/>
                  </a:lnTo>
                  <a:lnTo>
                    <a:pt x="3658" y="4692"/>
                  </a:lnTo>
                  <a:lnTo>
                    <a:pt x="3102" y="4970"/>
                  </a:lnTo>
                  <a:lnTo>
                    <a:pt x="2545" y="5288"/>
                  </a:lnTo>
                  <a:lnTo>
                    <a:pt x="2545" y="5288"/>
                  </a:lnTo>
                  <a:lnTo>
                    <a:pt x="2664" y="4612"/>
                  </a:lnTo>
                  <a:lnTo>
                    <a:pt x="2784" y="4016"/>
                  </a:lnTo>
                  <a:lnTo>
                    <a:pt x="2823" y="3459"/>
                  </a:lnTo>
                  <a:lnTo>
                    <a:pt x="2863" y="2942"/>
                  </a:lnTo>
                  <a:lnTo>
                    <a:pt x="2823" y="2465"/>
                  </a:lnTo>
                  <a:lnTo>
                    <a:pt x="2784" y="2028"/>
                  </a:lnTo>
                  <a:lnTo>
                    <a:pt x="2704" y="1630"/>
                  </a:lnTo>
                  <a:lnTo>
                    <a:pt x="2585" y="1272"/>
                  </a:lnTo>
                  <a:lnTo>
                    <a:pt x="2386" y="716"/>
                  </a:lnTo>
                  <a:lnTo>
                    <a:pt x="2147" y="318"/>
                  </a:lnTo>
                  <a:lnTo>
                    <a:pt x="1988" y="80"/>
                  </a:lnTo>
                  <a:lnTo>
                    <a:pt x="1909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69"/>
            <p:cNvSpPr/>
            <p:nvPr/>
          </p:nvSpPr>
          <p:spPr>
            <a:xfrm>
              <a:off x="559175" y="1881900"/>
              <a:ext cx="248525" cy="321075"/>
            </a:xfrm>
            <a:custGeom>
              <a:avLst/>
              <a:gdLst/>
              <a:ahLst/>
              <a:cxnLst/>
              <a:rect l="l" t="t" r="r" b="b"/>
              <a:pathLst>
                <a:path w="9941" h="12843" extrusionOk="0">
                  <a:moveTo>
                    <a:pt x="5408" y="3539"/>
                  </a:moveTo>
                  <a:lnTo>
                    <a:pt x="5527" y="3738"/>
                  </a:lnTo>
                  <a:lnTo>
                    <a:pt x="5686" y="3937"/>
                  </a:lnTo>
                  <a:lnTo>
                    <a:pt x="5845" y="4294"/>
                  </a:lnTo>
                  <a:lnTo>
                    <a:pt x="5964" y="4732"/>
                  </a:lnTo>
                  <a:lnTo>
                    <a:pt x="6083" y="5249"/>
                  </a:lnTo>
                  <a:lnTo>
                    <a:pt x="6163" y="5925"/>
                  </a:lnTo>
                  <a:lnTo>
                    <a:pt x="6163" y="6720"/>
                  </a:lnTo>
                  <a:lnTo>
                    <a:pt x="6004" y="6759"/>
                  </a:lnTo>
                  <a:lnTo>
                    <a:pt x="5248" y="6759"/>
                  </a:lnTo>
                  <a:lnTo>
                    <a:pt x="4891" y="6680"/>
                  </a:lnTo>
                  <a:lnTo>
                    <a:pt x="4493" y="6561"/>
                  </a:lnTo>
                  <a:lnTo>
                    <a:pt x="4095" y="6362"/>
                  </a:lnTo>
                  <a:lnTo>
                    <a:pt x="4095" y="6084"/>
                  </a:lnTo>
                  <a:lnTo>
                    <a:pt x="4175" y="5765"/>
                  </a:lnTo>
                  <a:lnTo>
                    <a:pt x="4254" y="5368"/>
                  </a:lnTo>
                  <a:lnTo>
                    <a:pt x="4414" y="4931"/>
                  </a:lnTo>
                  <a:lnTo>
                    <a:pt x="4612" y="4453"/>
                  </a:lnTo>
                  <a:lnTo>
                    <a:pt x="4771" y="4215"/>
                  </a:lnTo>
                  <a:lnTo>
                    <a:pt x="4970" y="3976"/>
                  </a:lnTo>
                  <a:lnTo>
                    <a:pt x="5169" y="3778"/>
                  </a:lnTo>
                  <a:lnTo>
                    <a:pt x="5408" y="3539"/>
                  </a:lnTo>
                  <a:close/>
                  <a:moveTo>
                    <a:pt x="3897" y="9185"/>
                  </a:moveTo>
                  <a:lnTo>
                    <a:pt x="4056" y="9225"/>
                  </a:lnTo>
                  <a:lnTo>
                    <a:pt x="4215" y="9304"/>
                  </a:lnTo>
                  <a:lnTo>
                    <a:pt x="4334" y="9463"/>
                  </a:lnTo>
                  <a:lnTo>
                    <a:pt x="4414" y="9662"/>
                  </a:lnTo>
                  <a:lnTo>
                    <a:pt x="4414" y="9861"/>
                  </a:lnTo>
                  <a:lnTo>
                    <a:pt x="4334" y="10059"/>
                  </a:lnTo>
                  <a:lnTo>
                    <a:pt x="4215" y="10139"/>
                  </a:lnTo>
                  <a:lnTo>
                    <a:pt x="4135" y="10219"/>
                  </a:lnTo>
                  <a:lnTo>
                    <a:pt x="4016" y="10258"/>
                  </a:lnTo>
                  <a:lnTo>
                    <a:pt x="3897" y="10258"/>
                  </a:lnTo>
                  <a:lnTo>
                    <a:pt x="3738" y="10219"/>
                  </a:lnTo>
                  <a:lnTo>
                    <a:pt x="3579" y="10139"/>
                  </a:lnTo>
                  <a:lnTo>
                    <a:pt x="3459" y="9980"/>
                  </a:lnTo>
                  <a:lnTo>
                    <a:pt x="3380" y="9821"/>
                  </a:lnTo>
                  <a:lnTo>
                    <a:pt x="3380" y="9622"/>
                  </a:lnTo>
                  <a:lnTo>
                    <a:pt x="3459" y="9423"/>
                  </a:lnTo>
                  <a:lnTo>
                    <a:pt x="3539" y="9304"/>
                  </a:lnTo>
                  <a:lnTo>
                    <a:pt x="3658" y="9264"/>
                  </a:lnTo>
                  <a:lnTo>
                    <a:pt x="3777" y="9225"/>
                  </a:lnTo>
                  <a:lnTo>
                    <a:pt x="3897" y="9185"/>
                  </a:lnTo>
                  <a:close/>
                  <a:moveTo>
                    <a:pt x="7038" y="0"/>
                  </a:moveTo>
                  <a:lnTo>
                    <a:pt x="6720" y="80"/>
                  </a:lnTo>
                  <a:lnTo>
                    <a:pt x="6441" y="239"/>
                  </a:lnTo>
                  <a:lnTo>
                    <a:pt x="5567" y="875"/>
                  </a:lnTo>
                  <a:lnTo>
                    <a:pt x="5050" y="1312"/>
                  </a:lnTo>
                  <a:lnTo>
                    <a:pt x="4533" y="1790"/>
                  </a:lnTo>
                  <a:lnTo>
                    <a:pt x="3976" y="2306"/>
                  </a:lnTo>
                  <a:lnTo>
                    <a:pt x="3420" y="2863"/>
                  </a:lnTo>
                  <a:lnTo>
                    <a:pt x="2863" y="3499"/>
                  </a:lnTo>
                  <a:lnTo>
                    <a:pt x="2306" y="4175"/>
                  </a:lnTo>
                  <a:lnTo>
                    <a:pt x="1789" y="4931"/>
                  </a:lnTo>
                  <a:lnTo>
                    <a:pt x="1352" y="5686"/>
                  </a:lnTo>
                  <a:lnTo>
                    <a:pt x="915" y="6521"/>
                  </a:lnTo>
                  <a:lnTo>
                    <a:pt x="557" y="7396"/>
                  </a:lnTo>
                  <a:lnTo>
                    <a:pt x="279" y="8310"/>
                  </a:lnTo>
                  <a:lnTo>
                    <a:pt x="159" y="8787"/>
                  </a:lnTo>
                  <a:lnTo>
                    <a:pt x="80" y="9264"/>
                  </a:lnTo>
                  <a:lnTo>
                    <a:pt x="40" y="9741"/>
                  </a:lnTo>
                  <a:lnTo>
                    <a:pt x="0" y="10258"/>
                  </a:lnTo>
                  <a:lnTo>
                    <a:pt x="0" y="10775"/>
                  </a:lnTo>
                  <a:lnTo>
                    <a:pt x="0" y="11292"/>
                  </a:lnTo>
                  <a:lnTo>
                    <a:pt x="40" y="11610"/>
                  </a:lnTo>
                  <a:lnTo>
                    <a:pt x="199" y="11928"/>
                  </a:lnTo>
                  <a:lnTo>
                    <a:pt x="358" y="12167"/>
                  </a:lnTo>
                  <a:lnTo>
                    <a:pt x="557" y="12405"/>
                  </a:lnTo>
                  <a:lnTo>
                    <a:pt x="835" y="12604"/>
                  </a:lnTo>
                  <a:lnTo>
                    <a:pt x="1114" y="12723"/>
                  </a:lnTo>
                  <a:lnTo>
                    <a:pt x="1392" y="12803"/>
                  </a:lnTo>
                  <a:lnTo>
                    <a:pt x="1710" y="12843"/>
                  </a:lnTo>
                  <a:lnTo>
                    <a:pt x="1988" y="12843"/>
                  </a:lnTo>
                  <a:lnTo>
                    <a:pt x="2267" y="12763"/>
                  </a:lnTo>
                  <a:lnTo>
                    <a:pt x="2783" y="12525"/>
                  </a:lnTo>
                  <a:lnTo>
                    <a:pt x="3300" y="12286"/>
                  </a:lnTo>
                  <a:lnTo>
                    <a:pt x="3777" y="12047"/>
                  </a:lnTo>
                  <a:lnTo>
                    <a:pt x="4254" y="11769"/>
                  </a:lnTo>
                  <a:lnTo>
                    <a:pt x="4692" y="11451"/>
                  </a:lnTo>
                  <a:lnTo>
                    <a:pt x="5129" y="11173"/>
                  </a:lnTo>
                  <a:lnTo>
                    <a:pt x="5885" y="10537"/>
                  </a:lnTo>
                  <a:lnTo>
                    <a:pt x="6561" y="9821"/>
                  </a:lnTo>
                  <a:lnTo>
                    <a:pt x="7197" y="9105"/>
                  </a:lnTo>
                  <a:lnTo>
                    <a:pt x="7714" y="8390"/>
                  </a:lnTo>
                  <a:lnTo>
                    <a:pt x="8191" y="7634"/>
                  </a:lnTo>
                  <a:lnTo>
                    <a:pt x="8588" y="6919"/>
                  </a:lnTo>
                  <a:lnTo>
                    <a:pt x="8906" y="6203"/>
                  </a:lnTo>
                  <a:lnTo>
                    <a:pt x="9185" y="5487"/>
                  </a:lnTo>
                  <a:lnTo>
                    <a:pt x="9423" y="4811"/>
                  </a:lnTo>
                  <a:lnTo>
                    <a:pt x="9622" y="4175"/>
                  </a:lnTo>
                  <a:lnTo>
                    <a:pt x="9741" y="3579"/>
                  </a:lnTo>
                  <a:lnTo>
                    <a:pt x="9940" y="2585"/>
                  </a:lnTo>
                  <a:lnTo>
                    <a:pt x="9940" y="2386"/>
                  </a:lnTo>
                  <a:lnTo>
                    <a:pt x="9940" y="2227"/>
                  </a:lnTo>
                  <a:lnTo>
                    <a:pt x="9861" y="1909"/>
                  </a:lnTo>
                  <a:lnTo>
                    <a:pt x="9741" y="1591"/>
                  </a:lnTo>
                  <a:lnTo>
                    <a:pt x="9542" y="1312"/>
                  </a:lnTo>
                  <a:lnTo>
                    <a:pt x="9264" y="1074"/>
                  </a:lnTo>
                  <a:lnTo>
                    <a:pt x="8270" y="358"/>
                  </a:lnTo>
                  <a:lnTo>
                    <a:pt x="8032" y="199"/>
                  </a:lnTo>
                  <a:lnTo>
                    <a:pt x="7793" y="80"/>
                  </a:lnTo>
                  <a:lnTo>
                    <a:pt x="7515" y="0"/>
                  </a:lnTo>
                  <a:close/>
                </a:path>
              </a:pathLst>
            </a:custGeom>
            <a:solidFill>
              <a:srgbClr val="E5EA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69"/>
            <p:cNvSpPr/>
            <p:nvPr/>
          </p:nvSpPr>
          <p:spPr>
            <a:xfrm>
              <a:off x="643650" y="2111500"/>
              <a:ext cx="25875" cy="26875"/>
            </a:xfrm>
            <a:custGeom>
              <a:avLst/>
              <a:gdLst/>
              <a:ahLst/>
              <a:cxnLst/>
              <a:rect l="l" t="t" r="r" b="b"/>
              <a:pathLst>
                <a:path w="1035" h="1075" fill="none" extrusionOk="0">
                  <a:moveTo>
                    <a:pt x="518" y="1074"/>
                  </a:moveTo>
                  <a:lnTo>
                    <a:pt x="518" y="1074"/>
                  </a:lnTo>
                  <a:lnTo>
                    <a:pt x="359" y="1035"/>
                  </a:lnTo>
                  <a:lnTo>
                    <a:pt x="200" y="955"/>
                  </a:lnTo>
                  <a:lnTo>
                    <a:pt x="200" y="955"/>
                  </a:lnTo>
                  <a:lnTo>
                    <a:pt x="80" y="796"/>
                  </a:lnTo>
                  <a:lnTo>
                    <a:pt x="1" y="637"/>
                  </a:lnTo>
                  <a:lnTo>
                    <a:pt x="1" y="438"/>
                  </a:lnTo>
                  <a:lnTo>
                    <a:pt x="80" y="239"/>
                  </a:lnTo>
                  <a:lnTo>
                    <a:pt x="80" y="239"/>
                  </a:lnTo>
                  <a:lnTo>
                    <a:pt x="160" y="120"/>
                  </a:lnTo>
                  <a:lnTo>
                    <a:pt x="279" y="80"/>
                  </a:lnTo>
                  <a:lnTo>
                    <a:pt x="398" y="41"/>
                  </a:lnTo>
                  <a:lnTo>
                    <a:pt x="518" y="1"/>
                  </a:lnTo>
                  <a:lnTo>
                    <a:pt x="518" y="1"/>
                  </a:lnTo>
                  <a:lnTo>
                    <a:pt x="677" y="41"/>
                  </a:lnTo>
                  <a:lnTo>
                    <a:pt x="836" y="120"/>
                  </a:lnTo>
                  <a:lnTo>
                    <a:pt x="836" y="120"/>
                  </a:lnTo>
                  <a:lnTo>
                    <a:pt x="955" y="279"/>
                  </a:lnTo>
                  <a:lnTo>
                    <a:pt x="1035" y="478"/>
                  </a:lnTo>
                  <a:lnTo>
                    <a:pt x="1035" y="677"/>
                  </a:lnTo>
                  <a:lnTo>
                    <a:pt x="955" y="875"/>
                  </a:lnTo>
                  <a:lnTo>
                    <a:pt x="955" y="875"/>
                  </a:lnTo>
                  <a:lnTo>
                    <a:pt x="836" y="955"/>
                  </a:lnTo>
                  <a:lnTo>
                    <a:pt x="756" y="1035"/>
                  </a:lnTo>
                  <a:lnTo>
                    <a:pt x="637" y="1074"/>
                  </a:lnTo>
                  <a:lnTo>
                    <a:pt x="518" y="107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69"/>
            <p:cNvSpPr/>
            <p:nvPr/>
          </p:nvSpPr>
          <p:spPr>
            <a:xfrm>
              <a:off x="661550" y="1970350"/>
              <a:ext cx="51700" cy="80550"/>
            </a:xfrm>
            <a:custGeom>
              <a:avLst/>
              <a:gdLst/>
              <a:ahLst/>
              <a:cxnLst/>
              <a:rect l="l" t="t" r="r" b="b"/>
              <a:pathLst>
                <a:path w="2068" h="3222" fill="none" extrusionOk="0">
                  <a:moveTo>
                    <a:pt x="1511" y="3221"/>
                  </a:moveTo>
                  <a:lnTo>
                    <a:pt x="1511" y="3221"/>
                  </a:lnTo>
                  <a:lnTo>
                    <a:pt x="1153" y="3221"/>
                  </a:lnTo>
                  <a:lnTo>
                    <a:pt x="796" y="3142"/>
                  </a:lnTo>
                  <a:lnTo>
                    <a:pt x="398" y="3023"/>
                  </a:lnTo>
                  <a:lnTo>
                    <a:pt x="0" y="2824"/>
                  </a:lnTo>
                  <a:lnTo>
                    <a:pt x="0" y="2824"/>
                  </a:lnTo>
                  <a:lnTo>
                    <a:pt x="0" y="2546"/>
                  </a:lnTo>
                  <a:lnTo>
                    <a:pt x="80" y="2227"/>
                  </a:lnTo>
                  <a:lnTo>
                    <a:pt x="159" y="1830"/>
                  </a:lnTo>
                  <a:lnTo>
                    <a:pt x="319" y="1393"/>
                  </a:lnTo>
                  <a:lnTo>
                    <a:pt x="517" y="915"/>
                  </a:lnTo>
                  <a:lnTo>
                    <a:pt x="676" y="677"/>
                  </a:lnTo>
                  <a:lnTo>
                    <a:pt x="875" y="438"/>
                  </a:lnTo>
                  <a:lnTo>
                    <a:pt x="1074" y="240"/>
                  </a:lnTo>
                  <a:lnTo>
                    <a:pt x="1313" y="1"/>
                  </a:lnTo>
                  <a:lnTo>
                    <a:pt x="1313" y="1"/>
                  </a:lnTo>
                  <a:lnTo>
                    <a:pt x="1432" y="200"/>
                  </a:lnTo>
                  <a:lnTo>
                    <a:pt x="1591" y="399"/>
                  </a:lnTo>
                  <a:lnTo>
                    <a:pt x="1750" y="756"/>
                  </a:lnTo>
                  <a:lnTo>
                    <a:pt x="1869" y="1194"/>
                  </a:lnTo>
                  <a:lnTo>
                    <a:pt x="1988" y="1711"/>
                  </a:lnTo>
                  <a:lnTo>
                    <a:pt x="2068" y="2387"/>
                  </a:lnTo>
                  <a:lnTo>
                    <a:pt x="2068" y="3182"/>
                  </a:lnTo>
                  <a:lnTo>
                    <a:pt x="2068" y="3182"/>
                  </a:lnTo>
                  <a:lnTo>
                    <a:pt x="1909" y="3221"/>
                  </a:lnTo>
                  <a:lnTo>
                    <a:pt x="1511" y="322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69"/>
            <p:cNvSpPr/>
            <p:nvPr/>
          </p:nvSpPr>
          <p:spPr>
            <a:xfrm>
              <a:off x="559175" y="1881900"/>
              <a:ext cx="248525" cy="321075"/>
            </a:xfrm>
            <a:custGeom>
              <a:avLst/>
              <a:gdLst/>
              <a:ahLst/>
              <a:cxnLst/>
              <a:rect l="l" t="t" r="r" b="b"/>
              <a:pathLst>
                <a:path w="9941" h="12843" fill="none" extrusionOk="0">
                  <a:moveTo>
                    <a:pt x="7236" y="0"/>
                  </a:moveTo>
                  <a:lnTo>
                    <a:pt x="7236" y="0"/>
                  </a:lnTo>
                  <a:lnTo>
                    <a:pt x="7038" y="0"/>
                  </a:lnTo>
                  <a:lnTo>
                    <a:pt x="7038" y="0"/>
                  </a:lnTo>
                  <a:lnTo>
                    <a:pt x="6720" y="80"/>
                  </a:lnTo>
                  <a:lnTo>
                    <a:pt x="6441" y="239"/>
                  </a:lnTo>
                  <a:lnTo>
                    <a:pt x="6441" y="239"/>
                  </a:lnTo>
                  <a:lnTo>
                    <a:pt x="5567" y="875"/>
                  </a:lnTo>
                  <a:lnTo>
                    <a:pt x="5050" y="1312"/>
                  </a:lnTo>
                  <a:lnTo>
                    <a:pt x="4533" y="1790"/>
                  </a:lnTo>
                  <a:lnTo>
                    <a:pt x="3976" y="2306"/>
                  </a:lnTo>
                  <a:lnTo>
                    <a:pt x="3420" y="2863"/>
                  </a:lnTo>
                  <a:lnTo>
                    <a:pt x="2863" y="3499"/>
                  </a:lnTo>
                  <a:lnTo>
                    <a:pt x="2306" y="4175"/>
                  </a:lnTo>
                  <a:lnTo>
                    <a:pt x="1789" y="4931"/>
                  </a:lnTo>
                  <a:lnTo>
                    <a:pt x="1352" y="5686"/>
                  </a:lnTo>
                  <a:lnTo>
                    <a:pt x="915" y="6521"/>
                  </a:lnTo>
                  <a:lnTo>
                    <a:pt x="557" y="7396"/>
                  </a:lnTo>
                  <a:lnTo>
                    <a:pt x="279" y="8310"/>
                  </a:lnTo>
                  <a:lnTo>
                    <a:pt x="159" y="8787"/>
                  </a:lnTo>
                  <a:lnTo>
                    <a:pt x="80" y="9264"/>
                  </a:lnTo>
                  <a:lnTo>
                    <a:pt x="40" y="9741"/>
                  </a:lnTo>
                  <a:lnTo>
                    <a:pt x="0" y="10258"/>
                  </a:lnTo>
                  <a:lnTo>
                    <a:pt x="0" y="10775"/>
                  </a:lnTo>
                  <a:lnTo>
                    <a:pt x="0" y="11292"/>
                  </a:lnTo>
                  <a:lnTo>
                    <a:pt x="0" y="11292"/>
                  </a:lnTo>
                  <a:lnTo>
                    <a:pt x="40" y="11610"/>
                  </a:lnTo>
                  <a:lnTo>
                    <a:pt x="199" y="11928"/>
                  </a:lnTo>
                  <a:lnTo>
                    <a:pt x="358" y="12167"/>
                  </a:lnTo>
                  <a:lnTo>
                    <a:pt x="557" y="12405"/>
                  </a:lnTo>
                  <a:lnTo>
                    <a:pt x="835" y="12604"/>
                  </a:lnTo>
                  <a:lnTo>
                    <a:pt x="1114" y="12723"/>
                  </a:lnTo>
                  <a:lnTo>
                    <a:pt x="1392" y="12803"/>
                  </a:lnTo>
                  <a:lnTo>
                    <a:pt x="1710" y="12843"/>
                  </a:lnTo>
                  <a:lnTo>
                    <a:pt x="1710" y="12843"/>
                  </a:lnTo>
                  <a:lnTo>
                    <a:pt x="1988" y="12843"/>
                  </a:lnTo>
                  <a:lnTo>
                    <a:pt x="2267" y="12763"/>
                  </a:lnTo>
                  <a:lnTo>
                    <a:pt x="2267" y="12763"/>
                  </a:lnTo>
                  <a:lnTo>
                    <a:pt x="2783" y="12525"/>
                  </a:lnTo>
                  <a:lnTo>
                    <a:pt x="3300" y="12286"/>
                  </a:lnTo>
                  <a:lnTo>
                    <a:pt x="3777" y="12047"/>
                  </a:lnTo>
                  <a:lnTo>
                    <a:pt x="4254" y="11769"/>
                  </a:lnTo>
                  <a:lnTo>
                    <a:pt x="4692" y="11451"/>
                  </a:lnTo>
                  <a:lnTo>
                    <a:pt x="5129" y="11173"/>
                  </a:lnTo>
                  <a:lnTo>
                    <a:pt x="5885" y="10537"/>
                  </a:lnTo>
                  <a:lnTo>
                    <a:pt x="6561" y="9821"/>
                  </a:lnTo>
                  <a:lnTo>
                    <a:pt x="7197" y="9105"/>
                  </a:lnTo>
                  <a:lnTo>
                    <a:pt x="7714" y="8390"/>
                  </a:lnTo>
                  <a:lnTo>
                    <a:pt x="8191" y="7634"/>
                  </a:lnTo>
                  <a:lnTo>
                    <a:pt x="8588" y="6919"/>
                  </a:lnTo>
                  <a:lnTo>
                    <a:pt x="8906" y="6203"/>
                  </a:lnTo>
                  <a:lnTo>
                    <a:pt x="9185" y="5487"/>
                  </a:lnTo>
                  <a:lnTo>
                    <a:pt x="9423" y="4811"/>
                  </a:lnTo>
                  <a:lnTo>
                    <a:pt x="9622" y="4175"/>
                  </a:lnTo>
                  <a:lnTo>
                    <a:pt x="9741" y="3579"/>
                  </a:lnTo>
                  <a:lnTo>
                    <a:pt x="9940" y="2585"/>
                  </a:lnTo>
                  <a:lnTo>
                    <a:pt x="9940" y="2585"/>
                  </a:lnTo>
                  <a:lnTo>
                    <a:pt x="9940" y="2386"/>
                  </a:lnTo>
                  <a:lnTo>
                    <a:pt x="9940" y="2227"/>
                  </a:lnTo>
                  <a:lnTo>
                    <a:pt x="9940" y="2227"/>
                  </a:lnTo>
                  <a:lnTo>
                    <a:pt x="9861" y="1909"/>
                  </a:lnTo>
                  <a:lnTo>
                    <a:pt x="9741" y="1591"/>
                  </a:lnTo>
                  <a:lnTo>
                    <a:pt x="9542" y="1312"/>
                  </a:lnTo>
                  <a:lnTo>
                    <a:pt x="9264" y="1074"/>
                  </a:lnTo>
                  <a:lnTo>
                    <a:pt x="8270" y="358"/>
                  </a:lnTo>
                  <a:lnTo>
                    <a:pt x="8270" y="358"/>
                  </a:lnTo>
                  <a:lnTo>
                    <a:pt x="8032" y="199"/>
                  </a:lnTo>
                  <a:lnTo>
                    <a:pt x="7793" y="80"/>
                  </a:lnTo>
                  <a:lnTo>
                    <a:pt x="7515" y="0"/>
                  </a:lnTo>
                  <a:lnTo>
                    <a:pt x="7236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69"/>
            <p:cNvSpPr/>
            <p:nvPr/>
          </p:nvSpPr>
          <p:spPr>
            <a:xfrm>
              <a:off x="643650" y="2111500"/>
              <a:ext cx="25875" cy="26875"/>
            </a:xfrm>
            <a:custGeom>
              <a:avLst/>
              <a:gdLst/>
              <a:ahLst/>
              <a:cxnLst/>
              <a:rect l="l" t="t" r="r" b="b"/>
              <a:pathLst>
                <a:path w="1035" h="1075" extrusionOk="0">
                  <a:moveTo>
                    <a:pt x="518" y="1"/>
                  </a:moveTo>
                  <a:lnTo>
                    <a:pt x="398" y="41"/>
                  </a:lnTo>
                  <a:lnTo>
                    <a:pt x="279" y="80"/>
                  </a:lnTo>
                  <a:lnTo>
                    <a:pt x="160" y="120"/>
                  </a:lnTo>
                  <a:lnTo>
                    <a:pt x="80" y="239"/>
                  </a:lnTo>
                  <a:lnTo>
                    <a:pt x="1" y="438"/>
                  </a:lnTo>
                  <a:lnTo>
                    <a:pt x="1" y="637"/>
                  </a:lnTo>
                  <a:lnTo>
                    <a:pt x="80" y="796"/>
                  </a:lnTo>
                  <a:lnTo>
                    <a:pt x="200" y="955"/>
                  </a:lnTo>
                  <a:lnTo>
                    <a:pt x="359" y="1035"/>
                  </a:lnTo>
                  <a:lnTo>
                    <a:pt x="518" y="1074"/>
                  </a:lnTo>
                  <a:lnTo>
                    <a:pt x="637" y="1074"/>
                  </a:lnTo>
                  <a:lnTo>
                    <a:pt x="756" y="1035"/>
                  </a:lnTo>
                  <a:lnTo>
                    <a:pt x="836" y="955"/>
                  </a:lnTo>
                  <a:lnTo>
                    <a:pt x="955" y="875"/>
                  </a:lnTo>
                  <a:lnTo>
                    <a:pt x="1035" y="677"/>
                  </a:lnTo>
                  <a:lnTo>
                    <a:pt x="1035" y="478"/>
                  </a:lnTo>
                  <a:lnTo>
                    <a:pt x="955" y="279"/>
                  </a:lnTo>
                  <a:lnTo>
                    <a:pt x="836" y="120"/>
                  </a:lnTo>
                  <a:lnTo>
                    <a:pt x="677" y="41"/>
                  </a:lnTo>
                  <a:lnTo>
                    <a:pt x="518" y="1"/>
                  </a:lnTo>
                  <a:close/>
                </a:path>
              </a:pathLst>
            </a:custGeom>
            <a:solidFill>
              <a:srgbClr val="4D56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69"/>
            <p:cNvSpPr/>
            <p:nvPr/>
          </p:nvSpPr>
          <p:spPr>
            <a:xfrm>
              <a:off x="643650" y="2111500"/>
              <a:ext cx="25875" cy="26875"/>
            </a:xfrm>
            <a:custGeom>
              <a:avLst/>
              <a:gdLst/>
              <a:ahLst/>
              <a:cxnLst/>
              <a:rect l="l" t="t" r="r" b="b"/>
              <a:pathLst>
                <a:path w="1035" h="1075" fill="none" extrusionOk="0">
                  <a:moveTo>
                    <a:pt x="518" y="1"/>
                  </a:moveTo>
                  <a:lnTo>
                    <a:pt x="518" y="1"/>
                  </a:lnTo>
                  <a:lnTo>
                    <a:pt x="398" y="41"/>
                  </a:lnTo>
                  <a:lnTo>
                    <a:pt x="279" y="80"/>
                  </a:lnTo>
                  <a:lnTo>
                    <a:pt x="160" y="120"/>
                  </a:lnTo>
                  <a:lnTo>
                    <a:pt x="80" y="239"/>
                  </a:lnTo>
                  <a:lnTo>
                    <a:pt x="80" y="239"/>
                  </a:lnTo>
                  <a:lnTo>
                    <a:pt x="1" y="438"/>
                  </a:lnTo>
                  <a:lnTo>
                    <a:pt x="1" y="637"/>
                  </a:lnTo>
                  <a:lnTo>
                    <a:pt x="80" y="796"/>
                  </a:lnTo>
                  <a:lnTo>
                    <a:pt x="200" y="955"/>
                  </a:lnTo>
                  <a:lnTo>
                    <a:pt x="200" y="955"/>
                  </a:lnTo>
                  <a:lnTo>
                    <a:pt x="359" y="1035"/>
                  </a:lnTo>
                  <a:lnTo>
                    <a:pt x="518" y="1074"/>
                  </a:lnTo>
                  <a:lnTo>
                    <a:pt x="518" y="1074"/>
                  </a:lnTo>
                  <a:lnTo>
                    <a:pt x="637" y="1074"/>
                  </a:lnTo>
                  <a:lnTo>
                    <a:pt x="756" y="1035"/>
                  </a:lnTo>
                  <a:lnTo>
                    <a:pt x="836" y="955"/>
                  </a:lnTo>
                  <a:lnTo>
                    <a:pt x="955" y="875"/>
                  </a:lnTo>
                  <a:lnTo>
                    <a:pt x="955" y="875"/>
                  </a:lnTo>
                  <a:lnTo>
                    <a:pt x="1035" y="677"/>
                  </a:lnTo>
                  <a:lnTo>
                    <a:pt x="1035" y="478"/>
                  </a:lnTo>
                  <a:lnTo>
                    <a:pt x="955" y="279"/>
                  </a:lnTo>
                  <a:lnTo>
                    <a:pt x="836" y="120"/>
                  </a:lnTo>
                  <a:lnTo>
                    <a:pt x="836" y="120"/>
                  </a:lnTo>
                  <a:lnTo>
                    <a:pt x="677" y="41"/>
                  </a:lnTo>
                  <a:lnTo>
                    <a:pt x="51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69"/>
            <p:cNvSpPr/>
            <p:nvPr/>
          </p:nvSpPr>
          <p:spPr>
            <a:xfrm>
              <a:off x="661550" y="1970350"/>
              <a:ext cx="51700" cy="80550"/>
            </a:xfrm>
            <a:custGeom>
              <a:avLst/>
              <a:gdLst/>
              <a:ahLst/>
              <a:cxnLst/>
              <a:rect l="l" t="t" r="r" b="b"/>
              <a:pathLst>
                <a:path w="2068" h="3222" extrusionOk="0">
                  <a:moveTo>
                    <a:pt x="1313" y="1"/>
                  </a:moveTo>
                  <a:lnTo>
                    <a:pt x="1074" y="240"/>
                  </a:lnTo>
                  <a:lnTo>
                    <a:pt x="875" y="438"/>
                  </a:lnTo>
                  <a:lnTo>
                    <a:pt x="676" y="677"/>
                  </a:lnTo>
                  <a:lnTo>
                    <a:pt x="517" y="915"/>
                  </a:lnTo>
                  <a:lnTo>
                    <a:pt x="319" y="1393"/>
                  </a:lnTo>
                  <a:lnTo>
                    <a:pt x="159" y="1830"/>
                  </a:lnTo>
                  <a:lnTo>
                    <a:pt x="80" y="2227"/>
                  </a:lnTo>
                  <a:lnTo>
                    <a:pt x="0" y="2546"/>
                  </a:lnTo>
                  <a:lnTo>
                    <a:pt x="0" y="2824"/>
                  </a:lnTo>
                  <a:lnTo>
                    <a:pt x="398" y="3023"/>
                  </a:lnTo>
                  <a:lnTo>
                    <a:pt x="796" y="3142"/>
                  </a:lnTo>
                  <a:lnTo>
                    <a:pt x="1153" y="3221"/>
                  </a:lnTo>
                  <a:lnTo>
                    <a:pt x="1909" y="3221"/>
                  </a:lnTo>
                  <a:lnTo>
                    <a:pt x="2068" y="3182"/>
                  </a:lnTo>
                  <a:lnTo>
                    <a:pt x="2068" y="2387"/>
                  </a:lnTo>
                  <a:lnTo>
                    <a:pt x="1988" y="1711"/>
                  </a:lnTo>
                  <a:lnTo>
                    <a:pt x="1869" y="1194"/>
                  </a:lnTo>
                  <a:lnTo>
                    <a:pt x="1750" y="756"/>
                  </a:lnTo>
                  <a:lnTo>
                    <a:pt x="1591" y="399"/>
                  </a:lnTo>
                  <a:lnTo>
                    <a:pt x="1432" y="200"/>
                  </a:lnTo>
                  <a:lnTo>
                    <a:pt x="1313" y="1"/>
                  </a:lnTo>
                  <a:close/>
                </a:path>
              </a:pathLst>
            </a:custGeom>
            <a:solidFill>
              <a:srgbClr val="8CDF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69"/>
            <p:cNvSpPr/>
            <p:nvPr/>
          </p:nvSpPr>
          <p:spPr>
            <a:xfrm>
              <a:off x="661550" y="1970350"/>
              <a:ext cx="51700" cy="80550"/>
            </a:xfrm>
            <a:custGeom>
              <a:avLst/>
              <a:gdLst/>
              <a:ahLst/>
              <a:cxnLst/>
              <a:rect l="l" t="t" r="r" b="b"/>
              <a:pathLst>
                <a:path w="2068" h="3222" fill="none" extrusionOk="0">
                  <a:moveTo>
                    <a:pt x="1313" y="1"/>
                  </a:moveTo>
                  <a:lnTo>
                    <a:pt x="1313" y="1"/>
                  </a:lnTo>
                  <a:lnTo>
                    <a:pt x="1074" y="240"/>
                  </a:lnTo>
                  <a:lnTo>
                    <a:pt x="875" y="438"/>
                  </a:lnTo>
                  <a:lnTo>
                    <a:pt x="676" y="677"/>
                  </a:lnTo>
                  <a:lnTo>
                    <a:pt x="517" y="915"/>
                  </a:lnTo>
                  <a:lnTo>
                    <a:pt x="319" y="1393"/>
                  </a:lnTo>
                  <a:lnTo>
                    <a:pt x="159" y="1830"/>
                  </a:lnTo>
                  <a:lnTo>
                    <a:pt x="80" y="2227"/>
                  </a:lnTo>
                  <a:lnTo>
                    <a:pt x="0" y="2546"/>
                  </a:lnTo>
                  <a:lnTo>
                    <a:pt x="0" y="2824"/>
                  </a:lnTo>
                  <a:lnTo>
                    <a:pt x="0" y="2824"/>
                  </a:lnTo>
                  <a:lnTo>
                    <a:pt x="398" y="3023"/>
                  </a:lnTo>
                  <a:lnTo>
                    <a:pt x="796" y="3142"/>
                  </a:lnTo>
                  <a:lnTo>
                    <a:pt x="1153" y="3221"/>
                  </a:lnTo>
                  <a:lnTo>
                    <a:pt x="1511" y="3221"/>
                  </a:lnTo>
                  <a:lnTo>
                    <a:pt x="1511" y="3221"/>
                  </a:lnTo>
                  <a:lnTo>
                    <a:pt x="1909" y="3221"/>
                  </a:lnTo>
                  <a:lnTo>
                    <a:pt x="2068" y="3182"/>
                  </a:lnTo>
                  <a:lnTo>
                    <a:pt x="2068" y="3182"/>
                  </a:lnTo>
                  <a:lnTo>
                    <a:pt x="2068" y="2387"/>
                  </a:lnTo>
                  <a:lnTo>
                    <a:pt x="1988" y="1711"/>
                  </a:lnTo>
                  <a:lnTo>
                    <a:pt x="1869" y="1194"/>
                  </a:lnTo>
                  <a:lnTo>
                    <a:pt x="1750" y="756"/>
                  </a:lnTo>
                  <a:lnTo>
                    <a:pt x="1591" y="399"/>
                  </a:lnTo>
                  <a:lnTo>
                    <a:pt x="1432" y="200"/>
                  </a:lnTo>
                  <a:lnTo>
                    <a:pt x="131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69"/>
            <p:cNvSpPr/>
            <p:nvPr/>
          </p:nvSpPr>
          <p:spPr>
            <a:xfrm>
              <a:off x="430950" y="1748700"/>
              <a:ext cx="153100" cy="144150"/>
            </a:xfrm>
            <a:custGeom>
              <a:avLst/>
              <a:gdLst/>
              <a:ahLst/>
              <a:cxnLst/>
              <a:rect l="l" t="t" r="r" b="b"/>
              <a:pathLst>
                <a:path w="6124" h="5766" extrusionOk="0">
                  <a:moveTo>
                    <a:pt x="915" y="1"/>
                  </a:moveTo>
                  <a:lnTo>
                    <a:pt x="676" y="359"/>
                  </a:lnTo>
                  <a:lnTo>
                    <a:pt x="517" y="677"/>
                  </a:lnTo>
                  <a:lnTo>
                    <a:pt x="358" y="1034"/>
                  </a:lnTo>
                  <a:lnTo>
                    <a:pt x="239" y="1353"/>
                  </a:lnTo>
                  <a:lnTo>
                    <a:pt x="120" y="1671"/>
                  </a:lnTo>
                  <a:lnTo>
                    <a:pt x="80" y="1989"/>
                  </a:lnTo>
                  <a:lnTo>
                    <a:pt x="0" y="2625"/>
                  </a:lnTo>
                  <a:lnTo>
                    <a:pt x="40" y="3181"/>
                  </a:lnTo>
                  <a:lnTo>
                    <a:pt x="120" y="3659"/>
                  </a:lnTo>
                  <a:lnTo>
                    <a:pt x="239" y="4136"/>
                  </a:lnTo>
                  <a:lnTo>
                    <a:pt x="358" y="4493"/>
                  </a:lnTo>
                  <a:lnTo>
                    <a:pt x="557" y="4454"/>
                  </a:lnTo>
                  <a:lnTo>
                    <a:pt x="756" y="4414"/>
                  </a:lnTo>
                  <a:lnTo>
                    <a:pt x="1074" y="4454"/>
                  </a:lnTo>
                  <a:lnTo>
                    <a:pt x="1352" y="4573"/>
                  </a:lnTo>
                  <a:lnTo>
                    <a:pt x="2227" y="4971"/>
                  </a:lnTo>
                  <a:lnTo>
                    <a:pt x="2465" y="5130"/>
                  </a:lnTo>
                  <a:lnTo>
                    <a:pt x="2704" y="5328"/>
                  </a:lnTo>
                  <a:lnTo>
                    <a:pt x="2863" y="5527"/>
                  </a:lnTo>
                  <a:lnTo>
                    <a:pt x="2942" y="5766"/>
                  </a:lnTo>
                  <a:lnTo>
                    <a:pt x="3340" y="5646"/>
                  </a:lnTo>
                  <a:lnTo>
                    <a:pt x="3738" y="5448"/>
                  </a:lnTo>
                  <a:lnTo>
                    <a:pt x="4215" y="5209"/>
                  </a:lnTo>
                  <a:lnTo>
                    <a:pt x="4652" y="4891"/>
                  </a:lnTo>
                  <a:lnTo>
                    <a:pt x="5089" y="4454"/>
                  </a:lnTo>
                  <a:lnTo>
                    <a:pt x="5328" y="4175"/>
                  </a:lnTo>
                  <a:lnTo>
                    <a:pt x="5527" y="3897"/>
                  </a:lnTo>
                  <a:lnTo>
                    <a:pt x="5686" y="3579"/>
                  </a:lnTo>
                  <a:lnTo>
                    <a:pt x="5885" y="3261"/>
                  </a:lnTo>
                  <a:lnTo>
                    <a:pt x="6004" y="2863"/>
                  </a:lnTo>
                  <a:lnTo>
                    <a:pt x="6123" y="2466"/>
                  </a:lnTo>
                  <a:lnTo>
                    <a:pt x="6004" y="2426"/>
                  </a:lnTo>
                  <a:lnTo>
                    <a:pt x="5368" y="2426"/>
                  </a:lnTo>
                  <a:lnTo>
                    <a:pt x="5010" y="2466"/>
                  </a:lnTo>
                  <a:lnTo>
                    <a:pt x="4652" y="2545"/>
                  </a:lnTo>
                  <a:lnTo>
                    <a:pt x="4215" y="2704"/>
                  </a:lnTo>
                  <a:lnTo>
                    <a:pt x="3777" y="2903"/>
                  </a:lnTo>
                  <a:lnTo>
                    <a:pt x="3261" y="3181"/>
                  </a:lnTo>
                  <a:lnTo>
                    <a:pt x="2744" y="3579"/>
                  </a:lnTo>
                  <a:lnTo>
                    <a:pt x="2187" y="4016"/>
                  </a:lnTo>
                  <a:lnTo>
                    <a:pt x="2227" y="3500"/>
                  </a:lnTo>
                  <a:lnTo>
                    <a:pt x="2227" y="2983"/>
                  </a:lnTo>
                  <a:lnTo>
                    <a:pt x="2147" y="2545"/>
                  </a:lnTo>
                  <a:lnTo>
                    <a:pt x="2108" y="2148"/>
                  </a:lnTo>
                  <a:lnTo>
                    <a:pt x="1988" y="1790"/>
                  </a:lnTo>
                  <a:lnTo>
                    <a:pt x="1909" y="1432"/>
                  </a:lnTo>
                  <a:lnTo>
                    <a:pt x="1630" y="915"/>
                  </a:lnTo>
                  <a:lnTo>
                    <a:pt x="1392" y="478"/>
                  </a:lnTo>
                  <a:lnTo>
                    <a:pt x="1153" y="199"/>
                  </a:lnTo>
                  <a:lnTo>
                    <a:pt x="915" y="1"/>
                  </a:lnTo>
                  <a:close/>
                </a:path>
              </a:pathLst>
            </a:custGeom>
            <a:solidFill>
              <a:srgbClr val="8CDF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69"/>
            <p:cNvSpPr/>
            <p:nvPr/>
          </p:nvSpPr>
          <p:spPr>
            <a:xfrm>
              <a:off x="430950" y="1748700"/>
              <a:ext cx="153100" cy="144150"/>
            </a:xfrm>
            <a:custGeom>
              <a:avLst/>
              <a:gdLst/>
              <a:ahLst/>
              <a:cxnLst/>
              <a:rect l="l" t="t" r="r" b="b"/>
              <a:pathLst>
                <a:path w="6124" h="5766" fill="none" extrusionOk="0">
                  <a:moveTo>
                    <a:pt x="915" y="1"/>
                  </a:moveTo>
                  <a:lnTo>
                    <a:pt x="915" y="1"/>
                  </a:lnTo>
                  <a:lnTo>
                    <a:pt x="676" y="359"/>
                  </a:lnTo>
                  <a:lnTo>
                    <a:pt x="517" y="677"/>
                  </a:lnTo>
                  <a:lnTo>
                    <a:pt x="358" y="1034"/>
                  </a:lnTo>
                  <a:lnTo>
                    <a:pt x="239" y="1353"/>
                  </a:lnTo>
                  <a:lnTo>
                    <a:pt x="120" y="1671"/>
                  </a:lnTo>
                  <a:lnTo>
                    <a:pt x="80" y="1989"/>
                  </a:lnTo>
                  <a:lnTo>
                    <a:pt x="0" y="2625"/>
                  </a:lnTo>
                  <a:lnTo>
                    <a:pt x="40" y="3181"/>
                  </a:lnTo>
                  <a:lnTo>
                    <a:pt x="120" y="3659"/>
                  </a:lnTo>
                  <a:lnTo>
                    <a:pt x="239" y="4136"/>
                  </a:lnTo>
                  <a:lnTo>
                    <a:pt x="358" y="4493"/>
                  </a:lnTo>
                  <a:lnTo>
                    <a:pt x="358" y="4493"/>
                  </a:lnTo>
                  <a:lnTo>
                    <a:pt x="557" y="4454"/>
                  </a:lnTo>
                  <a:lnTo>
                    <a:pt x="756" y="4414"/>
                  </a:lnTo>
                  <a:lnTo>
                    <a:pt x="756" y="4414"/>
                  </a:lnTo>
                  <a:lnTo>
                    <a:pt x="1074" y="4454"/>
                  </a:lnTo>
                  <a:lnTo>
                    <a:pt x="1352" y="4573"/>
                  </a:lnTo>
                  <a:lnTo>
                    <a:pt x="2227" y="4971"/>
                  </a:lnTo>
                  <a:lnTo>
                    <a:pt x="2227" y="4971"/>
                  </a:lnTo>
                  <a:lnTo>
                    <a:pt x="2465" y="5130"/>
                  </a:lnTo>
                  <a:lnTo>
                    <a:pt x="2704" y="5328"/>
                  </a:lnTo>
                  <a:lnTo>
                    <a:pt x="2863" y="5527"/>
                  </a:lnTo>
                  <a:lnTo>
                    <a:pt x="2942" y="5766"/>
                  </a:lnTo>
                  <a:lnTo>
                    <a:pt x="2942" y="5766"/>
                  </a:lnTo>
                  <a:lnTo>
                    <a:pt x="3340" y="5646"/>
                  </a:lnTo>
                  <a:lnTo>
                    <a:pt x="3738" y="5448"/>
                  </a:lnTo>
                  <a:lnTo>
                    <a:pt x="4215" y="5209"/>
                  </a:lnTo>
                  <a:lnTo>
                    <a:pt x="4652" y="4891"/>
                  </a:lnTo>
                  <a:lnTo>
                    <a:pt x="5089" y="4454"/>
                  </a:lnTo>
                  <a:lnTo>
                    <a:pt x="5328" y="4175"/>
                  </a:lnTo>
                  <a:lnTo>
                    <a:pt x="5527" y="3897"/>
                  </a:lnTo>
                  <a:lnTo>
                    <a:pt x="5686" y="3579"/>
                  </a:lnTo>
                  <a:lnTo>
                    <a:pt x="5885" y="3261"/>
                  </a:lnTo>
                  <a:lnTo>
                    <a:pt x="6004" y="2863"/>
                  </a:lnTo>
                  <a:lnTo>
                    <a:pt x="6123" y="2466"/>
                  </a:lnTo>
                  <a:lnTo>
                    <a:pt x="6123" y="2466"/>
                  </a:lnTo>
                  <a:lnTo>
                    <a:pt x="6004" y="2426"/>
                  </a:lnTo>
                  <a:lnTo>
                    <a:pt x="5646" y="2426"/>
                  </a:lnTo>
                  <a:lnTo>
                    <a:pt x="5646" y="2426"/>
                  </a:lnTo>
                  <a:lnTo>
                    <a:pt x="5368" y="2426"/>
                  </a:lnTo>
                  <a:lnTo>
                    <a:pt x="5010" y="2466"/>
                  </a:lnTo>
                  <a:lnTo>
                    <a:pt x="4652" y="2545"/>
                  </a:lnTo>
                  <a:lnTo>
                    <a:pt x="4215" y="2704"/>
                  </a:lnTo>
                  <a:lnTo>
                    <a:pt x="3777" y="2903"/>
                  </a:lnTo>
                  <a:lnTo>
                    <a:pt x="3261" y="3181"/>
                  </a:lnTo>
                  <a:lnTo>
                    <a:pt x="2744" y="3579"/>
                  </a:lnTo>
                  <a:lnTo>
                    <a:pt x="2187" y="4016"/>
                  </a:lnTo>
                  <a:lnTo>
                    <a:pt x="2187" y="4016"/>
                  </a:lnTo>
                  <a:lnTo>
                    <a:pt x="2227" y="3500"/>
                  </a:lnTo>
                  <a:lnTo>
                    <a:pt x="2227" y="2983"/>
                  </a:lnTo>
                  <a:lnTo>
                    <a:pt x="2147" y="2545"/>
                  </a:lnTo>
                  <a:lnTo>
                    <a:pt x="2108" y="2148"/>
                  </a:lnTo>
                  <a:lnTo>
                    <a:pt x="1988" y="1790"/>
                  </a:lnTo>
                  <a:lnTo>
                    <a:pt x="1909" y="1432"/>
                  </a:lnTo>
                  <a:lnTo>
                    <a:pt x="1630" y="915"/>
                  </a:lnTo>
                  <a:lnTo>
                    <a:pt x="1392" y="478"/>
                  </a:lnTo>
                  <a:lnTo>
                    <a:pt x="1153" y="199"/>
                  </a:lnTo>
                  <a:lnTo>
                    <a:pt x="915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69"/>
            <p:cNvSpPr/>
            <p:nvPr/>
          </p:nvSpPr>
          <p:spPr>
            <a:xfrm>
              <a:off x="339500" y="1859025"/>
              <a:ext cx="167025" cy="272375"/>
            </a:xfrm>
            <a:custGeom>
              <a:avLst/>
              <a:gdLst/>
              <a:ahLst/>
              <a:cxnLst/>
              <a:rect l="l" t="t" r="r" b="b"/>
              <a:pathLst>
                <a:path w="6681" h="10895" extrusionOk="0">
                  <a:moveTo>
                    <a:pt x="3261" y="3102"/>
                  </a:moveTo>
                  <a:lnTo>
                    <a:pt x="3420" y="3182"/>
                  </a:lnTo>
                  <a:lnTo>
                    <a:pt x="3539" y="3341"/>
                  </a:lnTo>
                  <a:lnTo>
                    <a:pt x="3738" y="3579"/>
                  </a:lnTo>
                  <a:lnTo>
                    <a:pt x="3897" y="3897"/>
                  </a:lnTo>
                  <a:lnTo>
                    <a:pt x="4056" y="4295"/>
                  </a:lnTo>
                  <a:lnTo>
                    <a:pt x="4215" y="4812"/>
                  </a:lnTo>
                  <a:lnTo>
                    <a:pt x="4334" y="5448"/>
                  </a:lnTo>
                  <a:lnTo>
                    <a:pt x="4056" y="5527"/>
                  </a:lnTo>
                  <a:lnTo>
                    <a:pt x="3778" y="5567"/>
                  </a:lnTo>
                  <a:lnTo>
                    <a:pt x="3420" y="5607"/>
                  </a:lnTo>
                  <a:lnTo>
                    <a:pt x="3062" y="5567"/>
                  </a:lnTo>
                  <a:lnTo>
                    <a:pt x="2704" y="5488"/>
                  </a:lnTo>
                  <a:lnTo>
                    <a:pt x="2664" y="5249"/>
                  </a:lnTo>
                  <a:lnTo>
                    <a:pt x="2625" y="5011"/>
                  </a:lnTo>
                  <a:lnTo>
                    <a:pt x="2664" y="4693"/>
                  </a:lnTo>
                  <a:lnTo>
                    <a:pt x="2704" y="4295"/>
                  </a:lnTo>
                  <a:lnTo>
                    <a:pt x="2823" y="3897"/>
                  </a:lnTo>
                  <a:lnTo>
                    <a:pt x="2982" y="3500"/>
                  </a:lnTo>
                  <a:lnTo>
                    <a:pt x="3141" y="3301"/>
                  </a:lnTo>
                  <a:lnTo>
                    <a:pt x="3261" y="3102"/>
                  </a:lnTo>
                  <a:close/>
                  <a:moveTo>
                    <a:pt x="3062" y="7714"/>
                  </a:moveTo>
                  <a:lnTo>
                    <a:pt x="3221" y="7754"/>
                  </a:lnTo>
                  <a:lnTo>
                    <a:pt x="3340" y="7834"/>
                  </a:lnTo>
                  <a:lnTo>
                    <a:pt x="3420" y="7993"/>
                  </a:lnTo>
                  <a:lnTo>
                    <a:pt x="3460" y="8152"/>
                  </a:lnTo>
                  <a:lnTo>
                    <a:pt x="3420" y="8311"/>
                  </a:lnTo>
                  <a:lnTo>
                    <a:pt x="3340" y="8390"/>
                  </a:lnTo>
                  <a:lnTo>
                    <a:pt x="3261" y="8470"/>
                  </a:lnTo>
                  <a:lnTo>
                    <a:pt x="3141" y="8509"/>
                  </a:lnTo>
                  <a:lnTo>
                    <a:pt x="3022" y="8549"/>
                  </a:lnTo>
                  <a:lnTo>
                    <a:pt x="2863" y="8509"/>
                  </a:lnTo>
                  <a:lnTo>
                    <a:pt x="2744" y="8390"/>
                  </a:lnTo>
                  <a:lnTo>
                    <a:pt x="2664" y="8271"/>
                  </a:lnTo>
                  <a:lnTo>
                    <a:pt x="2625" y="8112"/>
                  </a:lnTo>
                  <a:lnTo>
                    <a:pt x="2664" y="7953"/>
                  </a:lnTo>
                  <a:lnTo>
                    <a:pt x="2744" y="7834"/>
                  </a:lnTo>
                  <a:lnTo>
                    <a:pt x="2823" y="7754"/>
                  </a:lnTo>
                  <a:lnTo>
                    <a:pt x="2943" y="7714"/>
                  </a:lnTo>
                  <a:close/>
                  <a:moveTo>
                    <a:pt x="4414" y="1"/>
                  </a:moveTo>
                  <a:lnTo>
                    <a:pt x="4215" y="41"/>
                  </a:lnTo>
                  <a:lnTo>
                    <a:pt x="4016" y="80"/>
                  </a:lnTo>
                  <a:lnTo>
                    <a:pt x="3778" y="200"/>
                  </a:lnTo>
                  <a:lnTo>
                    <a:pt x="3579" y="359"/>
                  </a:lnTo>
                  <a:lnTo>
                    <a:pt x="2982" y="995"/>
                  </a:lnTo>
                  <a:lnTo>
                    <a:pt x="2306" y="1830"/>
                  </a:lnTo>
                  <a:lnTo>
                    <a:pt x="1988" y="2347"/>
                  </a:lnTo>
                  <a:lnTo>
                    <a:pt x="1631" y="2864"/>
                  </a:lnTo>
                  <a:lnTo>
                    <a:pt x="1273" y="3420"/>
                  </a:lnTo>
                  <a:lnTo>
                    <a:pt x="955" y="4056"/>
                  </a:lnTo>
                  <a:lnTo>
                    <a:pt x="676" y="4693"/>
                  </a:lnTo>
                  <a:lnTo>
                    <a:pt x="438" y="5368"/>
                  </a:lnTo>
                  <a:lnTo>
                    <a:pt x="239" y="6084"/>
                  </a:lnTo>
                  <a:lnTo>
                    <a:pt x="80" y="6800"/>
                  </a:lnTo>
                  <a:lnTo>
                    <a:pt x="0" y="7555"/>
                  </a:lnTo>
                  <a:lnTo>
                    <a:pt x="0" y="8350"/>
                  </a:lnTo>
                  <a:lnTo>
                    <a:pt x="80" y="9146"/>
                  </a:lnTo>
                  <a:lnTo>
                    <a:pt x="239" y="9941"/>
                  </a:lnTo>
                  <a:lnTo>
                    <a:pt x="319" y="10140"/>
                  </a:lnTo>
                  <a:lnTo>
                    <a:pt x="438" y="10338"/>
                  </a:lnTo>
                  <a:lnTo>
                    <a:pt x="597" y="10497"/>
                  </a:lnTo>
                  <a:lnTo>
                    <a:pt x="756" y="10656"/>
                  </a:lnTo>
                  <a:lnTo>
                    <a:pt x="955" y="10736"/>
                  </a:lnTo>
                  <a:lnTo>
                    <a:pt x="1153" y="10815"/>
                  </a:lnTo>
                  <a:lnTo>
                    <a:pt x="1352" y="10895"/>
                  </a:lnTo>
                  <a:lnTo>
                    <a:pt x="1591" y="10895"/>
                  </a:lnTo>
                  <a:lnTo>
                    <a:pt x="1909" y="10855"/>
                  </a:lnTo>
                  <a:lnTo>
                    <a:pt x="2068" y="10815"/>
                  </a:lnTo>
                  <a:lnTo>
                    <a:pt x="2227" y="10736"/>
                  </a:lnTo>
                  <a:lnTo>
                    <a:pt x="2982" y="10219"/>
                  </a:lnTo>
                  <a:lnTo>
                    <a:pt x="3619" y="9623"/>
                  </a:lnTo>
                  <a:lnTo>
                    <a:pt x="4215" y="9066"/>
                  </a:lnTo>
                  <a:lnTo>
                    <a:pt x="4732" y="8430"/>
                  </a:lnTo>
                  <a:lnTo>
                    <a:pt x="5129" y="7794"/>
                  </a:lnTo>
                  <a:lnTo>
                    <a:pt x="5487" y="7158"/>
                  </a:lnTo>
                  <a:lnTo>
                    <a:pt x="5805" y="6521"/>
                  </a:lnTo>
                  <a:lnTo>
                    <a:pt x="6044" y="5846"/>
                  </a:lnTo>
                  <a:lnTo>
                    <a:pt x="6243" y="5209"/>
                  </a:lnTo>
                  <a:lnTo>
                    <a:pt x="6402" y="4613"/>
                  </a:lnTo>
                  <a:lnTo>
                    <a:pt x="6521" y="4017"/>
                  </a:lnTo>
                  <a:lnTo>
                    <a:pt x="6600" y="3460"/>
                  </a:lnTo>
                  <a:lnTo>
                    <a:pt x="6680" y="2426"/>
                  </a:lnTo>
                  <a:lnTo>
                    <a:pt x="6640" y="1631"/>
                  </a:lnTo>
                  <a:lnTo>
                    <a:pt x="6600" y="1353"/>
                  </a:lnTo>
                  <a:lnTo>
                    <a:pt x="6521" y="1114"/>
                  </a:lnTo>
                  <a:lnTo>
                    <a:pt x="6362" y="915"/>
                  </a:lnTo>
                  <a:lnTo>
                    <a:pt x="6123" y="717"/>
                  </a:lnTo>
                  <a:lnTo>
                    <a:pt x="5885" y="558"/>
                  </a:lnTo>
                  <a:lnTo>
                    <a:pt x="5010" y="160"/>
                  </a:lnTo>
                  <a:lnTo>
                    <a:pt x="4732" y="41"/>
                  </a:lnTo>
                  <a:lnTo>
                    <a:pt x="4414" y="1"/>
                  </a:lnTo>
                  <a:close/>
                </a:path>
              </a:pathLst>
            </a:custGeom>
            <a:solidFill>
              <a:srgbClr val="E5EA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69"/>
            <p:cNvSpPr/>
            <p:nvPr/>
          </p:nvSpPr>
          <p:spPr>
            <a:xfrm>
              <a:off x="405100" y="2051875"/>
              <a:ext cx="20900" cy="20900"/>
            </a:xfrm>
            <a:custGeom>
              <a:avLst/>
              <a:gdLst/>
              <a:ahLst/>
              <a:cxnLst/>
              <a:rect l="l" t="t" r="r" b="b"/>
              <a:pathLst>
                <a:path w="836" h="836" fill="none" extrusionOk="0">
                  <a:moveTo>
                    <a:pt x="398" y="835"/>
                  </a:moveTo>
                  <a:lnTo>
                    <a:pt x="398" y="835"/>
                  </a:lnTo>
                  <a:lnTo>
                    <a:pt x="239" y="795"/>
                  </a:lnTo>
                  <a:lnTo>
                    <a:pt x="239" y="795"/>
                  </a:lnTo>
                  <a:lnTo>
                    <a:pt x="120" y="676"/>
                  </a:lnTo>
                  <a:lnTo>
                    <a:pt x="40" y="557"/>
                  </a:lnTo>
                  <a:lnTo>
                    <a:pt x="1" y="398"/>
                  </a:lnTo>
                  <a:lnTo>
                    <a:pt x="40" y="239"/>
                  </a:lnTo>
                  <a:lnTo>
                    <a:pt x="40" y="239"/>
                  </a:lnTo>
                  <a:lnTo>
                    <a:pt x="120" y="120"/>
                  </a:lnTo>
                  <a:lnTo>
                    <a:pt x="199" y="40"/>
                  </a:lnTo>
                  <a:lnTo>
                    <a:pt x="319" y="0"/>
                  </a:lnTo>
                  <a:lnTo>
                    <a:pt x="438" y="0"/>
                  </a:lnTo>
                  <a:lnTo>
                    <a:pt x="438" y="0"/>
                  </a:lnTo>
                  <a:lnTo>
                    <a:pt x="597" y="40"/>
                  </a:lnTo>
                  <a:lnTo>
                    <a:pt x="597" y="40"/>
                  </a:lnTo>
                  <a:lnTo>
                    <a:pt x="716" y="120"/>
                  </a:lnTo>
                  <a:lnTo>
                    <a:pt x="796" y="279"/>
                  </a:lnTo>
                  <a:lnTo>
                    <a:pt x="836" y="438"/>
                  </a:lnTo>
                  <a:lnTo>
                    <a:pt x="796" y="597"/>
                  </a:lnTo>
                  <a:lnTo>
                    <a:pt x="796" y="597"/>
                  </a:lnTo>
                  <a:lnTo>
                    <a:pt x="716" y="676"/>
                  </a:lnTo>
                  <a:lnTo>
                    <a:pt x="637" y="756"/>
                  </a:lnTo>
                  <a:lnTo>
                    <a:pt x="517" y="795"/>
                  </a:lnTo>
                  <a:lnTo>
                    <a:pt x="398" y="83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69"/>
            <p:cNvSpPr/>
            <p:nvPr/>
          </p:nvSpPr>
          <p:spPr>
            <a:xfrm>
              <a:off x="405100" y="1936575"/>
              <a:ext cx="42775" cy="62625"/>
            </a:xfrm>
            <a:custGeom>
              <a:avLst/>
              <a:gdLst/>
              <a:ahLst/>
              <a:cxnLst/>
              <a:rect l="l" t="t" r="r" b="b"/>
              <a:pathLst>
                <a:path w="1711" h="2505" fill="none" extrusionOk="0">
                  <a:moveTo>
                    <a:pt x="796" y="2505"/>
                  </a:moveTo>
                  <a:lnTo>
                    <a:pt x="796" y="2505"/>
                  </a:lnTo>
                  <a:lnTo>
                    <a:pt x="438" y="2465"/>
                  </a:lnTo>
                  <a:lnTo>
                    <a:pt x="80" y="2386"/>
                  </a:lnTo>
                  <a:lnTo>
                    <a:pt x="80" y="2386"/>
                  </a:lnTo>
                  <a:lnTo>
                    <a:pt x="40" y="2147"/>
                  </a:lnTo>
                  <a:lnTo>
                    <a:pt x="1" y="1909"/>
                  </a:lnTo>
                  <a:lnTo>
                    <a:pt x="40" y="1591"/>
                  </a:lnTo>
                  <a:lnTo>
                    <a:pt x="80" y="1193"/>
                  </a:lnTo>
                  <a:lnTo>
                    <a:pt x="199" y="795"/>
                  </a:lnTo>
                  <a:lnTo>
                    <a:pt x="358" y="398"/>
                  </a:lnTo>
                  <a:lnTo>
                    <a:pt x="517" y="199"/>
                  </a:lnTo>
                  <a:lnTo>
                    <a:pt x="637" y="0"/>
                  </a:lnTo>
                  <a:lnTo>
                    <a:pt x="637" y="0"/>
                  </a:lnTo>
                  <a:lnTo>
                    <a:pt x="796" y="80"/>
                  </a:lnTo>
                  <a:lnTo>
                    <a:pt x="915" y="239"/>
                  </a:lnTo>
                  <a:lnTo>
                    <a:pt x="1114" y="477"/>
                  </a:lnTo>
                  <a:lnTo>
                    <a:pt x="1273" y="795"/>
                  </a:lnTo>
                  <a:lnTo>
                    <a:pt x="1432" y="1193"/>
                  </a:lnTo>
                  <a:lnTo>
                    <a:pt x="1591" y="1710"/>
                  </a:lnTo>
                  <a:lnTo>
                    <a:pt x="1710" y="2346"/>
                  </a:lnTo>
                  <a:lnTo>
                    <a:pt x="1710" y="2346"/>
                  </a:lnTo>
                  <a:lnTo>
                    <a:pt x="1432" y="2425"/>
                  </a:lnTo>
                  <a:lnTo>
                    <a:pt x="1154" y="2465"/>
                  </a:lnTo>
                  <a:lnTo>
                    <a:pt x="796" y="250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69"/>
            <p:cNvSpPr/>
            <p:nvPr/>
          </p:nvSpPr>
          <p:spPr>
            <a:xfrm>
              <a:off x="339500" y="1859025"/>
              <a:ext cx="167025" cy="272375"/>
            </a:xfrm>
            <a:custGeom>
              <a:avLst/>
              <a:gdLst/>
              <a:ahLst/>
              <a:cxnLst/>
              <a:rect l="l" t="t" r="r" b="b"/>
              <a:pathLst>
                <a:path w="6681" h="10895" fill="none" extrusionOk="0">
                  <a:moveTo>
                    <a:pt x="4414" y="1"/>
                  </a:moveTo>
                  <a:lnTo>
                    <a:pt x="4414" y="1"/>
                  </a:lnTo>
                  <a:lnTo>
                    <a:pt x="4215" y="41"/>
                  </a:lnTo>
                  <a:lnTo>
                    <a:pt x="4016" y="80"/>
                  </a:lnTo>
                  <a:lnTo>
                    <a:pt x="4016" y="80"/>
                  </a:lnTo>
                  <a:lnTo>
                    <a:pt x="3778" y="200"/>
                  </a:lnTo>
                  <a:lnTo>
                    <a:pt x="3579" y="359"/>
                  </a:lnTo>
                  <a:lnTo>
                    <a:pt x="3579" y="359"/>
                  </a:lnTo>
                  <a:lnTo>
                    <a:pt x="2982" y="995"/>
                  </a:lnTo>
                  <a:lnTo>
                    <a:pt x="2306" y="1830"/>
                  </a:lnTo>
                  <a:lnTo>
                    <a:pt x="1988" y="2347"/>
                  </a:lnTo>
                  <a:lnTo>
                    <a:pt x="1631" y="2864"/>
                  </a:lnTo>
                  <a:lnTo>
                    <a:pt x="1273" y="3420"/>
                  </a:lnTo>
                  <a:lnTo>
                    <a:pt x="955" y="4056"/>
                  </a:lnTo>
                  <a:lnTo>
                    <a:pt x="676" y="4693"/>
                  </a:lnTo>
                  <a:lnTo>
                    <a:pt x="438" y="5368"/>
                  </a:lnTo>
                  <a:lnTo>
                    <a:pt x="239" y="6084"/>
                  </a:lnTo>
                  <a:lnTo>
                    <a:pt x="80" y="6800"/>
                  </a:lnTo>
                  <a:lnTo>
                    <a:pt x="0" y="7555"/>
                  </a:lnTo>
                  <a:lnTo>
                    <a:pt x="0" y="8350"/>
                  </a:lnTo>
                  <a:lnTo>
                    <a:pt x="80" y="9146"/>
                  </a:lnTo>
                  <a:lnTo>
                    <a:pt x="239" y="9941"/>
                  </a:lnTo>
                  <a:lnTo>
                    <a:pt x="239" y="9941"/>
                  </a:lnTo>
                  <a:lnTo>
                    <a:pt x="319" y="10140"/>
                  </a:lnTo>
                  <a:lnTo>
                    <a:pt x="438" y="10338"/>
                  </a:lnTo>
                  <a:lnTo>
                    <a:pt x="597" y="10497"/>
                  </a:lnTo>
                  <a:lnTo>
                    <a:pt x="756" y="10656"/>
                  </a:lnTo>
                  <a:lnTo>
                    <a:pt x="955" y="10736"/>
                  </a:lnTo>
                  <a:lnTo>
                    <a:pt x="1153" y="10815"/>
                  </a:lnTo>
                  <a:lnTo>
                    <a:pt x="1352" y="10895"/>
                  </a:lnTo>
                  <a:lnTo>
                    <a:pt x="1591" y="10895"/>
                  </a:lnTo>
                  <a:lnTo>
                    <a:pt x="1591" y="10895"/>
                  </a:lnTo>
                  <a:lnTo>
                    <a:pt x="1909" y="10855"/>
                  </a:lnTo>
                  <a:lnTo>
                    <a:pt x="2068" y="10815"/>
                  </a:lnTo>
                  <a:lnTo>
                    <a:pt x="2227" y="10736"/>
                  </a:lnTo>
                  <a:lnTo>
                    <a:pt x="2227" y="10736"/>
                  </a:lnTo>
                  <a:lnTo>
                    <a:pt x="2982" y="10219"/>
                  </a:lnTo>
                  <a:lnTo>
                    <a:pt x="3619" y="9623"/>
                  </a:lnTo>
                  <a:lnTo>
                    <a:pt x="4215" y="9066"/>
                  </a:lnTo>
                  <a:lnTo>
                    <a:pt x="4732" y="8430"/>
                  </a:lnTo>
                  <a:lnTo>
                    <a:pt x="5129" y="7794"/>
                  </a:lnTo>
                  <a:lnTo>
                    <a:pt x="5487" y="7158"/>
                  </a:lnTo>
                  <a:lnTo>
                    <a:pt x="5805" y="6521"/>
                  </a:lnTo>
                  <a:lnTo>
                    <a:pt x="6044" y="5846"/>
                  </a:lnTo>
                  <a:lnTo>
                    <a:pt x="6243" y="5209"/>
                  </a:lnTo>
                  <a:lnTo>
                    <a:pt x="6402" y="4613"/>
                  </a:lnTo>
                  <a:lnTo>
                    <a:pt x="6521" y="4017"/>
                  </a:lnTo>
                  <a:lnTo>
                    <a:pt x="6600" y="3460"/>
                  </a:lnTo>
                  <a:lnTo>
                    <a:pt x="6680" y="2426"/>
                  </a:lnTo>
                  <a:lnTo>
                    <a:pt x="6640" y="1631"/>
                  </a:lnTo>
                  <a:lnTo>
                    <a:pt x="6640" y="1631"/>
                  </a:lnTo>
                  <a:lnTo>
                    <a:pt x="6600" y="1353"/>
                  </a:lnTo>
                  <a:lnTo>
                    <a:pt x="6600" y="1353"/>
                  </a:lnTo>
                  <a:lnTo>
                    <a:pt x="6521" y="1114"/>
                  </a:lnTo>
                  <a:lnTo>
                    <a:pt x="6362" y="915"/>
                  </a:lnTo>
                  <a:lnTo>
                    <a:pt x="6123" y="717"/>
                  </a:lnTo>
                  <a:lnTo>
                    <a:pt x="5885" y="558"/>
                  </a:lnTo>
                  <a:lnTo>
                    <a:pt x="5010" y="160"/>
                  </a:lnTo>
                  <a:lnTo>
                    <a:pt x="5010" y="160"/>
                  </a:lnTo>
                  <a:lnTo>
                    <a:pt x="4732" y="41"/>
                  </a:lnTo>
                  <a:lnTo>
                    <a:pt x="441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69"/>
            <p:cNvSpPr/>
            <p:nvPr/>
          </p:nvSpPr>
          <p:spPr>
            <a:xfrm>
              <a:off x="405100" y="2051875"/>
              <a:ext cx="20900" cy="20900"/>
            </a:xfrm>
            <a:custGeom>
              <a:avLst/>
              <a:gdLst/>
              <a:ahLst/>
              <a:cxnLst/>
              <a:rect l="l" t="t" r="r" b="b"/>
              <a:pathLst>
                <a:path w="836" h="836" extrusionOk="0">
                  <a:moveTo>
                    <a:pt x="319" y="0"/>
                  </a:moveTo>
                  <a:lnTo>
                    <a:pt x="199" y="40"/>
                  </a:lnTo>
                  <a:lnTo>
                    <a:pt x="120" y="120"/>
                  </a:lnTo>
                  <a:lnTo>
                    <a:pt x="40" y="239"/>
                  </a:lnTo>
                  <a:lnTo>
                    <a:pt x="1" y="398"/>
                  </a:lnTo>
                  <a:lnTo>
                    <a:pt x="40" y="557"/>
                  </a:lnTo>
                  <a:lnTo>
                    <a:pt x="120" y="676"/>
                  </a:lnTo>
                  <a:lnTo>
                    <a:pt x="239" y="795"/>
                  </a:lnTo>
                  <a:lnTo>
                    <a:pt x="398" y="835"/>
                  </a:lnTo>
                  <a:lnTo>
                    <a:pt x="517" y="795"/>
                  </a:lnTo>
                  <a:lnTo>
                    <a:pt x="637" y="756"/>
                  </a:lnTo>
                  <a:lnTo>
                    <a:pt x="716" y="676"/>
                  </a:lnTo>
                  <a:lnTo>
                    <a:pt x="796" y="597"/>
                  </a:lnTo>
                  <a:lnTo>
                    <a:pt x="836" y="438"/>
                  </a:lnTo>
                  <a:lnTo>
                    <a:pt x="796" y="279"/>
                  </a:lnTo>
                  <a:lnTo>
                    <a:pt x="716" y="120"/>
                  </a:lnTo>
                  <a:lnTo>
                    <a:pt x="597" y="40"/>
                  </a:lnTo>
                  <a:lnTo>
                    <a:pt x="438" y="0"/>
                  </a:lnTo>
                  <a:close/>
                </a:path>
              </a:pathLst>
            </a:custGeom>
            <a:solidFill>
              <a:srgbClr val="4D56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69"/>
            <p:cNvSpPr/>
            <p:nvPr/>
          </p:nvSpPr>
          <p:spPr>
            <a:xfrm>
              <a:off x="405100" y="2051875"/>
              <a:ext cx="20900" cy="20900"/>
            </a:xfrm>
            <a:custGeom>
              <a:avLst/>
              <a:gdLst/>
              <a:ahLst/>
              <a:cxnLst/>
              <a:rect l="l" t="t" r="r" b="b"/>
              <a:pathLst>
                <a:path w="836" h="836" fill="none" extrusionOk="0">
                  <a:moveTo>
                    <a:pt x="438" y="0"/>
                  </a:moveTo>
                  <a:lnTo>
                    <a:pt x="438" y="0"/>
                  </a:lnTo>
                  <a:lnTo>
                    <a:pt x="319" y="0"/>
                  </a:lnTo>
                  <a:lnTo>
                    <a:pt x="199" y="40"/>
                  </a:lnTo>
                  <a:lnTo>
                    <a:pt x="120" y="120"/>
                  </a:lnTo>
                  <a:lnTo>
                    <a:pt x="40" y="239"/>
                  </a:lnTo>
                  <a:lnTo>
                    <a:pt x="40" y="239"/>
                  </a:lnTo>
                  <a:lnTo>
                    <a:pt x="1" y="398"/>
                  </a:lnTo>
                  <a:lnTo>
                    <a:pt x="40" y="557"/>
                  </a:lnTo>
                  <a:lnTo>
                    <a:pt x="120" y="676"/>
                  </a:lnTo>
                  <a:lnTo>
                    <a:pt x="239" y="795"/>
                  </a:lnTo>
                  <a:lnTo>
                    <a:pt x="239" y="795"/>
                  </a:lnTo>
                  <a:lnTo>
                    <a:pt x="398" y="835"/>
                  </a:lnTo>
                  <a:lnTo>
                    <a:pt x="398" y="835"/>
                  </a:lnTo>
                  <a:lnTo>
                    <a:pt x="517" y="795"/>
                  </a:lnTo>
                  <a:lnTo>
                    <a:pt x="637" y="756"/>
                  </a:lnTo>
                  <a:lnTo>
                    <a:pt x="716" y="676"/>
                  </a:lnTo>
                  <a:lnTo>
                    <a:pt x="796" y="597"/>
                  </a:lnTo>
                  <a:lnTo>
                    <a:pt x="796" y="597"/>
                  </a:lnTo>
                  <a:lnTo>
                    <a:pt x="836" y="438"/>
                  </a:lnTo>
                  <a:lnTo>
                    <a:pt x="796" y="279"/>
                  </a:lnTo>
                  <a:lnTo>
                    <a:pt x="716" y="120"/>
                  </a:lnTo>
                  <a:lnTo>
                    <a:pt x="597" y="40"/>
                  </a:lnTo>
                  <a:lnTo>
                    <a:pt x="597" y="40"/>
                  </a:lnTo>
                  <a:lnTo>
                    <a:pt x="43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69"/>
            <p:cNvSpPr/>
            <p:nvPr/>
          </p:nvSpPr>
          <p:spPr>
            <a:xfrm>
              <a:off x="405100" y="1936575"/>
              <a:ext cx="42775" cy="62625"/>
            </a:xfrm>
            <a:custGeom>
              <a:avLst/>
              <a:gdLst/>
              <a:ahLst/>
              <a:cxnLst/>
              <a:rect l="l" t="t" r="r" b="b"/>
              <a:pathLst>
                <a:path w="1711" h="2505" extrusionOk="0">
                  <a:moveTo>
                    <a:pt x="637" y="0"/>
                  </a:moveTo>
                  <a:lnTo>
                    <a:pt x="517" y="199"/>
                  </a:lnTo>
                  <a:lnTo>
                    <a:pt x="358" y="398"/>
                  </a:lnTo>
                  <a:lnTo>
                    <a:pt x="199" y="795"/>
                  </a:lnTo>
                  <a:lnTo>
                    <a:pt x="80" y="1193"/>
                  </a:lnTo>
                  <a:lnTo>
                    <a:pt x="40" y="1591"/>
                  </a:lnTo>
                  <a:lnTo>
                    <a:pt x="1" y="1909"/>
                  </a:lnTo>
                  <a:lnTo>
                    <a:pt x="40" y="2147"/>
                  </a:lnTo>
                  <a:lnTo>
                    <a:pt x="80" y="2386"/>
                  </a:lnTo>
                  <a:lnTo>
                    <a:pt x="438" y="2465"/>
                  </a:lnTo>
                  <a:lnTo>
                    <a:pt x="796" y="2505"/>
                  </a:lnTo>
                  <a:lnTo>
                    <a:pt x="1154" y="2465"/>
                  </a:lnTo>
                  <a:lnTo>
                    <a:pt x="1432" y="2425"/>
                  </a:lnTo>
                  <a:lnTo>
                    <a:pt x="1710" y="2346"/>
                  </a:lnTo>
                  <a:lnTo>
                    <a:pt x="1591" y="1710"/>
                  </a:lnTo>
                  <a:lnTo>
                    <a:pt x="1432" y="1193"/>
                  </a:lnTo>
                  <a:lnTo>
                    <a:pt x="1273" y="795"/>
                  </a:lnTo>
                  <a:lnTo>
                    <a:pt x="1114" y="477"/>
                  </a:lnTo>
                  <a:lnTo>
                    <a:pt x="915" y="239"/>
                  </a:lnTo>
                  <a:lnTo>
                    <a:pt x="796" y="80"/>
                  </a:lnTo>
                  <a:lnTo>
                    <a:pt x="637" y="0"/>
                  </a:lnTo>
                  <a:close/>
                </a:path>
              </a:pathLst>
            </a:custGeom>
            <a:solidFill>
              <a:srgbClr val="8CDF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69"/>
            <p:cNvSpPr/>
            <p:nvPr/>
          </p:nvSpPr>
          <p:spPr>
            <a:xfrm>
              <a:off x="405100" y="1936575"/>
              <a:ext cx="42775" cy="62625"/>
            </a:xfrm>
            <a:custGeom>
              <a:avLst/>
              <a:gdLst/>
              <a:ahLst/>
              <a:cxnLst/>
              <a:rect l="l" t="t" r="r" b="b"/>
              <a:pathLst>
                <a:path w="1711" h="2505" fill="none" extrusionOk="0">
                  <a:moveTo>
                    <a:pt x="637" y="0"/>
                  </a:moveTo>
                  <a:lnTo>
                    <a:pt x="637" y="0"/>
                  </a:lnTo>
                  <a:lnTo>
                    <a:pt x="517" y="199"/>
                  </a:lnTo>
                  <a:lnTo>
                    <a:pt x="358" y="398"/>
                  </a:lnTo>
                  <a:lnTo>
                    <a:pt x="199" y="795"/>
                  </a:lnTo>
                  <a:lnTo>
                    <a:pt x="80" y="1193"/>
                  </a:lnTo>
                  <a:lnTo>
                    <a:pt x="40" y="1591"/>
                  </a:lnTo>
                  <a:lnTo>
                    <a:pt x="1" y="1909"/>
                  </a:lnTo>
                  <a:lnTo>
                    <a:pt x="40" y="2147"/>
                  </a:lnTo>
                  <a:lnTo>
                    <a:pt x="80" y="2386"/>
                  </a:lnTo>
                  <a:lnTo>
                    <a:pt x="80" y="2386"/>
                  </a:lnTo>
                  <a:lnTo>
                    <a:pt x="438" y="2465"/>
                  </a:lnTo>
                  <a:lnTo>
                    <a:pt x="796" y="2505"/>
                  </a:lnTo>
                  <a:lnTo>
                    <a:pt x="796" y="2505"/>
                  </a:lnTo>
                  <a:lnTo>
                    <a:pt x="1154" y="2465"/>
                  </a:lnTo>
                  <a:lnTo>
                    <a:pt x="1432" y="2425"/>
                  </a:lnTo>
                  <a:lnTo>
                    <a:pt x="1710" y="2346"/>
                  </a:lnTo>
                  <a:lnTo>
                    <a:pt x="1710" y="2346"/>
                  </a:lnTo>
                  <a:lnTo>
                    <a:pt x="1591" y="1710"/>
                  </a:lnTo>
                  <a:lnTo>
                    <a:pt x="1432" y="1193"/>
                  </a:lnTo>
                  <a:lnTo>
                    <a:pt x="1273" y="795"/>
                  </a:lnTo>
                  <a:lnTo>
                    <a:pt x="1114" y="477"/>
                  </a:lnTo>
                  <a:lnTo>
                    <a:pt x="915" y="239"/>
                  </a:lnTo>
                  <a:lnTo>
                    <a:pt x="796" y="80"/>
                  </a:lnTo>
                  <a:lnTo>
                    <a:pt x="637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69"/>
            <p:cNvSpPr/>
            <p:nvPr/>
          </p:nvSpPr>
          <p:spPr>
            <a:xfrm>
              <a:off x="793750" y="1407775"/>
              <a:ext cx="128250" cy="129250"/>
            </a:xfrm>
            <a:custGeom>
              <a:avLst/>
              <a:gdLst/>
              <a:ahLst/>
              <a:cxnLst/>
              <a:rect l="l" t="t" r="r" b="b"/>
              <a:pathLst>
                <a:path w="5130" h="5170" extrusionOk="0">
                  <a:moveTo>
                    <a:pt x="2028" y="0"/>
                  </a:moveTo>
                  <a:lnTo>
                    <a:pt x="1750" y="199"/>
                  </a:lnTo>
                  <a:lnTo>
                    <a:pt x="1472" y="398"/>
                  </a:lnTo>
                  <a:lnTo>
                    <a:pt x="1233" y="597"/>
                  </a:lnTo>
                  <a:lnTo>
                    <a:pt x="1034" y="796"/>
                  </a:lnTo>
                  <a:lnTo>
                    <a:pt x="676" y="1233"/>
                  </a:lnTo>
                  <a:lnTo>
                    <a:pt x="398" y="1670"/>
                  </a:lnTo>
                  <a:lnTo>
                    <a:pt x="239" y="2108"/>
                  </a:lnTo>
                  <a:lnTo>
                    <a:pt x="120" y="2505"/>
                  </a:lnTo>
                  <a:lnTo>
                    <a:pt x="40" y="2903"/>
                  </a:lnTo>
                  <a:lnTo>
                    <a:pt x="0" y="3221"/>
                  </a:lnTo>
                  <a:lnTo>
                    <a:pt x="199" y="3261"/>
                  </a:lnTo>
                  <a:lnTo>
                    <a:pt x="398" y="3340"/>
                  </a:lnTo>
                  <a:lnTo>
                    <a:pt x="597" y="3499"/>
                  </a:lnTo>
                  <a:lnTo>
                    <a:pt x="756" y="3658"/>
                  </a:lnTo>
                  <a:lnTo>
                    <a:pt x="1273" y="4255"/>
                  </a:lnTo>
                  <a:lnTo>
                    <a:pt x="1392" y="4453"/>
                  </a:lnTo>
                  <a:lnTo>
                    <a:pt x="1472" y="4692"/>
                  </a:lnTo>
                  <a:lnTo>
                    <a:pt x="1511" y="4891"/>
                  </a:lnTo>
                  <a:lnTo>
                    <a:pt x="1511" y="5129"/>
                  </a:lnTo>
                  <a:lnTo>
                    <a:pt x="1829" y="5169"/>
                  </a:lnTo>
                  <a:lnTo>
                    <a:pt x="2505" y="5169"/>
                  </a:lnTo>
                  <a:lnTo>
                    <a:pt x="2823" y="5129"/>
                  </a:lnTo>
                  <a:lnTo>
                    <a:pt x="3221" y="5050"/>
                  </a:lnTo>
                  <a:lnTo>
                    <a:pt x="3579" y="4891"/>
                  </a:lnTo>
                  <a:lnTo>
                    <a:pt x="3976" y="4732"/>
                  </a:lnTo>
                  <a:lnTo>
                    <a:pt x="4374" y="4453"/>
                  </a:lnTo>
                  <a:lnTo>
                    <a:pt x="4732" y="4135"/>
                  </a:lnTo>
                  <a:lnTo>
                    <a:pt x="5129" y="3738"/>
                  </a:lnTo>
                  <a:lnTo>
                    <a:pt x="5010" y="3658"/>
                  </a:lnTo>
                  <a:lnTo>
                    <a:pt x="4652" y="3499"/>
                  </a:lnTo>
                  <a:lnTo>
                    <a:pt x="4414" y="3420"/>
                  </a:lnTo>
                  <a:lnTo>
                    <a:pt x="4096" y="3300"/>
                  </a:lnTo>
                  <a:lnTo>
                    <a:pt x="3738" y="3261"/>
                  </a:lnTo>
                  <a:lnTo>
                    <a:pt x="3300" y="3221"/>
                  </a:lnTo>
                  <a:lnTo>
                    <a:pt x="2903" y="3261"/>
                  </a:lnTo>
                  <a:lnTo>
                    <a:pt x="2505" y="3300"/>
                  </a:lnTo>
                  <a:lnTo>
                    <a:pt x="2068" y="3380"/>
                  </a:lnTo>
                  <a:lnTo>
                    <a:pt x="1591" y="3539"/>
                  </a:lnTo>
                  <a:lnTo>
                    <a:pt x="1591" y="3539"/>
                  </a:lnTo>
                  <a:lnTo>
                    <a:pt x="1790" y="3141"/>
                  </a:lnTo>
                  <a:lnTo>
                    <a:pt x="1949" y="2744"/>
                  </a:lnTo>
                  <a:lnTo>
                    <a:pt x="2068" y="2386"/>
                  </a:lnTo>
                  <a:lnTo>
                    <a:pt x="2147" y="2068"/>
                  </a:lnTo>
                  <a:lnTo>
                    <a:pt x="2267" y="1471"/>
                  </a:lnTo>
                  <a:lnTo>
                    <a:pt x="2267" y="955"/>
                  </a:lnTo>
                  <a:lnTo>
                    <a:pt x="2227" y="557"/>
                  </a:lnTo>
                  <a:lnTo>
                    <a:pt x="2147" y="239"/>
                  </a:lnTo>
                  <a:lnTo>
                    <a:pt x="2028" y="0"/>
                  </a:lnTo>
                  <a:close/>
                </a:path>
              </a:pathLst>
            </a:custGeom>
            <a:solidFill>
              <a:srgbClr val="8CDF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69"/>
            <p:cNvSpPr/>
            <p:nvPr/>
          </p:nvSpPr>
          <p:spPr>
            <a:xfrm>
              <a:off x="793750" y="1407775"/>
              <a:ext cx="128250" cy="129250"/>
            </a:xfrm>
            <a:custGeom>
              <a:avLst/>
              <a:gdLst/>
              <a:ahLst/>
              <a:cxnLst/>
              <a:rect l="l" t="t" r="r" b="b"/>
              <a:pathLst>
                <a:path w="5130" h="5170" fill="none" extrusionOk="0">
                  <a:moveTo>
                    <a:pt x="2028" y="0"/>
                  </a:moveTo>
                  <a:lnTo>
                    <a:pt x="2028" y="0"/>
                  </a:lnTo>
                  <a:lnTo>
                    <a:pt x="1750" y="199"/>
                  </a:lnTo>
                  <a:lnTo>
                    <a:pt x="1472" y="398"/>
                  </a:lnTo>
                  <a:lnTo>
                    <a:pt x="1233" y="597"/>
                  </a:lnTo>
                  <a:lnTo>
                    <a:pt x="1034" y="796"/>
                  </a:lnTo>
                  <a:lnTo>
                    <a:pt x="676" y="1233"/>
                  </a:lnTo>
                  <a:lnTo>
                    <a:pt x="398" y="1670"/>
                  </a:lnTo>
                  <a:lnTo>
                    <a:pt x="239" y="2108"/>
                  </a:lnTo>
                  <a:lnTo>
                    <a:pt x="120" y="2505"/>
                  </a:lnTo>
                  <a:lnTo>
                    <a:pt x="40" y="2903"/>
                  </a:lnTo>
                  <a:lnTo>
                    <a:pt x="0" y="3221"/>
                  </a:lnTo>
                  <a:lnTo>
                    <a:pt x="0" y="3221"/>
                  </a:lnTo>
                  <a:lnTo>
                    <a:pt x="199" y="3261"/>
                  </a:lnTo>
                  <a:lnTo>
                    <a:pt x="398" y="3340"/>
                  </a:lnTo>
                  <a:lnTo>
                    <a:pt x="597" y="3499"/>
                  </a:lnTo>
                  <a:lnTo>
                    <a:pt x="756" y="3658"/>
                  </a:lnTo>
                  <a:lnTo>
                    <a:pt x="1273" y="4255"/>
                  </a:lnTo>
                  <a:lnTo>
                    <a:pt x="1273" y="4255"/>
                  </a:lnTo>
                  <a:lnTo>
                    <a:pt x="1392" y="4453"/>
                  </a:lnTo>
                  <a:lnTo>
                    <a:pt x="1472" y="4692"/>
                  </a:lnTo>
                  <a:lnTo>
                    <a:pt x="1511" y="4891"/>
                  </a:lnTo>
                  <a:lnTo>
                    <a:pt x="1511" y="5129"/>
                  </a:lnTo>
                  <a:lnTo>
                    <a:pt x="1511" y="5129"/>
                  </a:lnTo>
                  <a:lnTo>
                    <a:pt x="1829" y="5169"/>
                  </a:lnTo>
                  <a:lnTo>
                    <a:pt x="2147" y="5169"/>
                  </a:lnTo>
                  <a:lnTo>
                    <a:pt x="2147" y="5169"/>
                  </a:lnTo>
                  <a:lnTo>
                    <a:pt x="2505" y="5169"/>
                  </a:lnTo>
                  <a:lnTo>
                    <a:pt x="2823" y="5129"/>
                  </a:lnTo>
                  <a:lnTo>
                    <a:pt x="3221" y="5050"/>
                  </a:lnTo>
                  <a:lnTo>
                    <a:pt x="3579" y="4891"/>
                  </a:lnTo>
                  <a:lnTo>
                    <a:pt x="3976" y="4732"/>
                  </a:lnTo>
                  <a:lnTo>
                    <a:pt x="4374" y="4453"/>
                  </a:lnTo>
                  <a:lnTo>
                    <a:pt x="4732" y="4135"/>
                  </a:lnTo>
                  <a:lnTo>
                    <a:pt x="5129" y="3738"/>
                  </a:lnTo>
                  <a:lnTo>
                    <a:pt x="5129" y="3738"/>
                  </a:lnTo>
                  <a:lnTo>
                    <a:pt x="5010" y="3658"/>
                  </a:lnTo>
                  <a:lnTo>
                    <a:pt x="4652" y="3499"/>
                  </a:lnTo>
                  <a:lnTo>
                    <a:pt x="4414" y="3420"/>
                  </a:lnTo>
                  <a:lnTo>
                    <a:pt x="4096" y="3300"/>
                  </a:lnTo>
                  <a:lnTo>
                    <a:pt x="3738" y="3261"/>
                  </a:lnTo>
                  <a:lnTo>
                    <a:pt x="3300" y="3221"/>
                  </a:lnTo>
                  <a:lnTo>
                    <a:pt x="3300" y="3221"/>
                  </a:lnTo>
                  <a:lnTo>
                    <a:pt x="2903" y="3261"/>
                  </a:lnTo>
                  <a:lnTo>
                    <a:pt x="2505" y="3300"/>
                  </a:lnTo>
                  <a:lnTo>
                    <a:pt x="2068" y="3380"/>
                  </a:lnTo>
                  <a:lnTo>
                    <a:pt x="1591" y="3539"/>
                  </a:lnTo>
                  <a:lnTo>
                    <a:pt x="1591" y="3539"/>
                  </a:lnTo>
                  <a:lnTo>
                    <a:pt x="1790" y="3141"/>
                  </a:lnTo>
                  <a:lnTo>
                    <a:pt x="1949" y="2744"/>
                  </a:lnTo>
                  <a:lnTo>
                    <a:pt x="2068" y="2386"/>
                  </a:lnTo>
                  <a:lnTo>
                    <a:pt x="2147" y="2068"/>
                  </a:lnTo>
                  <a:lnTo>
                    <a:pt x="2267" y="1471"/>
                  </a:lnTo>
                  <a:lnTo>
                    <a:pt x="2267" y="955"/>
                  </a:lnTo>
                  <a:lnTo>
                    <a:pt x="2227" y="557"/>
                  </a:lnTo>
                  <a:lnTo>
                    <a:pt x="2147" y="239"/>
                  </a:lnTo>
                  <a:lnTo>
                    <a:pt x="202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69"/>
            <p:cNvSpPr/>
            <p:nvPr/>
          </p:nvSpPr>
          <p:spPr>
            <a:xfrm>
              <a:off x="633725" y="1488275"/>
              <a:ext cx="197825" cy="186900"/>
            </a:xfrm>
            <a:custGeom>
              <a:avLst/>
              <a:gdLst/>
              <a:ahLst/>
              <a:cxnLst/>
              <a:rect l="l" t="t" r="r" b="b"/>
              <a:pathLst>
                <a:path w="7913" h="7476" extrusionOk="0">
                  <a:moveTo>
                    <a:pt x="4771" y="2029"/>
                  </a:moveTo>
                  <a:lnTo>
                    <a:pt x="4811" y="2148"/>
                  </a:lnTo>
                  <a:lnTo>
                    <a:pt x="4891" y="2347"/>
                  </a:lnTo>
                  <a:lnTo>
                    <a:pt x="4930" y="2585"/>
                  </a:lnTo>
                  <a:lnTo>
                    <a:pt x="4930" y="2863"/>
                  </a:lnTo>
                  <a:lnTo>
                    <a:pt x="4930" y="3261"/>
                  </a:lnTo>
                  <a:lnTo>
                    <a:pt x="4851" y="3698"/>
                  </a:lnTo>
                  <a:lnTo>
                    <a:pt x="4732" y="4215"/>
                  </a:lnTo>
                  <a:lnTo>
                    <a:pt x="4612" y="4176"/>
                  </a:lnTo>
                  <a:lnTo>
                    <a:pt x="4294" y="4096"/>
                  </a:lnTo>
                  <a:lnTo>
                    <a:pt x="4095" y="4056"/>
                  </a:lnTo>
                  <a:lnTo>
                    <a:pt x="3857" y="3937"/>
                  </a:lnTo>
                  <a:lnTo>
                    <a:pt x="3658" y="3818"/>
                  </a:lnTo>
                  <a:lnTo>
                    <a:pt x="3459" y="3619"/>
                  </a:lnTo>
                  <a:lnTo>
                    <a:pt x="3539" y="3460"/>
                  </a:lnTo>
                  <a:lnTo>
                    <a:pt x="3618" y="3261"/>
                  </a:lnTo>
                  <a:lnTo>
                    <a:pt x="3738" y="3023"/>
                  </a:lnTo>
                  <a:lnTo>
                    <a:pt x="3897" y="2744"/>
                  </a:lnTo>
                  <a:lnTo>
                    <a:pt x="4135" y="2466"/>
                  </a:lnTo>
                  <a:lnTo>
                    <a:pt x="4413" y="2227"/>
                  </a:lnTo>
                  <a:lnTo>
                    <a:pt x="4771" y="2029"/>
                  </a:lnTo>
                  <a:close/>
                  <a:moveTo>
                    <a:pt x="2783" y="5408"/>
                  </a:moveTo>
                  <a:lnTo>
                    <a:pt x="2942" y="5448"/>
                  </a:lnTo>
                  <a:lnTo>
                    <a:pt x="3062" y="5567"/>
                  </a:lnTo>
                  <a:lnTo>
                    <a:pt x="3141" y="5686"/>
                  </a:lnTo>
                  <a:lnTo>
                    <a:pt x="3141" y="5806"/>
                  </a:lnTo>
                  <a:lnTo>
                    <a:pt x="3101" y="5925"/>
                  </a:lnTo>
                  <a:lnTo>
                    <a:pt x="3022" y="6044"/>
                  </a:lnTo>
                  <a:lnTo>
                    <a:pt x="2903" y="6124"/>
                  </a:lnTo>
                  <a:lnTo>
                    <a:pt x="2783" y="6124"/>
                  </a:lnTo>
                  <a:lnTo>
                    <a:pt x="2624" y="6084"/>
                  </a:lnTo>
                  <a:lnTo>
                    <a:pt x="2505" y="6004"/>
                  </a:lnTo>
                  <a:lnTo>
                    <a:pt x="2465" y="5885"/>
                  </a:lnTo>
                  <a:lnTo>
                    <a:pt x="2426" y="5726"/>
                  </a:lnTo>
                  <a:lnTo>
                    <a:pt x="2465" y="5607"/>
                  </a:lnTo>
                  <a:lnTo>
                    <a:pt x="2545" y="5488"/>
                  </a:lnTo>
                  <a:lnTo>
                    <a:pt x="2664" y="5448"/>
                  </a:lnTo>
                  <a:lnTo>
                    <a:pt x="2783" y="5408"/>
                  </a:lnTo>
                  <a:close/>
                  <a:moveTo>
                    <a:pt x="6123" y="1"/>
                  </a:moveTo>
                  <a:lnTo>
                    <a:pt x="5964" y="41"/>
                  </a:lnTo>
                  <a:lnTo>
                    <a:pt x="5288" y="319"/>
                  </a:lnTo>
                  <a:lnTo>
                    <a:pt x="4493" y="756"/>
                  </a:lnTo>
                  <a:lnTo>
                    <a:pt x="4056" y="995"/>
                  </a:lnTo>
                  <a:lnTo>
                    <a:pt x="3579" y="1273"/>
                  </a:lnTo>
                  <a:lnTo>
                    <a:pt x="3141" y="1591"/>
                  </a:lnTo>
                  <a:lnTo>
                    <a:pt x="2664" y="1949"/>
                  </a:lnTo>
                  <a:lnTo>
                    <a:pt x="2227" y="2307"/>
                  </a:lnTo>
                  <a:lnTo>
                    <a:pt x="1789" y="2744"/>
                  </a:lnTo>
                  <a:lnTo>
                    <a:pt x="1392" y="3221"/>
                  </a:lnTo>
                  <a:lnTo>
                    <a:pt x="994" y="3738"/>
                  </a:lnTo>
                  <a:lnTo>
                    <a:pt x="676" y="4255"/>
                  </a:lnTo>
                  <a:lnTo>
                    <a:pt x="398" y="4851"/>
                  </a:lnTo>
                  <a:lnTo>
                    <a:pt x="159" y="5488"/>
                  </a:lnTo>
                  <a:lnTo>
                    <a:pt x="0" y="6163"/>
                  </a:lnTo>
                  <a:lnTo>
                    <a:pt x="0" y="6402"/>
                  </a:lnTo>
                  <a:lnTo>
                    <a:pt x="40" y="6641"/>
                  </a:lnTo>
                  <a:lnTo>
                    <a:pt x="159" y="6879"/>
                  </a:lnTo>
                  <a:lnTo>
                    <a:pt x="279" y="7078"/>
                  </a:lnTo>
                  <a:lnTo>
                    <a:pt x="438" y="7237"/>
                  </a:lnTo>
                  <a:lnTo>
                    <a:pt x="636" y="7356"/>
                  </a:lnTo>
                  <a:lnTo>
                    <a:pt x="875" y="7436"/>
                  </a:lnTo>
                  <a:lnTo>
                    <a:pt x="1113" y="7476"/>
                  </a:lnTo>
                  <a:lnTo>
                    <a:pt x="1233" y="7476"/>
                  </a:lnTo>
                  <a:lnTo>
                    <a:pt x="1988" y="7316"/>
                  </a:lnTo>
                  <a:lnTo>
                    <a:pt x="2704" y="7157"/>
                  </a:lnTo>
                  <a:lnTo>
                    <a:pt x="3340" y="6879"/>
                  </a:lnTo>
                  <a:lnTo>
                    <a:pt x="3936" y="6601"/>
                  </a:lnTo>
                  <a:lnTo>
                    <a:pt x="4493" y="6283"/>
                  </a:lnTo>
                  <a:lnTo>
                    <a:pt x="5010" y="5925"/>
                  </a:lnTo>
                  <a:lnTo>
                    <a:pt x="5487" y="5527"/>
                  </a:lnTo>
                  <a:lnTo>
                    <a:pt x="5885" y="5130"/>
                  </a:lnTo>
                  <a:lnTo>
                    <a:pt x="6282" y="4732"/>
                  </a:lnTo>
                  <a:lnTo>
                    <a:pt x="6600" y="4295"/>
                  </a:lnTo>
                  <a:lnTo>
                    <a:pt x="6879" y="3897"/>
                  </a:lnTo>
                  <a:lnTo>
                    <a:pt x="7157" y="3500"/>
                  </a:lnTo>
                  <a:lnTo>
                    <a:pt x="7554" y="2744"/>
                  </a:lnTo>
                  <a:lnTo>
                    <a:pt x="7873" y="2148"/>
                  </a:lnTo>
                  <a:lnTo>
                    <a:pt x="7912" y="1909"/>
                  </a:lnTo>
                  <a:lnTo>
                    <a:pt x="7912" y="1671"/>
                  </a:lnTo>
                  <a:lnTo>
                    <a:pt x="7873" y="1472"/>
                  </a:lnTo>
                  <a:lnTo>
                    <a:pt x="7793" y="1233"/>
                  </a:lnTo>
                  <a:lnTo>
                    <a:pt x="7674" y="1035"/>
                  </a:lnTo>
                  <a:lnTo>
                    <a:pt x="7157" y="438"/>
                  </a:lnTo>
                  <a:lnTo>
                    <a:pt x="6998" y="279"/>
                  </a:lnTo>
                  <a:lnTo>
                    <a:pt x="6799" y="120"/>
                  </a:lnTo>
                  <a:lnTo>
                    <a:pt x="6600" y="41"/>
                  </a:lnTo>
                  <a:lnTo>
                    <a:pt x="6401" y="1"/>
                  </a:lnTo>
                  <a:close/>
                </a:path>
              </a:pathLst>
            </a:custGeom>
            <a:solidFill>
              <a:srgbClr val="E5EA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69"/>
            <p:cNvSpPr/>
            <p:nvPr/>
          </p:nvSpPr>
          <p:spPr>
            <a:xfrm>
              <a:off x="694350" y="1623475"/>
              <a:ext cx="17925" cy="17900"/>
            </a:xfrm>
            <a:custGeom>
              <a:avLst/>
              <a:gdLst/>
              <a:ahLst/>
              <a:cxnLst/>
              <a:rect l="l" t="t" r="r" b="b"/>
              <a:pathLst>
                <a:path w="717" h="716" fill="none" extrusionOk="0">
                  <a:moveTo>
                    <a:pt x="358" y="716"/>
                  </a:moveTo>
                  <a:lnTo>
                    <a:pt x="358" y="716"/>
                  </a:lnTo>
                  <a:lnTo>
                    <a:pt x="199" y="676"/>
                  </a:lnTo>
                  <a:lnTo>
                    <a:pt x="80" y="596"/>
                  </a:lnTo>
                  <a:lnTo>
                    <a:pt x="80" y="596"/>
                  </a:lnTo>
                  <a:lnTo>
                    <a:pt x="40" y="477"/>
                  </a:lnTo>
                  <a:lnTo>
                    <a:pt x="1" y="318"/>
                  </a:lnTo>
                  <a:lnTo>
                    <a:pt x="40" y="199"/>
                  </a:lnTo>
                  <a:lnTo>
                    <a:pt x="120" y="80"/>
                  </a:lnTo>
                  <a:lnTo>
                    <a:pt x="120" y="80"/>
                  </a:lnTo>
                  <a:lnTo>
                    <a:pt x="239" y="40"/>
                  </a:lnTo>
                  <a:lnTo>
                    <a:pt x="358" y="0"/>
                  </a:lnTo>
                  <a:lnTo>
                    <a:pt x="358" y="0"/>
                  </a:lnTo>
                  <a:lnTo>
                    <a:pt x="517" y="40"/>
                  </a:lnTo>
                  <a:lnTo>
                    <a:pt x="637" y="159"/>
                  </a:lnTo>
                  <a:lnTo>
                    <a:pt x="637" y="159"/>
                  </a:lnTo>
                  <a:lnTo>
                    <a:pt x="716" y="278"/>
                  </a:lnTo>
                  <a:lnTo>
                    <a:pt x="716" y="398"/>
                  </a:lnTo>
                  <a:lnTo>
                    <a:pt x="676" y="517"/>
                  </a:lnTo>
                  <a:lnTo>
                    <a:pt x="597" y="636"/>
                  </a:lnTo>
                  <a:lnTo>
                    <a:pt x="597" y="636"/>
                  </a:lnTo>
                  <a:lnTo>
                    <a:pt x="478" y="716"/>
                  </a:lnTo>
                  <a:lnTo>
                    <a:pt x="358" y="71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69"/>
            <p:cNvSpPr/>
            <p:nvPr/>
          </p:nvSpPr>
          <p:spPr>
            <a:xfrm>
              <a:off x="720200" y="1538975"/>
              <a:ext cx="36800" cy="54700"/>
            </a:xfrm>
            <a:custGeom>
              <a:avLst/>
              <a:gdLst/>
              <a:ahLst/>
              <a:cxnLst/>
              <a:rect l="l" t="t" r="r" b="b"/>
              <a:pathLst>
                <a:path w="1472" h="2188" fill="none" extrusionOk="0">
                  <a:moveTo>
                    <a:pt x="1273" y="2187"/>
                  </a:moveTo>
                  <a:lnTo>
                    <a:pt x="1273" y="2187"/>
                  </a:lnTo>
                  <a:lnTo>
                    <a:pt x="1153" y="2148"/>
                  </a:lnTo>
                  <a:lnTo>
                    <a:pt x="835" y="2068"/>
                  </a:lnTo>
                  <a:lnTo>
                    <a:pt x="636" y="2028"/>
                  </a:lnTo>
                  <a:lnTo>
                    <a:pt x="398" y="1909"/>
                  </a:lnTo>
                  <a:lnTo>
                    <a:pt x="199" y="1790"/>
                  </a:lnTo>
                  <a:lnTo>
                    <a:pt x="0" y="1591"/>
                  </a:lnTo>
                  <a:lnTo>
                    <a:pt x="0" y="1591"/>
                  </a:lnTo>
                  <a:lnTo>
                    <a:pt x="80" y="1432"/>
                  </a:lnTo>
                  <a:lnTo>
                    <a:pt x="159" y="1233"/>
                  </a:lnTo>
                  <a:lnTo>
                    <a:pt x="279" y="995"/>
                  </a:lnTo>
                  <a:lnTo>
                    <a:pt x="438" y="716"/>
                  </a:lnTo>
                  <a:lnTo>
                    <a:pt x="676" y="438"/>
                  </a:lnTo>
                  <a:lnTo>
                    <a:pt x="954" y="199"/>
                  </a:lnTo>
                  <a:lnTo>
                    <a:pt x="1312" y="1"/>
                  </a:lnTo>
                  <a:lnTo>
                    <a:pt x="1312" y="1"/>
                  </a:lnTo>
                  <a:lnTo>
                    <a:pt x="1352" y="120"/>
                  </a:lnTo>
                  <a:lnTo>
                    <a:pt x="1432" y="319"/>
                  </a:lnTo>
                  <a:lnTo>
                    <a:pt x="1471" y="557"/>
                  </a:lnTo>
                  <a:lnTo>
                    <a:pt x="1471" y="835"/>
                  </a:lnTo>
                  <a:lnTo>
                    <a:pt x="1471" y="1233"/>
                  </a:lnTo>
                  <a:lnTo>
                    <a:pt x="1392" y="1670"/>
                  </a:lnTo>
                  <a:lnTo>
                    <a:pt x="1273" y="218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69"/>
            <p:cNvSpPr/>
            <p:nvPr/>
          </p:nvSpPr>
          <p:spPr>
            <a:xfrm>
              <a:off x="633725" y="1488275"/>
              <a:ext cx="197825" cy="186900"/>
            </a:xfrm>
            <a:custGeom>
              <a:avLst/>
              <a:gdLst/>
              <a:ahLst/>
              <a:cxnLst/>
              <a:rect l="l" t="t" r="r" b="b"/>
              <a:pathLst>
                <a:path w="7913" h="7476" fill="none" extrusionOk="0">
                  <a:moveTo>
                    <a:pt x="6282" y="1"/>
                  </a:moveTo>
                  <a:lnTo>
                    <a:pt x="6282" y="1"/>
                  </a:lnTo>
                  <a:lnTo>
                    <a:pt x="6123" y="1"/>
                  </a:lnTo>
                  <a:lnTo>
                    <a:pt x="5964" y="41"/>
                  </a:lnTo>
                  <a:lnTo>
                    <a:pt x="5964" y="41"/>
                  </a:lnTo>
                  <a:lnTo>
                    <a:pt x="5288" y="319"/>
                  </a:lnTo>
                  <a:lnTo>
                    <a:pt x="4493" y="756"/>
                  </a:lnTo>
                  <a:lnTo>
                    <a:pt x="4056" y="995"/>
                  </a:lnTo>
                  <a:lnTo>
                    <a:pt x="3579" y="1273"/>
                  </a:lnTo>
                  <a:lnTo>
                    <a:pt x="3141" y="1591"/>
                  </a:lnTo>
                  <a:lnTo>
                    <a:pt x="2664" y="1949"/>
                  </a:lnTo>
                  <a:lnTo>
                    <a:pt x="2227" y="2307"/>
                  </a:lnTo>
                  <a:lnTo>
                    <a:pt x="1789" y="2744"/>
                  </a:lnTo>
                  <a:lnTo>
                    <a:pt x="1392" y="3221"/>
                  </a:lnTo>
                  <a:lnTo>
                    <a:pt x="994" y="3738"/>
                  </a:lnTo>
                  <a:lnTo>
                    <a:pt x="676" y="4255"/>
                  </a:lnTo>
                  <a:lnTo>
                    <a:pt x="398" y="4851"/>
                  </a:lnTo>
                  <a:lnTo>
                    <a:pt x="159" y="5488"/>
                  </a:lnTo>
                  <a:lnTo>
                    <a:pt x="0" y="6163"/>
                  </a:lnTo>
                  <a:lnTo>
                    <a:pt x="0" y="6163"/>
                  </a:lnTo>
                  <a:lnTo>
                    <a:pt x="0" y="6402"/>
                  </a:lnTo>
                  <a:lnTo>
                    <a:pt x="40" y="6641"/>
                  </a:lnTo>
                  <a:lnTo>
                    <a:pt x="159" y="6879"/>
                  </a:lnTo>
                  <a:lnTo>
                    <a:pt x="279" y="7078"/>
                  </a:lnTo>
                  <a:lnTo>
                    <a:pt x="438" y="7237"/>
                  </a:lnTo>
                  <a:lnTo>
                    <a:pt x="636" y="7356"/>
                  </a:lnTo>
                  <a:lnTo>
                    <a:pt x="875" y="7436"/>
                  </a:lnTo>
                  <a:lnTo>
                    <a:pt x="1113" y="7476"/>
                  </a:lnTo>
                  <a:lnTo>
                    <a:pt x="1113" y="7476"/>
                  </a:lnTo>
                  <a:lnTo>
                    <a:pt x="1233" y="7476"/>
                  </a:lnTo>
                  <a:lnTo>
                    <a:pt x="1233" y="7476"/>
                  </a:lnTo>
                  <a:lnTo>
                    <a:pt x="1988" y="7316"/>
                  </a:lnTo>
                  <a:lnTo>
                    <a:pt x="2704" y="7157"/>
                  </a:lnTo>
                  <a:lnTo>
                    <a:pt x="3340" y="6879"/>
                  </a:lnTo>
                  <a:lnTo>
                    <a:pt x="3936" y="6601"/>
                  </a:lnTo>
                  <a:lnTo>
                    <a:pt x="4493" y="6283"/>
                  </a:lnTo>
                  <a:lnTo>
                    <a:pt x="5010" y="5925"/>
                  </a:lnTo>
                  <a:lnTo>
                    <a:pt x="5487" y="5527"/>
                  </a:lnTo>
                  <a:lnTo>
                    <a:pt x="5885" y="5130"/>
                  </a:lnTo>
                  <a:lnTo>
                    <a:pt x="6282" y="4732"/>
                  </a:lnTo>
                  <a:lnTo>
                    <a:pt x="6600" y="4295"/>
                  </a:lnTo>
                  <a:lnTo>
                    <a:pt x="6879" y="3897"/>
                  </a:lnTo>
                  <a:lnTo>
                    <a:pt x="7157" y="3500"/>
                  </a:lnTo>
                  <a:lnTo>
                    <a:pt x="7554" y="2744"/>
                  </a:lnTo>
                  <a:lnTo>
                    <a:pt x="7873" y="2148"/>
                  </a:lnTo>
                  <a:lnTo>
                    <a:pt x="7873" y="2148"/>
                  </a:lnTo>
                  <a:lnTo>
                    <a:pt x="7912" y="1909"/>
                  </a:lnTo>
                  <a:lnTo>
                    <a:pt x="7912" y="1909"/>
                  </a:lnTo>
                  <a:lnTo>
                    <a:pt x="7912" y="1671"/>
                  </a:lnTo>
                  <a:lnTo>
                    <a:pt x="7873" y="1472"/>
                  </a:lnTo>
                  <a:lnTo>
                    <a:pt x="7793" y="1233"/>
                  </a:lnTo>
                  <a:lnTo>
                    <a:pt x="7674" y="1035"/>
                  </a:lnTo>
                  <a:lnTo>
                    <a:pt x="7157" y="438"/>
                  </a:lnTo>
                  <a:lnTo>
                    <a:pt x="7157" y="438"/>
                  </a:lnTo>
                  <a:lnTo>
                    <a:pt x="6998" y="279"/>
                  </a:lnTo>
                  <a:lnTo>
                    <a:pt x="6799" y="120"/>
                  </a:lnTo>
                  <a:lnTo>
                    <a:pt x="6600" y="41"/>
                  </a:lnTo>
                  <a:lnTo>
                    <a:pt x="6401" y="1"/>
                  </a:lnTo>
                  <a:lnTo>
                    <a:pt x="6401" y="1"/>
                  </a:lnTo>
                  <a:lnTo>
                    <a:pt x="628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69"/>
            <p:cNvSpPr/>
            <p:nvPr/>
          </p:nvSpPr>
          <p:spPr>
            <a:xfrm>
              <a:off x="694350" y="1623475"/>
              <a:ext cx="17925" cy="17900"/>
            </a:xfrm>
            <a:custGeom>
              <a:avLst/>
              <a:gdLst/>
              <a:ahLst/>
              <a:cxnLst/>
              <a:rect l="l" t="t" r="r" b="b"/>
              <a:pathLst>
                <a:path w="717" h="716" extrusionOk="0">
                  <a:moveTo>
                    <a:pt x="358" y="0"/>
                  </a:moveTo>
                  <a:lnTo>
                    <a:pt x="239" y="40"/>
                  </a:lnTo>
                  <a:lnTo>
                    <a:pt x="120" y="80"/>
                  </a:lnTo>
                  <a:lnTo>
                    <a:pt x="40" y="199"/>
                  </a:lnTo>
                  <a:lnTo>
                    <a:pt x="1" y="318"/>
                  </a:lnTo>
                  <a:lnTo>
                    <a:pt x="40" y="477"/>
                  </a:lnTo>
                  <a:lnTo>
                    <a:pt x="80" y="596"/>
                  </a:lnTo>
                  <a:lnTo>
                    <a:pt x="199" y="676"/>
                  </a:lnTo>
                  <a:lnTo>
                    <a:pt x="358" y="716"/>
                  </a:lnTo>
                  <a:lnTo>
                    <a:pt x="478" y="716"/>
                  </a:lnTo>
                  <a:lnTo>
                    <a:pt x="597" y="636"/>
                  </a:lnTo>
                  <a:lnTo>
                    <a:pt x="676" y="517"/>
                  </a:lnTo>
                  <a:lnTo>
                    <a:pt x="716" y="398"/>
                  </a:lnTo>
                  <a:lnTo>
                    <a:pt x="716" y="278"/>
                  </a:lnTo>
                  <a:lnTo>
                    <a:pt x="637" y="159"/>
                  </a:lnTo>
                  <a:lnTo>
                    <a:pt x="517" y="40"/>
                  </a:lnTo>
                  <a:lnTo>
                    <a:pt x="358" y="0"/>
                  </a:lnTo>
                  <a:close/>
                </a:path>
              </a:pathLst>
            </a:custGeom>
            <a:solidFill>
              <a:srgbClr val="4D56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69"/>
            <p:cNvSpPr/>
            <p:nvPr/>
          </p:nvSpPr>
          <p:spPr>
            <a:xfrm>
              <a:off x="694350" y="1623475"/>
              <a:ext cx="17925" cy="17900"/>
            </a:xfrm>
            <a:custGeom>
              <a:avLst/>
              <a:gdLst/>
              <a:ahLst/>
              <a:cxnLst/>
              <a:rect l="l" t="t" r="r" b="b"/>
              <a:pathLst>
                <a:path w="717" h="716" fill="none" extrusionOk="0">
                  <a:moveTo>
                    <a:pt x="358" y="0"/>
                  </a:moveTo>
                  <a:lnTo>
                    <a:pt x="358" y="0"/>
                  </a:lnTo>
                  <a:lnTo>
                    <a:pt x="239" y="40"/>
                  </a:lnTo>
                  <a:lnTo>
                    <a:pt x="120" y="80"/>
                  </a:lnTo>
                  <a:lnTo>
                    <a:pt x="120" y="80"/>
                  </a:lnTo>
                  <a:lnTo>
                    <a:pt x="40" y="199"/>
                  </a:lnTo>
                  <a:lnTo>
                    <a:pt x="1" y="318"/>
                  </a:lnTo>
                  <a:lnTo>
                    <a:pt x="40" y="477"/>
                  </a:lnTo>
                  <a:lnTo>
                    <a:pt x="80" y="596"/>
                  </a:lnTo>
                  <a:lnTo>
                    <a:pt x="80" y="596"/>
                  </a:lnTo>
                  <a:lnTo>
                    <a:pt x="199" y="676"/>
                  </a:lnTo>
                  <a:lnTo>
                    <a:pt x="358" y="716"/>
                  </a:lnTo>
                  <a:lnTo>
                    <a:pt x="358" y="716"/>
                  </a:lnTo>
                  <a:lnTo>
                    <a:pt x="478" y="716"/>
                  </a:lnTo>
                  <a:lnTo>
                    <a:pt x="597" y="636"/>
                  </a:lnTo>
                  <a:lnTo>
                    <a:pt x="597" y="636"/>
                  </a:lnTo>
                  <a:lnTo>
                    <a:pt x="676" y="517"/>
                  </a:lnTo>
                  <a:lnTo>
                    <a:pt x="716" y="398"/>
                  </a:lnTo>
                  <a:lnTo>
                    <a:pt x="716" y="278"/>
                  </a:lnTo>
                  <a:lnTo>
                    <a:pt x="637" y="159"/>
                  </a:lnTo>
                  <a:lnTo>
                    <a:pt x="637" y="159"/>
                  </a:lnTo>
                  <a:lnTo>
                    <a:pt x="517" y="40"/>
                  </a:lnTo>
                  <a:lnTo>
                    <a:pt x="35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69"/>
            <p:cNvSpPr/>
            <p:nvPr/>
          </p:nvSpPr>
          <p:spPr>
            <a:xfrm>
              <a:off x="720200" y="1538975"/>
              <a:ext cx="36800" cy="54700"/>
            </a:xfrm>
            <a:custGeom>
              <a:avLst/>
              <a:gdLst/>
              <a:ahLst/>
              <a:cxnLst/>
              <a:rect l="l" t="t" r="r" b="b"/>
              <a:pathLst>
                <a:path w="1472" h="2188" extrusionOk="0">
                  <a:moveTo>
                    <a:pt x="1312" y="1"/>
                  </a:moveTo>
                  <a:lnTo>
                    <a:pt x="954" y="199"/>
                  </a:lnTo>
                  <a:lnTo>
                    <a:pt x="676" y="438"/>
                  </a:lnTo>
                  <a:lnTo>
                    <a:pt x="438" y="716"/>
                  </a:lnTo>
                  <a:lnTo>
                    <a:pt x="279" y="995"/>
                  </a:lnTo>
                  <a:lnTo>
                    <a:pt x="159" y="1233"/>
                  </a:lnTo>
                  <a:lnTo>
                    <a:pt x="80" y="1432"/>
                  </a:lnTo>
                  <a:lnTo>
                    <a:pt x="0" y="1591"/>
                  </a:lnTo>
                  <a:lnTo>
                    <a:pt x="199" y="1790"/>
                  </a:lnTo>
                  <a:lnTo>
                    <a:pt x="398" y="1909"/>
                  </a:lnTo>
                  <a:lnTo>
                    <a:pt x="636" y="2028"/>
                  </a:lnTo>
                  <a:lnTo>
                    <a:pt x="835" y="2068"/>
                  </a:lnTo>
                  <a:lnTo>
                    <a:pt x="1153" y="2148"/>
                  </a:lnTo>
                  <a:lnTo>
                    <a:pt x="1273" y="2187"/>
                  </a:lnTo>
                  <a:lnTo>
                    <a:pt x="1392" y="1670"/>
                  </a:lnTo>
                  <a:lnTo>
                    <a:pt x="1471" y="1233"/>
                  </a:lnTo>
                  <a:lnTo>
                    <a:pt x="1471" y="835"/>
                  </a:lnTo>
                  <a:lnTo>
                    <a:pt x="1471" y="557"/>
                  </a:lnTo>
                  <a:lnTo>
                    <a:pt x="1432" y="319"/>
                  </a:lnTo>
                  <a:lnTo>
                    <a:pt x="1352" y="120"/>
                  </a:lnTo>
                  <a:lnTo>
                    <a:pt x="1312" y="1"/>
                  </a:lnTo>
                  <a:close/>
                </a:path>
              </a:pathLst>
            </a:custGeom>
            <a:solidFill>
              <a:srgbClr val="8CDF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69"/>
            <p:cNvSpPr/>
            <p:nvPr/>
          </p:nvSpPr>
          <p:spPr>
            <a:xfrm>
              <a:off x="720200" y="1538975"/>
              <a:ext cx="36800" cy="54700"/>
            </a:xfrm>
            <a:custGeom>
              <a:avLst/>
              <a:gdLst/>
              <a:ahLst/>
              <a:cxnLst/>
              <a:rect l="l" t="t" r="r" b="b"/>
              <a:pathLst>
                <a:path w="1472" h="2188" fill="none" extrusionOk="0">
                  <a:moveTo>
                    <a:pt x="1312" y="1"/>
                  </a:moveTo>
                  <a:lnTo>
                    <a:pt x="1312" y="1"/>
                  </a:lnTo>
                  <a:lnTo>
                    <a:pt x="954" y="199"/>
                  </a:lnTo>
                  <a:lnTo>
                    <a:pt x="676" y="438"/>
                  </a:lnTo>
                  <a:lnTo>
                    <a:pt x="438" y="716"/>
                  </a:lnTo>
                  <a:lnTo>
                    <a:pt x="279" y="995"/>
                  </a:lnTo>
                  <a:lnTo>
                    <a:pt x="159" y="1233"/>
                  </a:lnTo>
                  <a:lnTo>
                    <a:pt x="80" y="1432"/>
                  </a:lnTo>
                  <a:lnTo>
                    <a:pt x="0" y="1591"/>
                  </a:lnTo>
                  <a:lnTo>
                    <a:pt x="0" y="1591"/>
                  </a:lnTo>
                  <a:lnTo>
                    <a:pt x="199" y="1790"/>
                  </a:lnTo>
                  <a:lnTo>
                    <a:pt x="398" y="1909"/>
                  </a:lnTo>
                  <a:lnTo>
                    <a:pt x="636" y="2028"/>
                  </a:lnTo>
                  <a:lnTo>
                    <a:pt x="835" y="2068"/>
                  </a:lnTo>
                  <a:lnTo>
                    <a:pt x="1153" y="2148"/>
                  </a:lnTo>
                  <a:lnTo>
                    <a:pt x="1273" y="2187"/>
                  </a:lnTo>
                  <a:lnTo>
                    <a:pt x="1273" y="2187"/>
                  </a:lnTo>
                  <a:lnTo>
                    <a:pt x="1392" y="1670"/>
                  </a:lnTo>
                  <a:lnTo>
                    <a:pt x="1471" y="1233"/>
                  </a:lnTo>
                  <a:lnTo>
                    <a:pt x="1471" y="835"/>
                  </a:lnTo>
                  <a:lnTo>
                    <a:pt x="1471" y="557"/>
                  </a:lnTo>
                  <a:lnTo>
                    <a:pt x="1432" y="319"/>
                  </a:lnTo>
                  <a:lnTo>
                    <a:pt x="1352" y="120"/>
                  </a:lnTo>
                  <a:lnTo>
                    <a:pt x="131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69"/>
            <p:cNvSpPr/>
            <p:nvPr/>
          </p:nvSpPr>
          <p:spPr>
            <a:xfrm>
              <a:off x="1349375" y="1305400"/>
              <a:ext cx="178950" cy="193850"/>
            </a:xfrm>
            <a:custGeom>
              <a:avLst/>
              <a:gdLst/>
              <a:ahLst/>
              <a:cxnLst/>
              <a:rect l="l" t="t" r="r" b="b"/>
              <a:pathLst>
                <a:path w="7158" h="7754" extrusionOk="0">
                  <a:moveTo>
                    <a:pt x="4295" y="0"/>
                  </a:moveTo>
                  <a:lnTo>
                    <a:pt x="3778" y="159"/>
                  </a:lnTo>
                  <a:lnTo>
                    <a:pt x="3341" y="318"/>
                  </a:lnTo>
                  <a:lnTo>
                    <a:pt x="2903" y="477"/>
                  </a:lnTo>
                  <a:lnTo>
                    <a:pt x="2506" y="716"/>
                  </a:lnTo>
                  <a:lnTo>
                    <a:pt x="2148" y="954"/>
                  </a:lnTo>
                  <a:lnTo>
                    <a:pt x="1830" y="1193"/>
                  </a:lnTo>
                  <a:lnTo>
                    <a:pt x="1512" y="1431"/>
                  </a:lnTo>
                  <a:lnTo>
                    <a:pt x="1233" y="1710"/>
                  </a:lnTo>
                  <a:lnTo>
                    <a:pt x="796" y="2266"/>
                  </a:lnTo>
                  <a:lnTo>
                    <a:pt x="438" y="2783"/>
                  </a:lnTo>
                  <a:lnTo>
                    <a:pt x="200" y="3340"/>
                  </a:lnTo>
                  <a:lnTo>
                    <a:pt x="1" y="3777"/>
                  </a:lnTo>
                  <a:lnTo>
                    <a:pt x="279" y="3936"/>
                  </a:lnTo>
                  <a:lnTo>
                    <a:pt x="518" y="4135"/>
                  </a:lnTo>
                  <a:lnTo>
                    <a:pt x="756" y="4413"/>
                  </a:lnTo>
                  <a:lnTo>
                    <a:pt x="915" y="4692"/>
                  </a:lnTo>
                  <a:lnTo>
                    <a:pt x="1392" y="5805"/>
                  </a:lnTo>
                  <a:lnTo>
                    <a:pt x="1512" y="6163"/>
                  </a:lnTo>
                  <a:lnTo>
                    <a:pt x="1551" y="6521"/>
                  </a:lnTo>
                  <a:lnTo>
                    <a:pt x="1512" y="6839"/>
                  </a:lnTo>
                  <a:lnTo>
                    <a:pt x="1392" y="7157"/>
                  </a:lnTo>
                  <a:lnTo>
                    <a:pt x="1870" y="7356"/>
                  </a:lnTo>
                  <a:lnTo>
                    <a:pt x="2466" y="7554"/>
                  </a:lnTo>
                  <a:lnTo>
                    <a:pt x="3142" y="7674"/>
                  </a:lnTo>
                  <a:lnTo>
                    <a:pt x="3500" y="7713"/>
                  </a:lnTo>
                  <a:lnTo>
                    <a:pt x="3897" y="7753"/>
                  </a:lnTo>
                  <a:lnTo>
                    <a:pt x="4255" y="7713"/>
                  </a:lnTo>
                  <a:lnTo>
                    <a:pt x="4653" y="7674"/>
                  </a:lnTo>
                  <a:lnTo>
                    <a:pt x="5050" y="7634"/>
                  </a:lnTo>
                  <a:lnTo>
                    <a:pt x="5448" y="7515"/>
                  </a:lnTo>
                  <a:lnTo>
                    <a:pt x="5885" y="7356"/>
                  </a:lnTo>
                  <a:lnTo>
                    <a:pt x="6283" y="7197"/>
                  </a:lnTo>
                  <a:lnTo>
                    <a:pt x="6720" y="6958"/>
                  </a:lnTo>
                  <a:lnTo>
                    <a:pt x="7158" y="6680"/>
                  </a:lnTo>
                  <a:lnTo>
                    <a:pt x="7118" y="6640"/>
                  </a:lnTo>
                  <a:lnTo>
                    <a:pt x="6919" y="6401"/>
                  </a:lnTo>
                  <a:lnTo>
                    <a:pt x="6601" y="6123"/>
                  </a:lnTo>
                  <a:lnTo>
                    <a:pt x="6164" y="5805"/>
                  </a:lnTo>
                  <a:lnTo>
                    <a:pt x="5846" y="5606"/>
                  </a:lnTo>
                  <a:lnTo>
                    <a:pt x="5527" y="5447"/>
                  </a:lnTo>
                  <a:lnTo>
                    <a:pt x="5130" y="5328"/>
                  </a:lnTo>
                  <a:lnTo>
                    <a:pt x="4692" y="5169"/>
                  </a:lnTo>
                  <a:lnTo>
                    <a:pt x="4215" y="5050"/>
                  </a:lnTo>
                  <a:lnTo>
                    <a:pt x="3698" y="4970"/>
                  </a:lnTo>
                  <a:lnTo>
                    <a:pt x="3102" y="4891"/>
                  </a:lnTo>
                  <a:lnTo>
                    <a:pt x="2148" y="4891"/>
                  </a:lnTo>
                  <a:lnTo>
                    <a:pt x="2625" y="4413"/>
                  </a:lnTo>
                  <a:lnTo>
                    <a:pt x="3023" y="3936"/>
                  </a:lnTo>
                  <a:lnTo>
                    <a:pt x="3341" y="3459"/>
                  </a:lnTo>
                  <a:lnTo>
                    <a:pt x="3619" y="3022"/>
                  </a:lnTo>
                  <a:lnTo>
                    <a:pt x="3858" y="2584"/>
                  </a:lnTo>
                  <a:lnTo>
                    <a:pt x="4017" y="2187"/>
                  </a:lnTo>
                  <a:lnTo>
                    <a:pt x="4136" y="1789"/>
                  </a:lnTo>
                  <a:lnTo>
                    <a:pt x="4215" y="1471"/>
                  </a:lnTo>
                  <a:lnTo>
                    <a:pt x="4335" y="875"/>
                  </a:lnTo>
                  <a:lnTo>
                    <a:pt x="4335" y="398"/>
                  </a:lnTo>
                  <a:lnTo>
                    <a:pt x="4335" y="119"/>
                  </a:lnTo>
                  <a:lnTo>
                    <a:pt x="4295" y="0"/>
                  </a:lnTo>
                  <a:close/>
                </a:path>
              </a:pathLst>
            </a:custGeom>
            <a:solidFill>
              <a:srgbClr val="8CDF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69"/>
            <p:cNvSpPr/>
            <p:nvPr/>
          </p:nvSpPr>
          <p:spPr>
            <a:xfrm>
              <a:off x="1349375" y="1305400"/>
              <a:ext cx="178950" cy="193850"/>
            </a:xfrm>
            <a:custGeom>
              <a:avLst/>
              <a:gdLst/>
              <a:ahLst/>
              <a:cxnLst/>
              <a:rect l="l" t="t" r="r" b="b"/>
              <a:pathLst>
                <a:path w="7158" h="7754" fill="none" extrusionOk="0">
                  <a:moveTo>
                    <a:pt x="4295" y="0"/>
                  </a:moveTo>
                  <a:lnTo>
                    <a:pt x="4295" y="0"/>
                  </a:lnTo>
                  <a:lnTo>
                    <a:pt x="3778" y="159"/>
                  </a:lnTo>
                  <a:lnTo>
                    <a:pt x="3341" y="318"/>
                  </a:lnTo>
                  <a:lnTo>
                    <a:pt x="2903" y="477"/>
                  </a:lnTo>
                  <a:lnTo>
                    <a:pt x="2506" y="716"/>
                  </a:lnTo>
                  <a:lnTo>
                    <a:pt x="2148" y="954"/>
                  </a:lnTo>
                  <a:lnTo>
                    <a:pt x="1830" y="1193"/>
                  </a:lnTo>
                  <a:lnTo>
                    <a:pt x="1512" y="1431"/>
                  </a:lnTo>
                  <a:lnTo>
                    <a:pt x="1233" y="1710"/>
                  </a:lnTo>
                  <a:lnTo>
                    <a:pt x="796" y="2266"/>
                  </a:lnTo>
                  <a:lnTo>
                    <a:pt x="438" y="2783"/>
                  </a:lnTo>
                  <a:lnTo>
                    <a:pt x="200" y="3340"/>
                  </a:lnTo>
                  <a:lnTo>
                    <a:pt x="1" y="3777"/>
                  </a:lnTo>
                  <a:lnTo>
                    <a:pt x="1" y="3777"/>
                  </a:lnTo>
                  <a:lnTo>
                    <a:pt x="279" y="3936"/>
                  </a:lnTo>
                  <a:lnTo>
                    <a:pt x="518" y="4135"/>
                  </a:lnTo>
                  <a:lnTo>
                    <a:pt x="756" y="4413"/>
                  </a:lnTo>
                  <a:lnTo>
                    <a:pt x="915" y="4692"/>
                  </a:lnTo>
                  <a:lnTo>
                    <a:pt x="1392" y="5805"/>
                  </a:lnTo>
                  <a:lnTo>
                    <a:pt x="1392" y="5805"/>
                  </a:lnTo>
                  <a:lnTo>
                    <a:pt x="1512" y="6163"/>
                  </a:lnTo>
                  <a:lnTo>
                    <a:pt x="1551" y="6521"/>
                  </a:lnTo>
                  <a:lnTo>
                    <a:pt x="1512" y="6839"/>
                  </a:lnTo>
                  <a:lnTo>
                    <a:pt x="1392" y="7157"/>
                  </a:lnTo>
                  <a:lnTo>
                    <a:pt x="1392" y="7157"/>
                  </a:lnTo>
                  <a:lnTo>
                    <a:pt x="1870" y="7356"/>
                  </a:lnTo>
                  <a:lnTo>
                    <a:pt x="2466" y="7554"/>
                  </a:lnTo>
                  <a:lnTo>
                    <a:pt x="3142" y="7674"/>
                  </a:lnTo>
                  <a:lnTo>
                    <a:pt x="3500" y="7713"/>
                  </a:lnTo>
                  <a:lnTo>
                    <a:pt x="3897" y="7753"/>
                  </a:lnTo>
                  <a:lnTo>
                    <a:pt x="3897" y="7753"/>
                  </a:lnTo>
                  <a:lnTo>
                    <a:pt x="4255" y="7713"/>
                  </a:lnTo>
                  <a:lnTo>
                    <a:pt x="4653" y="7674"/>
                  </a:lnTo>
                  <a:lnTo>
                    <a:pt x="5050" y="7634"/>
                  </a:lnTo>
                  <a:lnTo>
                    <a:pt x="5448" y="7515"/>
                  </a:lnTo>
                  <a:lnTo>
                    <a:pt x="5885" y="7356"/>
                  </a:lnTo>
                  <a:lnTo>
                    <a:pt x="6283" y="7197"/>
                  </a:lnTo>
                  <a:lnTo>
                    <a:pt x="6720" y="6958"/>
                  </a:lnTo>
                  <a:lnTo>
                    <a:pt x="7158" y="6680"/>
                  </a:lnTo>
                  <a:lnTo>
                    <a:pt x="7158" y="6680"/>
                  </a:lnTo>
                  <a:lnTo>
                    <a:pt x="7118" y="6640"/>
                  </a:lnTo>
                  <a:lnTo>
                    <a:pt x="6919" y="6401"/>
                  </a:lnTo>
                  <a:lnTo>
                    <a:pt x="6601" y="6123"/>
                  </a:lnTo>
                  <a:lnTo>
                    <a:pt x="6164" y="5805"/>
                  </a:lnTo>
                  <a:lnTo>
                    <a:pt x="5846" y="5606"/>
                  </a:lnTo>
                  <a:lnTo>
                    <a:pt x="5527" y="5447"/>
                  </a:lnTo>
                  <a:lnTo>
                    <a:pt x="5130" y="5328"/>
                  </a:lnTo>
                  <a:lnTo>
                    <a:pt x="4692" y="5169"/>
                  </a:lnTo>
                  <a:lnTo>
                    <a:pt x="4215" y="5050"/>
                  </a:lnTo>
                  <a:lnTo>
                    <a:pt x="3698" y="4970"/>
                  </a:lnTo>
                  <a:lnTo>
                    <a:pt x="3102" y="4891"/>
                  </a:lnTo>
                  <a:lnTo>
                    <a:pt x="2506" y="4891"/>
                  </a:lnTo>
                  <a:lnTo>
                    <a:pt x="2506" y="4891"/>
                  </a:lnTo>
                  <a:lnTo>
                    <a:pt x="2148" y="4891"/>
                  </a:lnTo>
                  <a:lnTo>
                    <a:pt x="2148" y="4891"/>
                  </a:lnTo>
                  <a:lnTo>
                    <a:pt x="2625" y="4413"/>
                  </a:lnTo>
                  <a:lnTo>
                    <a:pt x="3023" y="3936"/>
                  </a:lnTo>
                  <a:lnTo>
                    <a:pt x="3341" y="3459"/>
                  </a:lnTo>
                  <a:lnTo>
                    <a:pt x="3619" y="3022"/>
                  </a:lnTo>
                  <a:lnTo>
                    <a:pt x="3858" y="2584"/>
                  </a:lnTo>
                  <a:lnTo>
                    <a:pt x="4017" y="2187"/>
                  </a:lnTo>
                  <a:lnTo>
                    <a:pt x="4136" y="1789"/>
                  </a:lnTo>
                  <a:lnTo>
                    <a:pt x="4215" y="1471"/>
                  </a:lnTo>
                  <a:lnTo>
                    <a:pt x="4335" y="875"/>
                  </a:lnTo>
                  <a:lnTo>
                    <a:pt x="4335" y="398"/>
                  </a:lnTo>
                  <a:lnTo>
                    <a:pt x="4335" y="119"/>
                  </a:lnTo>
                  <a:lnTo>
                    <a:pt x="429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69"/>
            <p:cNvSpPr/>
            <p:nvPr/>
          </p:nvSpPr>
          <p:spPr>
            <a:xfrm>
              <a:off x="1051200" y="1396825"/>
              <a:ext cx="336975" cy="221700"/>
            </a:xfrm>
            <a:custGeom>
              <a:avLst/>
              <a:gdLst/>
              <a:ahLst/>
              <a:cxnLst/>
              <a:rect l="l" t="t" r="r" b="b"/>
              <a:pathLst>
                <a:path w="13479" h="8868" extrusionOk="0">
                  <a:moveTo>
                    <a:pt x="8747" y="2347"/>
                  </a:moveTo>
                  <a:lnTo>
                    <a:pt x="8747" y="2585"/>
                  </a:lnTo>
                  <a:lnTo>
                    <a:pt x="8787" y="2824"/>
                  </a:lnTo>
                  <a:lnTo>
                    <a:pt x="8747" y="3182"/>
                  </a:lnTo>
                  <a:lnTo>
                    <a:pt x="8628" y="3659"/>
                  </a:lnTo>
                  <a:lnTo>
                    <a:pt x="8469" y="4176"/>
                  </a:lnTo>
                  <a:lnTo>
                    <a:pt x="8191" y="4772"/>
                  </a:lnTo>
                  <a:lnTo>
                    <a:pt x="7753" y="5448"/>
                  </a:lnTo>
                  <a:lnTo>
                    <a:pt x="7594" y="5408"/>
                  </a:lnTo>
                  <a:lnTo>
                    <a:pt x="7157" y="5130"/>
                  </a:lnTo>
                  <a:lnTo>
                    <a:pt x="6878" y="4971"/>
                  </a:lnTo>
                  <a:lnTo>
                    <a:pt x="6640" y="4732"/>
                  </a:lnTo>
                  <a:lnTo>
                    <a:pt x="6401" y="4454"/>
                  </a:lnTo>
                  <a:lnTo>
                    <a:pt x="6163" y="4136"/>
                  </a:lnTo>
                  <a:lnTo>
                    <a:pt x="6322" y="3897"/>
                  </a:lnTo>
                  <a:lnTo>
                    <a:pt x="6521" y="3619"/>
                  </a:lnTo>
                  <a:lnTo>
                    <a:pt x="6799" y="3341"/>
                  </a:lnTo>
                  <a:lnTo>
                    <a:pt x="7157" y="3023"/>
                  </a:lnTo>
                  <a:lnTo>
                    <a:pt x="7594" y="2744"/>
                  </a:lnTo>
                  <a:lnTo>
                    <a:pt x="7872" y="2625"/>
                  </a:lnTo>
                  <a:lnTo>
                    <a:pt x="8151" y="2506"/>
                  </a:lnTo>
                  <a:lnTo>
                    <a:pt x="8429" y="2426"/>
                  </a:lnTo>
                  <a:lnTo>
                    <a:pt x="8747" y="2347"/>
                  </a:lnTo>
                  <a:close/>
                  <a:moveTo>
                    <a:pt x="4453" y="6402"/>
                  </a:moveTo>
                  <a:lnTo>
                    <a:pt x="4612" y="6482"/>
                  </a:lnTo>
                  <a:lnTo>
                    <a:pt x="4692" y="6561"/>
                  </a:lnTo>
                  <a:lnTo>
                    <a:pt x="4811" y="6720"/>
                  </a:lnTo>
                  <a:lnTo>
                    <a:pt x="4851" y="6919"/>
                  </a:lnTo>
                  <a:lnTo>
                    <a:pt x="4811" y="7118"/>
                  </a:lnTo>
                  <a:lnTo>
                    <a:pt x="4692" y="7277"/>
                  </a:lnTo>
                  <a:lnTo>
                    <a:pt x="4533" y="7396"/>
                  </a:lnTo>
                  <a:lnTo>
                    <a:pt x="4294" y="7436"/>
                  </a:lnTo>
                  <a:lnTo>
                    <a:pt x="4175" y="7436"/>
                  </a:lnTo>
                  <a:lnTo>
                    <a:pt x="4016" y="7356"/>
                  </a:lnTo>
                  <a:lnTo>
                    <a:pt x="3897" y="7277"/>
                  </a:lnTo>
                  <a:lnTo>
                    <a:pt x="3817" y="7118"/>
                  </a:lnTo>
                  <a:lnTo>
                    <a:pt x="3777" y="6919"/>
                  </a:lnTo>
                  <a:lnTo>
                    <a:pt x="3817" y="6720"/>
                  </a:lnTo>
                  <a:lnTo>
                    <a:pt x="3936" y="6561"/>
                  </a:lnTo>
                  <a:lnTo>
                    <a:pt x="4095" y="6442"/>
                  </a:lnTo>
                  <a:lnTo>
                    <a:pt x="4294" y="6402"/>
                  </a:lnTo>
                  <a:close/>
                  <a:moveTo>
                    <a:pt x="11411" y="1"/>
                  </a:moveTo>
                  <a:lnTo>
                    <a:pt x="11292" y="41"/>
                  </a:lnTo>
                  <a:lnTo>
                    <a:pt x="10218" y="160"/>
                  </a:lnTo>
                  <a:lnTo>
                    <a:pt x="9582" y="240"/>
                  </a:lnTo>
                  <a:lnTo>
                    <a:pt x="8866" y="359"/>
                  </a:lnTo>
                  <a:lnTo>
                    <a:pt x="8111" y="558"/>
                  </a:lnTo>
                  <a:lnTo>
                    <a:pt x="7356" y="756"/>
                  </a:lnTo>
                  <a:lnTo>
                    <a:pt x="6560" y="1035"/>
                  </a:lnTo>
                  <a:lnTo>
                    <a:pt x="5765" y="1353"/>
                  </a:lnTo>
                  <a:lnTo>
                    <a:pt x="4930" y="1711"/>
                  </a:lnTo>
                  <a:lnTo>
                    <a:pt x="4135" y="2148"/>
                  </a:lnTo>
                  <a:lnTo>
                    <a:pt x="3380" y="2625"/>
                  </a:lnTo>
                  <a:lnTo>
                    <a:pt x="2624" y="3221"/>
                  </a:lnTo>
                  <a:lnTo>
                    <a:pt x="1909" y="3858"/>
                  </a:lnTo>
                  <a:lnTo>
                    <a:pt x="1590" y="4215"/>
                  </a:lnTo>
                  <a:lnTo>
                    <a:pt x="1272" y="4573"/>
                  </a:lnTo>
                  <a:lnTo>
                    <a:pt x="954" y="4971"/>
                  </a:lnTo>
                  <a:lnTo>
                    <a:pt x="676" y="5408"/>
                  </a:lnTo>
                  <a:lnTo>
                    <a:pt x="398" y="5846"/>
                  </a:lnTo>
                  <a:lnTo>
                    <a:pt x="159" y="6323"/>
                  </a:lnTo>
                  <a:lnTo>
                    <a:pt x="80" y="6482"/>
                  </a:lnTo>
                  <a:lnTo>
                    <a:pt x="40" y="6681"/>
                  </a:lnTo>
                  <a:lnTo>
                    <a:pt x="0" y="7038"/>
                  </a:lnTo>
                  <a:lnTo>
                    <a:pt x="40" y="7436"/>
                  </a:lnTo>
                  <a:lnTo>
                    <a:pt x="199" y="7794"/>
                  </a:lnTo>
                  <a:lnTo>
                    <a:pt x="398" y="8112"/>
                  </a:lnTo>
                  <a:lnTo>
                    <a:pt x="676" y="8390"/>
                  </a:lnTo>
                  <a:lnTo>
                    <a:pt x="994" y="8589"/>
                  </a:lnTo>
                  <a:lnTo>
                    <a:pt x="1153" y="8668"/>
                  </a:lnTo>
                  <a:lnTo>
                    <a:pt x="1352" y="8708"/>
                  </a:lnTo>
                  <a:lnTo>
                    <a:pt x="2346" y="8827"/>
                  </a:lnTo>
                  <a:lnTo>
                    <a:pt x="3260" y="8867"/>
                  </a:lnTo>
                  <a:lnTo>
                    <a:pt x="4215" y="8827"/>
                  </a:lnTo>
                  <a:lnTo>
                    <a:pt x="5129" y="8708"/>
                  </a:lnTo>
                  <a:lnTo>
                    <a:pt x="6004" y="8509"/>
                  </a:lnTo>
                  <a:lnTo>
                    <a:pt x="6799" y="8271"/>
                  </a:lnTo>
                  <a:lnTo>
                    <a:pt x="7594" y="7993"/>
                  </a:lnTo>
                  <a:lnTo>
                    <a:pt x="8310" y="7674"/>
                  </a:lnTo>
                  <a:lnTo>
                    <a:pt x="9025" y="7317"/>
                  </a:lnTo>
                  <a:lnTo>
                    <a:pt x="9662" y="6919"/>
                  </a:lnTo>
                  <a:lnTo>
                    <a:pt x="10258" y="6521"/>
                  </a:lnTo>
                  <a:lnTo>
                    <a:pt x="10815" y="6084"/>
                  </a:lnTo>
                  <a:lnTo>
                    <a:pt x="11331" y="5687"/>
                  </a:lnTo>
                  <a:lnTo>
                    <a:pt x="11769" y="5249"/>
                  </a:lnTo>
                  <a:lnTo>
                    <a:pt x="12564" y="4494"/>
                  </a:lnTo>
                  <a:lnTo>
                    <a:pt x="13121" y="3818"/>
                  </a:lnTo>
                  <a:lnTo>
                    <a:pt x="13240" y="3659"/>
                  </a:lnTo>
                  <a:lnTo>
                    <a:pt x="13319" y="3500"/>
                  </a:lnTo>
                  <a:lnTo>
                    <a:pt x="13439" y="3182"/>
                  </a:lnTo>
                  <a:lnTo>
                    <a:pt x="13478" y="2864"/>
                  </a:lnTo>
                  <a:lnTo>
                    <a:pt x="13439" y="2506"/>
                  </a:lnTo>
                  <a:lnTo>
                    <a:pt x="13319" y="2148"/>
                  </a:lnTo>
                  <a:lnTo>
                    <a:pt x="12842" y="1035"/>
                  </a:lnTo>
                  <a:lnTo>
                    <a:pt x="12683" y="756"/>
                  </a:lnTo>
                  <a:lnTo>
                    <a:pt x="12445" y="478"/>
                  </a:lnTo>
                  <a:lnTo>
                    <a:pt x="12206" y="279"/>
                  </a:lnTo>
                  <a:lnTo>
                    <a:pt x="11928" y="120"/>
                  </a:lnTo>
                  <a:lnTo>
                    <a:pt x="11689" y="41"/>
                  </a:lnTo>
                  <a:lnTo>
                    <a:pt x="11411" y="1"/>
                  </a:lnTo>
                  <a:close/>
                </a:path>
              </a:pathLst>
            </a:custGeom>
            <a:solidFill>
              <a:srgbClr val="E5EA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69"/>
            <p:cNvSpPr/>
            <p:nvPr/>
          </p:nvSpPr>
          <p:spPr>
            <a:xfrm>
              <a:off x="1145625" y="1556875"/>
              <a:ext cx="26850" cy="25850"/>
            </a:xfrm>
            <a:custGeom>
              <a:avLst/>
              <a:gdLst/>
              <a:ahLst/>
              <a:cxnLst/>
              <a:rect l="l" t="t" r="r" b="b"/>
              <a:pathLst>
                <a:path w="1074" h="1034" fill="none" extrusionOk="0">
                  <a:moveTo>
                    <a:pt x="517" y="1034"/>
                  </a:moveTo>
                  <a:lnTo>
                    <a:pt x="517" y="1034"/>
                  </a:lnTo>
                  <a:lnTo>
                    <a:pt x="398" y="1034"/>
                  </a:lnTo>
                  <a:lnTo>
                    <a:pt x="239" y="954"/>
                  </a:lnTo>
                  <a:lnTo>
                    <a:pt x="120" y="875"/>
                  </a:lnTo>
                  <a:lnTo>
                    <a:pt x="40" y="716"/>
                  </a:lnTo>
                  <a:lnTo>
                    <a:pt x="40" y="716"/>
                  </a:lnTo>
                  <a:lnTo>
                    <a:pt x="0" y="517"/>
                  </a:lnTo>
                  <a:lnTo>
                    <a:pt x="40" y="318"/>
                  </a:lnTo>
                  <a:lnTo>
                    <a:pt x="159" y="159"/>
                  </a:lnTo>
                  <a:lnTo>
                    <a:pt x="318" y="40"/>
                  </a:lnTo>
                  <a:lnTo>
                    <a:pt x="318" y="40"/>
                  </a:lnTo>
                  <a:lnTo>
                    <a:pt x="517" y="0"/>
                  </a:lnTo>
                  <a:lnTo>
                    <a:pt x="517" y="0"/>
                  </a:lnTo>
                  <a:lnTo>
                    <a:pt x="676" y="0"/>
                  </a:lnTo>
                  <a:lnTo>
                    <a:pt x="835" y="80"/>
                  </a:lnTo>
                  <a:lnTo>
                    <a:pt x="915" y="159"/>
                  </a:lnTo>
                  <a:lnTo>
                    <a:pt x="1034" y="318"/>
                  </a:lnTo>
                  <a:lnTo>
                    <a:pt x="1034" y="318"/>
                  </a:lnTo>
                  <a:lnTo>
                    <a:pt x="1074" y="517"/>
                  </a:lnTo>
                  <a:lnTo>
                    <a:pt x="1034" y="716"/>
                  </a:lnTo>
                  <a:lnTo>
                    <a:pt x="915" y="875"/>
                  </a:lnTo>
                  <a:lnTo>
                    <a:pt x="756" y="994"/>
                  </a:lnTo>
                  <a:lnTo>
                    <a:pt x="756" y="994"/>
                  </a:lnTo>
                  <a:lnTo>
                    <a:pt x="517" y="103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69"/>
            <p:cNvSpPr/>
            <p:nvPr/>
          </p:nvSpPr>
          <p:spPr>
            <a:xfrm>
              <a:off x="1205250" y="1455475"/>
              <a:ext cx="65625" cy="77550"/>
            </a:xfrm>
            <a:custGeom>
              <a:avLst/>
              <a:gdLst/>
              <a:ahLst/>
              <a:cxnLst/>
              <a:rect l="l" t="t" r="r" b="b"/>
              <a:pathLst>
                <a:path w="2625" h="3102" fill="none" extrusionOk="0">
                  <a:moveTo>
                    <a:pt x="1591" y="3102"/>
                  </a:moveTo>
                  <a:lnTo>
                    <a:pt x="1591" y="3102"/>
                  </a:lnTo>
                  <a:lnTo>
                    <a:pt x="1432" y="3062"/>
                  </a:lnTo>
                  <a:lnTo>
                    <a:pt x="995" y="2784"/>
                  </a:lnTo>
                  <a:lnTo>
                    <a:pt x="716" y="2625"/>
                  </a:lnTo>
                  <a:lnTo>
                    <a:pt x="478" y="2386"/>
                  </a:lnTo>
                  <a:lnTo>
                    <a:pt x="239" y="2108"/>
                  </a:lnTo>
                  <a:lnTo>
                    <a:pt x="1" y="1790"/>
                  </a:lnTo>
                  <a:lnTo>
                    <a:pt x="1" y="1790"/>
                  </a:lnTo>
                  <a:lnTo>
                    <a:pt x="160" y="1551"/>
                  </a:lnTo>
                  <a:lnTo>
                    <a:pt x="359" y="1273"/>
                  </a:lnTo>
                  <a:lnTo>
                    <a:pt x="637" y="995"/>
                  </a:lnTo>
                  <a:lnTo>
                    <a:pt x="995" y="677"/>
                  </a:lnTo>
                  <a:lnTo>
                    <a:pt x="1432" y="398"/>
                  </a:lnTo>
                  <a:lnTo>
                    <a:pt x="1710" y="279"/>
                  </a:lnTo>
                  <a:lnTo>
                    <a:pt x="1989" y="160"/>
                  </a:lnTo>
                  <a:lnTo>
                    <a:pt x="2267" y="80"/>
                  </a:lnTo>
                  <a:lnTo>
                    <a:pt x="2585" y="1"/>
                  </a:lnTo>
                  <a:lnTo>
                    <a:pt x="2585" y="1"/>
                  </a:lnTo>
                  <a:lnTo>
                    <a:pt x="2585" y="239"/>
                  </a:lnTo>
                  <a:lnTo>
                    <a:pt x="2625" y="478"/>
                  </a:lnTo>
                  <a:lnTo>
                    <a:pt x="2585" y="836"/>
                  </a:lnTo>
                  <a:lnTo>
                    <a:pt x="2466" y="1313"/>
                  </a:lnTo>
                  <a:lnTo>
                    <a:pt x="2307" y="1830"/>
                  </a:lnTo>
                  <a:lnTo>
                    <a:pt x="2029" y="2426"/>
                  </a:lnTo>
                  <a:lnTo>
                    <a:pt x="1591" y="310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69"/>
            <p:cNvSpPr/>
            <p:nvPr/>
          </p:nvSpPr>
          <p:spPr>
            <a:xfrm>
              <a:off x="1051200" y="1396825"/>
              <a:ext cx="336975" cy="221700"/>
            </a:xfrm>
            <a:custGeom>
              <a:avLst/>
              <a:gdLst/>
              <a:ahLst/>
              <a:cxnLst/>
              <a:rect l="l" t="t" r="r" b="b"/>
              <a:pathLst>
                <a:path w="13479" h="8868" fill="none" extrusionOk="0">
                  <a:moveTo>
                    <a:pt x="11411" y="1"/>
                  </a:moveTo>
                  <a:lnTo>
                    <a:pt x="11411" y="1"/>
                  </a:lnTo>
                  <a:lnTo>
                    <a:pt x="11292" y="41"/>
                  </a:lnTo>
                  <a:lnTo>
                    <a:pt x="11292" y="41"/>
                  </a:lnTo>
                  <a:lnTo>
                    <a:pt x="10218" y="160"/>
                  </a:lnTo>
                  <a:lnTo>
                    <a:pt x="9582" y="240"/>
                  </a:lnTo>
                  <a:lnTo>
                    <a:pt x="8866" y="359"/>
                  </a:lnTo>
                  <a:lnTo>
                    <a:pt x="8111" y="558"/>
                  </a:lnTo>
                  <a:lnTo>
                    <a:pt x="7356" y="756"/>
                  </a:lnTo>
                  <a:lnTo>
                    <a:pt x="6560" y="1035"/>
                  </a:lnTo>
                  <a:lnTo>
                    <a:pt x="5765" y="1353"/>
                  </a:lnTo>
                  <a:lnTo>
                    <a:pt x="4930" y="1711"/>
                  </a:lnTo>
                  <a:lnTo>
                    <a:pt x="4135" y="2148"/>
                  </a:lnTo>
                  <a:lnTo>
                    <a:pt x="3380" y="2625"/>
                  </a:lnTo>
                  <a:lnTo>
                    <a:pt x="2624" y="3221"/>
                  </a:lnTo>
                  <a:lnTo>
                    <a:pt x="1909" y="3858"/>
                  </a:lnTo>
                  <a:lnTo>
                    <a:pt x="1590" y="4215"/>
                  </a:lnTo>
                  <a:lnTo>
                    <a:pt x="1272" y="4573"/>
                  </a:lnTo>
                  <a:lnTo>
                    <a:pt x="954" y="4971"/>
                  </a:lnTo>
                  <a:lnTo>
                    <a:pt x="676" y="5408"/>
                  </a:lnTo>
                  <a:lnTo>
                    <a:pt x="398" y="5846"/>
                  </a:lnTo>
                  <a:lnTo>
                    <a:pt x="159" y="6323"/>
                  </a:lnTo>
                  <a:lnTo>
                    <a:pt x="159" y="6323"/>
                  </a:lnTo>
                  <a:lnTo>
                    <a:pt x="80" y="6482"/>
                  </a:lnTo>
                  <a:lnTo>
                    <a:pt x="40" y="6681"/>
                  </a:lnTo>
                  <a:lnTo>
                    <a:pt x="0" y="7038"/>
                  </a:lnTo>
                  <a:lnTo>
                    <a:pt x="40" y="7436"/>
                  </a:lnTo>
                  <a:lnTo>
                    <a:pt x="199" y="7794"/>
                  </a:lnTo>
                  <a:lnTo>
                    <a:pt x="398" y="8112"/>
                  </a:lnTo>
                  <a:lnTo>
                    <a:pt x="676" y="8390"/>
                  </a:lnTo>
                  <a:lnTo>
                    <a:pt x="994" y="8589"/>
                  </a:lnTo>
                  <a:lnTo>
                    <a:pt x="1153" y="8668"/>
                  </a:lnTo>
                  <a:lnTo>
                    <a:pt x="1352" y="8708"/>
                  </a:lnTo>
                  <a:lnTo>
                    <a:pt x="1352" y="8708"/>
                  </a:lnTo>
                  <a:lnTo>
                    <a:pt x="2346" y="8827"/>
                  </a:lnTo>
                  <a:lnTo>
                    <a:pt x="3260" y="8867"/>
                  </a:lnTo>
                  <a:lnTo>
                    <a:pt x="3260" y="8867"/>
                  </a:lnTo>
                  <a:lnTo>
                    <a:pt x="4215" y="8827"/>
                  </a:lnTo>
                  <a:lnTo>
                    <a:pt x="5129" y="8708"/>
                  </a:lnTo>
                  <a:lnTo>
                    <a:pt x="6004" y="8509"/>
                  </a:lnTo>
                  <a:lnTo>
                    <a:pt x="6799" y="8271"/>
                  </a:lnTo>
                  <a:lnTo>
                    <a:pt x="7594" y="7993"/>
                  </a:lnTo>
                  <a:lnTo>
                    <a:pt x="8310" y="7674"/>
                  </a:lnTo>
                  <a:lnTo>
                    <a:pt x="9025" y="7317"/>
                  </a:lnTo>
                  <a:lnTo>
                    <a:pt x="9662" y="6919"/>
                  </a:lnTo>
                  <a:lnTo>
                    <a:pt x="10258" y="6521"/>
                  </a:lnTo>
                  <a:lnTo>
                    <a:pt x="10815" y="6084"/>
                  </a:lnTo>
                  <a:lnTo>
                    <a:pt x="11331" y="5687"/>
                  </a:lnTo>
                  <a:lnTo>
                    <a:pt x="11769" y="5249"/>
                  </a:lnTo>
                  <a:lnTo>
                    <a:pt x="12564" y="4494"/>
                  </a:lnTo>
                  <a:lnTo>
                    <a:pt x="13121" y="3818"/>
                  </a:lnTo>
                  <a:lnTo>
                    <a:pt x="13121" y="3818"/>
                  </a:lnTo>
                  <a:lnTo>
                    <a:pt x="13240" y="3659"/>
                  </a:lnTo>
                  <a:lnTo>
                    <a:pt x="13319" y="3500"/>
                  </a:lnTo>
                  <a:lnTo>
                    <a:pt x="13319" y="3500"/>
                  </a:lnTo>
                  <a:lnTo>
                    <a:pt x="13439" y="3182"/>
                  </a:lnTo>
                  <a:lnTo>
                    <a:pt x="13478" y="2864"/>
                  </a:lnTo>
                  <a:lnTo>
                    <a:pt x="13439" y="2506"/>
                  </a:lnTo>
                  <a:lnTo>
                    <a:pt x="13319" y="2148"/>
                  </a:lnTo>
                  <a:lnTo>
                    <a:pt x="12842" y="1035"/>
                  </a:lnTo>
                  <a:lnTo>
                    <a:pt x="12842" y="1035"/>
                  </a:lnTo>
                  <a:lnTo>
                    <a:pt x="12683" y="756"/>
                  </a:lnTo>
                  <a:lnTo>
                    <a:pt x="12445" y="478"/>
                  </a:lnTo>
                  <a:lnTo>
                    <a:pt x="12206" y="279"/>
                  </a:lnTo>
                  <a:lnTo>
                    <a:pt x="11928" y="120"/>
                  </a:lnTo>
                  <a:lnTo>
                    <a:pt x="11928" y="120"/>
                  </a:lnTo>
                  <a:lnTo>
                    <a:pt x="11689" y="41"/>
                  </a:lnTo>
                  <a:lnTo>
                    <a:pt x="1141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69"/>
            <p:cNvSpPr/>
            <p:nvPr/>
          </p:nvSpPr>
          <p:spPr>
            <a:xfrm>
              <a:off x="1145625" y="1556875"/>
              <a:ext cx="26850" cy="25850"/>
            </a:xfrm>
            <a:custGeom>
              <a:avLst/>
              <a:gdLst/>
              <a:ahLst/>
              <a:cxnLst/>
              <a:rect l="l" t="t" r="r" b="b"/>
              <a:pathLst>
                <a:path w="1074" h="1034" extrusionOk="0">
                  <a:moveTo>
                    <a:pt x="517" y="0"/>
                  </a:moveTo>
                  <a:lnTo>
                    <a:pt x="318" y="40"/>
                  </a:lnTo>
                  <a:lnTo>
                    <a:pt x="159" y="159"/>
                  </a:lnTo>
                  <a:lnTo>
                    <a:pt x="40" y="318"/>
                  </a:lnTo>
                  <a:lnTo>
                    <a:pt x="0" y="517"/>
                  </a:lnTo>
                  <a:lnTo>
                    <a:pt x="40" y="716"/>
                  </a:lnTo>
                  <a:lnTo>
                    <a:pt x="120" y="875"/>
                  </a:lnTo>
                  <a:lnTo>
                    <a:pt x="239" y="954"/>
                  </a:lnTo>
                  <a:lnTo>
                    <a:pt x="398" y="1034"/>
                  </a:lnTo>
                  <a:lnTo>
                    <a:pt x="517" y="1034"/>
                  </a:lnTo>
                  <a:lnTo>
                    <a:pt x="756" y="994"/>
                  </a:lnTo>
                  <a:lnTo>
                    <a:pt x="915" y="875"/>
                  </a:lnTo>
                  <a:lnTo>
                    <a:pt x="1034" y="716"/>
                  </a:lnTo>
                  <a:lnTo>
                    <a:pt x="1074" y="517"/>
                  </a:lnTo>
                  <a:lnTo>
                    <a:pt x="1034" y="318"/>
                  </a:lnTo>
                  <a:lnTo>
                    <a:pt x="915" y="159"/>
                  </a:lnTo>
                  <a:lnTo>
                    <a:pt x="835" y="80"/>
                  </a:lnTo>
                  <a:lnTo>
                    <a:pt x="676" y="0"/>
                  </a:lnTo>
                  <a:close/>
                </a:path>
              </a:pathLst>
            </a:custGeom>
            <a:solidFill>
              <a:srgbClr val="4D56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69"/>
            <p:cNvSpPr/>
            <p:nvPr/>
          </p:nvSpPr>
          <p:spPr>
            <a:xfrm>
              <a:off x="1145625" y="1556875"/>
              <a:ext cx="26850" cy="25850"/>
            </a:xfrm>
            <a:custGeom>
              <a:avLst/>
              <a:gdLst/>
              <a:ahLst/>
              <a:cxnLst/>
              <a:rect l="l" t="t" r="r" b="b"/>
              <a:pathLst>
                <a:path w="1074" h="1034" fill="none" extrusionOk="0">
                  <a:moveTo>
                    <a:pt x="517" y="0"/>
                  </a:moveTo>
                  <a:lnTo>
                    <a:pt x="517" y="0"/>
                  </a:lnTo>
                  <a:lnTo>
                    <a:pt x="318" y="40"/>
                  </a:lnTo>
                  <a:lnTo>
                    <a:pt x="318" y="40"/>
                  </a:lnTo>
                  <a:lnTo>
                    <a:pt x="159" y="159"/>
                  </a:lnTo>
                  <a:lnTo>
                    <a:pt x="40" y="318"/>
                  </a:lnTo>
                  <a:lnTo>
                    <a:pt x="0" y="517"/>
                  </a:lnTo>
                  <a:lnTo>
                    <a:pt x="40" y="716"/>
                  </a:lnTo>
                  <a:lnTo>
                    <a:pt x="40" y="716"/>
                  </a:lnTo>
                  <a:lnTo>
                    <a:pt x="120" y="875"/>
                  </a:lnTo>
                  <a:lnTo>
                    <a:pt x="239" y="954"/>
                  </a:lnTo>
                  <a:lnTo>
                    <a:pt x="398" y="1034"/>
                  </a:lnTo>
                  <a:lnTo>
                    <a:pt x="517" y="1034"/>
                  </a:lnTo>
                  <a:lnTo>
                    <a:pt x="517" y="1034"/>
                  </a:lnTo>
                  <a:lnTo>
                    <a:pt x="756" y="994"/>
                  </a:lnTo>
                  <a:lnTo>
                    <a:pt x="756" y="994"/>
                  </a:lnTo>
                  <a:lnTo>
                    <a:pt x="915" y="875"/>
                  </a:lnTo>
                  <a:lnTo>
                    <a:pt x="1034" y="716"/>
                  </a:lnTo>
                  <a:lnTo>
                    <a:pt x="1074" y="517"/>
                  </a:lnTo>
                  <a:lnTo>
                    <a:pt x="1034" y="318"/>
                  </a:lnTo>
                  <a:lnTo>
                    <a:pt x="1034" y="318"/>
                  </a:lnTo>
                  <a:lnTo>
                    <a:pt x="915" y="159"/>
                  </a:lnTo>
                  <a:lnTo>
                    <a:pt x="835" y="80"/>
                  </a:lnTo>
                  <a:lnTo>
                    <a:pt x="676" y="0"/>
                  </a:lnTo>
                  <a:lnTo>
                    <a:pt x="517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69"/>
            <p:cNvSpPr/>
            <p:nvPr/>
          </p:nvSpPr>
          <p:spPr>
            <a:xfrm>
              <a:off x="1205250" y="1455475"/>
              <a:ext cx="65625" cy="77550"/>
            </a:xfrm>
            <a:custGeom>
              <a:avLst/>
              <a:gdLst/>
              <a:ahLst/>
              <a:cxnLst/>
              <a:rect l="l" t="t" r="r" b="b"/>
              <a:pathLst>
                <a:path w="2625" h="3102" extrusionOk="0">
                  <a:moveTo>
                    <a:pt x="2585" y="1"/>
                  </a:moveTo>
                  <a:lnTo>
                    <a:pt x="2267" y="80"/>
                  </a:lnTo>
                  <a:lnTo>
                    <a:pt x="1989" y="160"/>
                  </a:lnTo>
                  <a:lnTo>
                    <a:pt x="1710" y="279"/>
                  </a:lnTo>
                  <a:lnTo>
                    <a:pt x="1432" y="398"/>
                  </a:lnTo>
                  <a:lnTo>
                    <a:pt x="995" y="677"/>
                  </a:lnTo>
                  <a:lnTo>
                    <a:pt x="637" y="995"/>
                  </a:lnTo>
                  <a:lnTo>
                    <a:pt x="359" y="1273"/>
                  </a:lnTo>
                  <a:lnTo>
                    <a:pt x="160" y="1551"/>
                  </a:lnTo>
                  <a:lnTo>
                    <a:pt x="1" y="1790"/>
                  </a:lnTo>
                  <a:lnTo>
                    <a:pt x="239" y="2108"/>
                  </a:lnTo>
                  <a:lnTo>
                    <a:pt x="478" y="2386"/>
                  </a:lnTo>
                  <a:lnTo>
                    <a:pt x="716" y="2625"/>
                  </a:lnTo>
                  <a:lnTo>
                    <a:pt x="995" y="2784"/>
                  </a:lnTo>
                  <a:lnTo>
                    <a:pt x="1432" y="3062"/>
                  </a:lnTo>
                  <a:lnTo>
                    <a:pt x="1591" y="3102"/>
                  </a:lnTo>
                  <a:lnTo>
                    <a:pt x="2029" y="2426"/>
                  </a:lnTo>
                  <a:lnTo>
                    <a:pt x="2307" y="1830"/>
                  </a:lnTo>
                  <a:lnTo>
                    <a:pt x="2466" y="1313"/>
                  </a:lnTo>
                  <a:lnTo>
                    <a:pt x="2585" y="836"/>
                  </a:lnTo>
                  <a:lnTo>
                    <a:pt x="2625" y="478"/>
                  </a:lnTo>
                  <a:lnTo>
                    <a:pt x="2585" y="239"/>
                  </a:lnTo>
                  <a:lnTo>
                    <a:pt x="2585" y="1"/>
                  </a:lnTo>
                  <a:close/>
                </a:path>
              </a:pathLst>
            </a:custGeom>
            <a:solidFill>
              <a:srgbClr val="8CDF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69"/>
            <p:cNvSpPr/>
            <p:nvPr/>
          </p:nvSpPr>
          <p:spPr>
            <a:xfrm>
              <a:off x="1205250" y="1455475"/>
              <a:ext cx="65625" cy="77550"/>
            </a:xfrm>
            <a:custGeom>
              <a:avLst/>
              <a:gdLst/>
              <a:ahLst/>
              <a:cxnLst/>
              <a:rect l="l" t="t" r="r" b="b"/>
              <a:pathLst>
                <a:path w="2625" h="3102" fill="none" extrusionOk="0">
                  <a:moveTo>
                    <a:pt x="2585" y="1"/>
                  </a:moveTo>
                  <a:lnTo>
                    <a:pt x="2585" y="1"/>
                  </a:lnTo>
                  <a:lnTo>
                    <a:pt x="2267" y="80"/>
                  </a:lnTo>
                  <a:lnTo>
                    <a:pt x="1989" y="160"/>
                  </a:lnTo>
                  <a:lnTo>
                    <a:pt x="1710" y="279"/>
                  </a:lnTo>
                  <a:lnTo>
                    <a:pt x="1432" y="398"/>
                  </a:lnTo>
                  <a:lnTo>
                    <a:pt x="995" y="677"/>
                  </a:lnTo>
                  <a:lnTo>
                    <a:pt x="637" y="995"/>
                  </a:lnTo>
                  <a:lnTo>
                    <a:pt x="359" y="1273"/>
                  </a:lnTo>
                  <a:lnTo>
                    <a:pt x="160" y="1551"/>
                  </a:lnTo>
                  <a:lnTo>
                    <a:pt x="1" y="1790"/>
                  </a:lnTo>
                  <a:lnTo>
                    <a:pt x="1" y="1790"/>
                  </a:lnTo>
                  <a:lnTo>
                    <a:pt x="239" y="2108"/>
                  </a:lnTo>
                  <a:lnTo>
                    <a:pt x="478" y="2386"/>
                  </a:lnTo>
                  <a:lnTo>
                    <a:pt x="716" y="2625"/>
                  </a:lnTo>
                  <a:lnTo>
                    <a:pt x="995" y="2784"/>
                  </a:lnTo>
                  <a:lnTo>
                    <a:pt x="1432" y="3062"/>
                  </a:lnTo>
                  <a:lnTo>
                    <a:pt x="1591" y="3102"/>
                  </a:lnTo>
                  <a:lnTo>
                    <a:pt x="1591" y="3102"/>
                  </a:lnTo>
                  <a:lnTo>
                    <a:pt x="2029" y="2426"/>
                  </a:lnTo>
                  <a:lnTo>
                    <a:pt x="2307" y="1830"/>
                  </a:lnTo>
                  <a:lnTo>
                    <a:pt x="2466" y="1313"/>
                  </a:lnTo>
                  <a:lnTo>
                    <a:pt x="2585" y="836"/>
                  </a:lnTo>
                  <a:lnTo>
                    <a:pt x="2625" y="478"/>
                  </a:lnTo>
                  <a:lnTo>
                    <a:pt x="2585" y="239"/>
                  </a:lnTo>
                  <a:lnTo>
                    <a:pt x="2585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69"/>
            <p:cNvSpPr/>
            <p:nvPr/>
          </p:nvSpPr>
          <p:spPr>
            <a:xfrm>
              <a:off x="1869225" y="1318325"/>
              <a:ext cx="117325" cy="149100"/>
            </a:xfrm>
            <a:custGeom>
              <a:avLst/>
              <a:gdLst/>
              <a:ahLst/>
              <a:cxnLst/>
              <a:rect l="l" t="t" r="r" b="b"/>
              <a:pathLst>
                <a:path w="4693" h="5964" extrusionOk="0">
                  <a:moveTo>
                    <a:pt x="3341" y="0"/>
                  </a:moveTo>
                  <a:lnTo>
                    <a:pt x="2983" y="40"/>
                  </a:lnTo>
                  <a:lnTo>
                    <a:pt x="2665" y="80"/>
                  </a:lnTo>
                  <a:lnTo>
                    <a:pt x="2347" y="159"/>
                  </a:lnTo>
                  <a:lnTo>
                    <a:pt x="1790" y="358"/>
                  </a:lnTo>
                  <a:lnTo>
                    <a:pt x="1313" y="636"/>
                  </a:lnTo>
                  <a:lnTo>
                    <a:pt x="876" y="914"/>
                  </a:lnTo>
                  <a:lnTo>
                    <a:pt x="518" y="1233"/>
                  </a:lnTo>
                  <a:lnTo>
                    <a:pt x="240" y="1551"/>
                  </a:lnTo>
                  <a:lnTo>
                    <a:pt x="1" y="1829"/>
                  </a:lnTo>
                  <a:lnTo>
                    <a:pt x="160" y="1988"/>
                  </a:lnTo>
                  <a:lnTo>
                    <a:pt x="319" y="2227"/>
                  </a:lnTo>
                  <a:lnTo>
                    <a:pt x="399" y="2465"/>
                  </a:lnTo>
                  <a:lnTo>
                    <a:pt x="438" y="2743"/>
                  </a:lnTo>
                  <a:lnTo>
                    <a:pt x="558" y="3698"/>
                  </a:lnTo>
                  <a:lnTo>
                    <a:pt x="558" y="3976"/>
                  </a:lnTo>
                  <a:lnTo>
                    <a:pt x="478" y="4254"/>
                  </a:lnTo>
                  <a:lnTo>
                    <a:pt x="399" y="4493"/>
                  </a:lnTo>
                  <a:lnTo>
                    <a:pt x="240" y="4692"/>
                  </a:lnTo>
                  <a:lnTo>
                    <a:pt x="478" y="4890"/>
                  </a:lnTo>
                  <a:lnTo>
                    <a:pt x="717" y="5129"/>
                  </a:lnTo>
                  <a:lnTo>
                    <a:pt x="1035" y="5328"/>
                  </a:lnTo>
                  <a:lnTo>
                    <a:pt x="1393" y="5527"/>
                  </a:lnTo>
                  <a:lnTo>
                    <a:pt x="1830" y="5686"/>
                  </a:lnTo>
                  <a:lnTo>
                    <a:pt x="2267" y="5845"/>
                  </a:lnTo>
                  <a:lnTo>
                    <a:pt x="2784" y="5924"/>
                  </a:lnTo>
                  <a:lnTo>
                    <a:pt x="3301" y="5964"/>
                  </a:lnTo>
                  <a:lnTo>
                    <a:pt x="3619" y="5924"/>
                  </a:lnTo>
                  <a:lnTo>
                    <a:pt x="3977" y="5884"/>
                  </a:lnTo>
                  <a:lnTo>
                    <a:pt x="4335" y="5845"/>
                  </a:lnTo>
                  <a:lnTo>
                    <a:pt x="4693" y="5725"/>
                  </a:lnTo>
                  <a:lnTo>
                    <a:pt x="4573" y="5447"/>
                  </a:lnTo>
                  <a:lnTo>
                    <a:pt x="4414" y="5129"/>
                  </a:lnTo>
                  <a:lnTo>
                    <a:pt x="4096" y="4771"/>
                  </a:lnTo>
                  <a:lnTo>
                    <a:pt x="3659" y="4334"/>
                  </a:lnTo>
                  <a:lnTo>
                    <a:pt x="3381" y="4135"/>
                  </a:lnTo>
                  <a:lnTo>
                    <a:pt x="3102" y="3936"/>
                  </a:lnTo>
                  <a:lnTo>
                    <a:pt x="2705" y="3698"/>
                  </a:lnTo>
                  <a:lnTo>
                    <a:pt x="2307" y="3499"/>
                  </a:lnTo>
                  <a:lnTo>
                    <a:pt x="1870" y="3340"/>
                  </a:lnTo>
                  <a:lnTo>
                    <a:pt x="1353" y="3181"/>
                  </a:lnTo>
                  <a:lnTo>
                    <a:pt x="1830" y="2902"/>
                  </a:lnTo>
                  <a:lnTo>
                    <a:pt x="2228" y="2664"/>
                  </a:lnTo>
                  <a:lnTo>
                    <a:pt x="2585" y="2386"/>
                  </a:lnTo>
                  <a:lnTo>
                    <a:pt x="2903" y="2107"/>
                  </a:lnTo>
                  <a:lnTo>
                    <a:pt x="3182" y="1829"/>
                  </a:lnTo>
                  <a:lnTo>
                    <a:pt x="3420" y="1590"/>
                  </a:lnTo>
                  <a:lnTo>
                    <a:pt x="3738" y="1073"/>
                  </a:lnTo>
                  <a:lnTo>
                    <a:pt x="3977" y="636"/>
                  </a:lnTo>
                  <a:lnTo>
                    <a:pt x="4096" y="318"/>
                  </a:lnTo>
                  <a:lnTo>
                    <a:pt x="4136" y="0"/>
                  </a:lnTo>
                  <a:close/>
                </a:path>
              </a:pathLst>
            </a:custGeom>
            <a:solidFill>
              <a:srgbClr val="8CDF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69"/>
            <p:cNvSpPr/>
            <p:nvPr/>
          </p:nvSpPr>
          <p:spPr>
            <a:xfrm>
              <a:off x="1869225" y="1318325"/>
              <a:ext cx="117325" cy="149100"/>
            </a:xfrm>
            <a:custGeom>
              <a:avLst/>
              <a:gdLst/>
              <a:ahLst/>
              <a:cxnLst/>
              <a:rect l="l" t="t" r="r" b="b"/>
              <a:pathLst>
                <a:path w="4693" h="5964" fill="none" extrusionOk="0">
                  <a:moveTo>
                    <a:pt x="3699" y="0"/>
                  </a:moveTo>
                  <a:lnTo>
                    <a:pt x="3699" y="0"/>
                  </a:lnTo>
                  <a:lnTo>
                    <a:pt x="3341" y="0"/>
                  </a:lnTo>
                  <a:lnTo>
                    <a:pt x="2983" y="40"/>
                  </a:lnTo>
                  <a:lnTo>
                    <a:pt x="2665" y="80"/>
                  </a:lnTo>
                  <a:lnTo>
                    <a:pt x="2347" y="159"/>
                  </a:lnTo>
                  <a:lnTo>
                    <a:pt x="1790" y="358"/>
                  </a:lnTo>
                  <a:lnTo>
                    <a:pt x="1313" y="636"/>
                  </a:lnTo>
                  <a:lnTo>
                    <a:pt x="876" y="914"/>
                  </a:lnTo>
                  <a:lnTo>
                    <a:pt x="518" y="1233"/>
                  </a:lnTo>
                  <a:lnTo>
                    <a:pt x="240" y="1551"/>
                  </a:lnTo>
                  <a:lnTo>
                    <a:pt x="1" y="1829"/>
                  </a:lnTo>
                  <a:lnTo>
                    <a:pt x="1" y="1829"/>
                  </a:lnTo>
                  <a:lnTo>
                    <a:pt x="160" y="1988"/>
                  </a:lnTo>
                  <a:lnTo>
                    <a:pt x="319" y="2227"/>
                  </a:lnTo>
                  <a:lnTo>
                    <a:pt x="399" y="2465"/>
                  </a:lnTo>
                  <a:lnTo>
                    <a:pt x="438" y="2743"/>
                  </a:lnTo>
                  <a:lnTo>
                    <a:pt x="558" y="3698"/>
                  </a:lnTo>
                  <a:lnTo>
                    <a:pt x="558" y="3698"/>
                  </a:lnTo>
                  <a:lnTo>
                    <a:pt x="558" y="3976"/>
                  </a:lnTo>
                  <a:lnTo>
                    <a:pt x="478" y="4254"/>
                  </a:lnTo>
                  <a:lnTo>
                    <a:pt x="399" y="4493"/>
                  </a:lnTo>
                  <a:lnTo>
                    <a:pt x="240" y="4692"/>
                  </a:lnTo>
                  <a:lnTo>
                    <a:pt x="240" y="4692"/>
                  </a:lnTo>
                  <a:lnTo>
                    <a:pt x="478" y="4890"/>
                  </a:lnTo>
                  <a:lnTo>
                    <a:pt x="717" y="5129"/>
                  </a:lnTo>
                  <a:lnTo>
                    <a:pt x="1035" y="5328"/>
                  </a:lnTo>
                  <a:lnTo>
                    <a:pt x="1393" y="5527"/>
                  </a:lnTo>
                  <a:lnTo>
                    <a:pt x="1830" y="5686"/>
                  </a:lnTo>
                  <a:lnTo>
                    <a:pt x="2267" y="5845"/>
                  </a:lnTo>
                  <a:lnTo>
                    <a:pt x="2784" y="5924"/>
                  </a:lnTo>
                  <a:lnTo>
                    <a:pt x="3301" y="5964"/>
                  </a:lnTo>
                  <a:lnTo>
                    <a:pt x="3301" y="5964"/>
                  </a:lnTo>
                  <a:lnTo>
                    <a:pt x="3619" y="5924"/>
                  </a:lnTo>
                  <a:lnTo>
                    <a:pt x="3977" y="5884"/>
                  </a:lnTo>
                  <a:lnTo>
                    <a:pt x="4335" y="5845"/>
                  </a:lnTo>
                  <a:lnTo>
                    <a:pt x="4693" y="5725"/>
                  </a:lnTo>
                  <a:lnTo>
                    <a:pt x="4693" y="5725"/>
                  </a:lnTo>
                  <a:lnTo>
                    <a:pt x="4573" y="5447"/>
                  </a:lnTo>
                  <a:lnTo>
                    <a:pt x="4414" y="5129"/>
                  </a:lnTo>
                  <a:lnTo>
                    <a:pt x="4096" y="4771"/>
                  </a:lnTo>
                  <a:lnTo>
                    <a:pt x="3659" y="4334"/>
                  </a:lnTo>
                  <a:lnTo>
                    <a:pt x="3381" y="4135"/>
                  </a:lnTo>
                  <a:lnTo>
                    <a:pt x="3102" y="3936"/>
                  </a:lnTo>
                  <a:lnTo>
                    <a:pt x="2705" y="3698"/>
                  </a:lnTo>
                  <a:lnTo>
                    <a:pt x="2307" y="3499"/>
                  </a:lnTo>
                  <a:lnTo>
                    <a:pt x="1870" y="3340"/>
                  </a:lnTo>
                  <a:lnTo>
                    <a:pt x="1353" y="3181"/>
                  </a:lnTo>
                  <a:lnTo>
                    <a:pt x="1353" y="3181"/>
                  </a:lnTo>
                  <a:lnTo>
                    <a:pt x="1830" y="2902"/>
                  </a:lnTo>
                  <a:lnTo>
                    <a:pt x="2228" y="2664"/>
                  </a:lnTo>
                  <a:lnTo>
                    <a:pt x="2585" y="2386"/>
                  </a:lnTo>
                  <a:lnTo>
                    <a:pt x="2903" y="2107"/>
                  </a:lnTo>
                  <a:lnTo>
                    <a:pt x="3182" y="1829"/>
                  </a:lnTo>
                  <a:lnTo>
                    <a:pt x="3420" y="1590"/>
                  </a:lnTo>
                  <a:lnTo>
                    <a:pt x="3738" y="1073"/>
                  </a:lnTo>
                  <a:lnTo>
                    <a:pt x="3977" y="636"/>
                  </a:lnTo>
                  <a:lnTo>
                    <a:pt x="4096" y="318"/>
                  </a:lnTo>
                  <a:lnTo>
                    <a:pt x="4136" y="0"/>
                  </a:lnTo>
                  <a:lnTo>
                    <a:pt x="4136" y="0"/>
                  </a:lnTo>
                  <a:lnTo>
                    <a:pt x="3699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69"/>
            <p:cNvSpPr/>
            <p:nvPr/>
          </p:nvSpPr>
          <p:spPr>
            <a:xfrm>
              <a:off x="1600850" y="1348125"/>
              <a:ext cx="282325" cy="139200"/>
            </a:xfrm>
            <a:custGeom>
              <a:avLst/>
              <a:gdLst/>
              <a:ahLst/>
              <a:cxnLst/>
              <a:rect l="l" t="t" r="r" b="b"/>
              <a:pathLst>
                <a:path w="11293" h="5568" extrusionOk="0">
                  <a:moveTo>
                    <a:pt x="7356" y="1512"/>
                  </a:moveTo>
                  <a:lnTo>
                    <a:pt x="7794" y="1551"/>
                  </a:lnTo>
                  <a:lnTo>
                    <a:pt x="7754" y="1710"/>
                  </a:lnTo>
                  <a:lnTo>
                    <a:pt x="7675" y="1909"/>
                  </a:lnTo>
                  <a:lnTo>
                    <a:pt x="7555" y="2188"/>
                  </a:lnTo>
                  <a:lnTo>
                    <a:pt x="7396" y="2506"/>
                  </a:lnTo>
                  <a:lnTo>
                    <a:pt x="7118" y="2863"/>
                  </a:lnTo>
                  <a:lnTo>
                    <a:pt x="6760" y="3261"/>
                  </a:lnTo>
                  <a:lnTo>
                    <a:pt x="6283" y="3659"/>
                  </a:lnTo>
                  <a:lnTo>
                    <a:pt x="6203" y="3579"/>
                  </a:lnTo>
                  <a:lnTo>
                    <a:pt x="5925" y="3261"/>
                  </a:lnTo>
                  <a:lnTo>
                    <a:pt x="5766" y="3062"/>
                  </a:lnTo>
                  <a:lnTo>
                    <a:pt x="5607" y="2824"/>
                  </a:lnTo>
                  <a:lnTo>
                    <a:pt x="5488" y="2585"/>
                  </a:lnTo>
                  <a:lnTo>
                    <a:pt x="5408" y="2267"/>
                  </a:lnTo>
                  <a:lnTo>
                    <a:pt x="5567" y="2148"/>
                  </a:lnTo>
                  <a:lnTo>
                    <a:pt x="5965" y="1909"/>
                  </a:lnTo>
                  <a:lnTo>
                    <a:pt x="6243" y="1750"/>
                  </a:lnTo>
                  <a:lnTo>
                    <a:pt x="6601" y="1631"/>
                  </a:lnTo>
                  <a:lnTo>
                    <a:pt x="6959" y="1551"/>
                  </a:lnTo>
                  <a:lnTo>
                    <a:pt x="7356" y="1512"/>
                  </a:lnTo>
                  <a:close/>
                  <a:moveTo>
                    <a:pt x="3341" y="3500"/>
                  </a:moveTo>
                  <a:lnTo>
                    <a:pt x="3500" y="3539"/>
                  </a:lnTo>
                  <a:lnTo>
                    <a:pt x="3619" y="3619"/>
                  </a:lnTo>
                  <a:lnTo>
                    <a:pt x="3699" y="3738"/>
                  </a:lnTo>
                  <a:lnTo>
                    <a:pt x="3738" y="3897"/>
                  </a:lnTo>
                  <a:lnTo>
                    <a:pt x="3738" y="4056"/>
                  </a:lnTo>
                  <a:lnTo>
                    <a:pt x="3659" y="4215"/>
                  </a:lnTo>
                  <a:lnTo>
                    <a:pt x="3540" y="4295"/>
                  </a:lnTo>
                  <a:lnTo>
                    <a:pt x="3381" y="4335"/>
                  </a:lnTo>
                  <a:lnTo>
                    <a:pt x="3182" y="4335"/>
                  </a:lnTo>
                  <a:lnTo>
                    <a:pt x="3062" y="4255"/>
                  </a:lnTo>
                  <a:lnTo>
                    <a:pt x="2943" y="4136"/>
                  </a:lnTo>
                  <a:lnTo>
                    <a:pt x="2903" y="3977"/>
                  </a:lnTo>
                  <a:lnTo>
                    <a:pt x="2943" y="3818"/>
                  </a:lnTo>
                  <a:lnTo>
                    <a:pt x="3023" y="3659"/>
                  </a:lnTo>
                  <a:lnTo>
                    <a:pt x="3142" y="3579"/>
                  </a:lnTo>
                  <a:lnTo>
                    <a:pt x="3301" y="3500"/>
                  </a:lnTo>
                  <a:close/>
                  <a:moveTo>
                    <a:pt x="6919" y="1"/>
                  </a:moveTo>
                  <a:lnTo>
                    <a:pt x="6084" y="41"/>
                  </a:lnTo>
                  <a:lnTo>
                    <a:pt x="5249" y="120"/>
                  </a:lnTo>
                  <a:lnTo>
                    <a:pt x="4375" y="279"/>
                  </a:lnTo>
                  <a:lnTo>
                    <a:pt x="3540" y="518"/>
                  </a:lnTo>
                  <a:lnTo>
                    <a:pt x="3102" y="677"/>
                  </a:lnTo>
                  <a:lnTo>
                    <a:pt x="2705" y="836"/>
                  </a:lnTo>
                  <a:lnTo>
                    <a:pt x="2267" y="1035"/>
                  </a:lnTo>
                  <a:lnTo>
                    <a:pt x="1870" y="1273"/>
                  </a:lnTo>
                  <a:lnTo>
                    <a:pt x="1472" y="1512"/>
                  </a:lnTo>
                  <a:lnTo>
                    <a:pt x="1074" y="1790"/>
                  </a:lnTo>
                  <a:lnTo>
                    <a:pt x="717" y="2108"/>
                  </a:lnTo>
                  <a:lnTo>
                    <a:pt x="359" y="2466"/>
                  </a:lnTo>
                  <a:lnTo>
                    <a:pt x="160" y="2704"/>
                  </a:lnTo>
                  <a:lnTo>
                    <a:pt x="41" y="2983"/>
                  </a:lnTo>
                  <a:lnTo>
                    <a:pt x="1" y="3301"/>
                  </a:lnTo>
                  <a:lnTo>
                    <a:pt x="1" y="3619"/>
                  </a:lnTo>
                  <a:lnTo>
                    <a:pt x="81" y="3897"/>
                  </a:lnTo>
                  <a:lnTo>
                    <a:pt x="240" y="4175"/>
                  </a:lnTo>
                  <a:lnTo>
                    <a:pt x="438" y="4414"/>
                  </a:lnTo>
                  <a:lnTo>
                    <a:pt x="677" y="4573"/>
                  </a:lnTo>
                  <a:lnTo>
                    <a:pt x="1234" y="4812"/>
                  </a:lnTo>
                  <a:lnTo>
                    <a:pt x="1750" y="5050"/>
                  </a:lnTo>
                  <a:lnTo>
                    <a:pt x="2267" y="5209"/>
                  </a:lnTo>
                  <a:lnTo>
                    <a:pt x="2824" y="5328"/>
                  </a:lnTo>
                  <a:lnTo>
                    <a:pt x="3341" y="5448"/>
                  </a:lnTo>
                  <a:lnTo>
                    <a:pt x="3818" y="5527"/>
                  </a:lnTo>
                  <a:lnTo>
                    <a:pt x="4335" y="5567"/>
                  </a:lnTo>
                  <a:lnTo>
                    <a:pt x="5329" y="5567"/>
                  </a:lnTo>
                  <a:lnTo>
                    <a:pt x="5806" y="5527"/>
                  </a:lnTo>
                  <a:lnTo>
                    <a:pt x="6760" y="5368"/>
                  </a:lnTo>
                  <a:lnTo>
                    <a:pt x="7595" y="5169"/>
                  </a:lnTo>
                  <a:lnTo>
                    <a:pt x="8430" y="4891"/>
                  </a:lnTo>
                  <a:lnTo>
                    <a:pt x="9146" y="4573"/>
                  </a:lnTo>
                  <a:lnTo>
                    <a:pt x="9782" y="4295"/>
                  </a:lnTo>
                  <a:lnTo>
                    <a:pt x="10299" y="3977"/>
                  </a:lnTo>
                  <a:lnTo>
                    <a:pt x="10736" y="3698"/>
                  </a:lnTo>
                  <a:lnTo>
                    <a:pt x="10975" y="3500"/>
                  </a:lnTo>
                  <a:lnTo>
                    <a:pt x="11134" y="3301"/>
                  </a:lnTo>
                  <a:lnTo>
                    <a:pt x="11213" y="3062"/>
                  </a:lnTo>
                  <a:lnTo>
                    <a:pt x="11293" y="2784"/>
                  </a:lnTo>
                  <a:lnTo>
                    <a:pt x="11293" y="2506"/>
                  </a:lnTo>
                  <a:lnTo>
                    <a:pt x="11173" y="1551"/>
                  </a:lnTo>
                  <a:lnTo>
                    <a:pt x="11134" y="1273"/>
                  </a:lnTo>
                  <a:lnTo>
                    <a:pt x="11054" y="1035"/>
                  </a:lnTo>
                  <a:lnTo>
                    <a:pt x="10895" y="796"/>
                  </a:lnTo>
                  <a:lnTo>
                    <a:pt x="10736" y="637"/>
                  </a:lnTo>
                  <a:lnTo>
                    <a:pt x="10537" y="478"/>
                  </a:lnTo>
                  <a:lnTo>
                    <a:pt x="10299" y="398"/>
                  </a:lnTo>
                  <a:lnTo>
                    <a:pt x="9623" y="279"/>
                  </a:lnTo>
                  <a:lnTo>
                    <a:pt x="8828" y="160"/>
                  </a:lnTo>
                  <a:lnTo>
                    <a:pt x="7913" y="41"/>
                  </a:lnTo>
                  <a:lnTo>
                    <a:pt x="6919" y="1"/>
                  </a:lnTo>
                  <a:close/>
                </a:path>
              </a:pathLst>
            </a:custGeom>
            <a:solidFill>
              <a:srgbClr val="E5EA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69"/>
            <p:cNvSpPr/>
            <p:nvPr/>
          </p:nvSpPr>
          <p:spPr>
            <a:xfrm>
              <a:off x="1673425" y="1435600"/>
              <a:ext cx="20900" cy="20900"/>
            </a:xfrm>
            <a:custGeom>
              <a:avLst/>
              <a:gdLst/>
              <a:ahLst/>
              <a:cxnLst/>
              <a:rect l="l" t="t" r="r" b="b"/>
              <a:pathLst>
                <a:path w="836" h="836" fill="none" extrusionOk="0">
                  <a:moveTo>
                    <a:pt x="438" y="836"/>
                  </a:moveTo>
                  <a:lnTo>
                    <a:pt x="438" y="836"/>
                  </a:lnTo>
                  <a:lnTo>
                    <a:pt x="279" y="836"/>
                  </a:lnTo>
                  <a:lnTo>
                    <a:pt x="159" y="756"/>
                  </a:lnTo>
                  <a:lnTo>
                    <a:pt x="40" y="637"/>
                  </a:lnTo>
                  <a:lnTo>
                    <a:pt x="0" y="478"/>
                  </a:lnTo>
                  <a:lnTo>
                    <a:pt x="0" y="478"/>
                  </a:lnTo>
                  <a:lnTo>
                    <a:pt x="40" y="319"/>
                  </a:lnTo>
                  <a:lnTo>
                    <a:pt x="120" y="160"/>
                  </a:lnTo>
                  <a:lnTo>
                    <a:pt x="239" y="80"/>
                  </a:lnTo>
                  <a:lnTo>
                    <a:pt x="398" y="1"/>
                  </a:lnTo>
                  <a:lnTo>
                    <a:pt x="398" y="1"/>
                  </a:lnTo>
                  <a:lnTo>
                    <a:pt x="438" y="1"/>
                  </a:lnTo>
                  <a:lnTo>
                    <a:pt x="438" y="1"/>
                  </a:lnTo>
                  <a:lnTo>
                    <a:pt x="597" y="40"/>
                  </a:lnTo>
                  <a:lnTo>
                    <a:pt x="716" y="120"/>
                  </a:lnTo>
                  <a:lnTo>
                    <a:pt x="796" y="239"/>
                  </a:lnTo>
                  <a:lnTo>
                    <a:pt x="835" y="398"/>
                  </a:lnTo>
                  <a:lnTo>
                    <a:pt x="835" y="398"/>
                  </a:lnTo>
                  <a:lnTo>
                    <a:pt x="835" y="557"/>
                  </a:lnTo>
                  <a:lnTo>
                    <a:pt x="756" y="716"/>
                  </a:lnTo>
                  <a:lnTo>
                    <a:pt x="637" y="796"/>
                  </a:lnTo>
                  <a:lnTo>
                    <a:pt x="478" y="836"/>
                  </a:lnTo>
                  <a:lnTo>
                    <a:pt x="478" y="836"/>
                  </a:lnTo>
                  <a:lnTo>
                    <a:pt x="438" y="83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69"/>
            <p:cNvSpPr/>
            <p:nvPr/>
          </p:nvSpPr>
          <p:spPr>
            <a:xfrm>
              <a:off x="1736050" y="1385900"/>
              <a:ext cx="59650" cy="53700"/>
            </a:xfrm>
            <a:custGeom>
              <a:avLst/>
              <a:gdLst/>
              <a:ahLst/>
              <a:cxnLst/>
              <a:rect l="l" t="t" r="r" b="b"/>
              <a:pathLst>
                <a:path w="2386" h="2148" fill="none" extrusionOk="0">
                  <a:moveTo>
                    <a:pt x="875" y="2148"/>
                  </a:moveTo>
                  <a:lnTo>
                    <a:pt x="875" y="2148"/>
                  </a:lnTo>
                  <a:lnTo>
                    <a:pt x="795" y="2068"/>
                  </a:lnTo>
                  <a:lnTo>
                    <a:pt x="517" y="1750"/>
                  </a:lnTo>
                  <a:lnTo>
                    <a:pt x="358" y="1551"/>
                  </a:lnTo>
                  <a:lnTo>
                    <a:pt x="199" y="1313"/>
                  </a:lnTo>
                  <a:lnTo>
                    <a:pt x="80" y="1074"/>
                  </a:lnTo>
                  <a:lnTo>
                    <a:pt x="0" y="756"/>
                  </a:lnTo>
                  <a:lnTo>
                    <a:pt x="0" y="756"/>
                  </a:lnTo>
                  <a:lnTo>
                    <a:pt x="159" y="637"/>
                  </a:lnTo>
                  <a:lnTo>
                    <a:pt x="557" y="398"/>
                  </a:lnTo>
                  <a:lnTo>
                    <a:pt x="835" y="239"/>
                  </a:lnTo>
                  <a:lnTo>
                    <a:pt x="1193" y="120"/>
                  </a:lnTo>
                  <a:lnTo>
                    <a:pt x="1551" y="40"/>
                  </a:lnTo>
                  <a:lnTo>
                    <a:pt x="1948" y="1"/>
                  </a:lnTo>
                  <a:lnTo>
                    <a:pt x="1948" y="1"/>
                  </a:lnTo>
                  <a:lnTo>
                    <a:pt x="2386" y="40"/>
                  </a:lnTo>
                  <a:lnTo>
                    <a:pt x="2386" y="40"/>
                  </a:lnTo>
                  <a:lnTo>
                    <a:pt x="2346" y="199"/>
                  </a:lnTo>
                  <a:lnTo>
                    <a:pt x="2267" y="398"/>
                  </a:lnTo>
                  <a:lnTo>
                    <a:pt x="2147" y="677"/>
                  </a:lnTo>
                  <a:lnTo>
                    <a:pt x="1988" y="995"/>
                  </a:lnTo>
                  <a:lnTo>
                    <a:pt x="1710" y="1352"/>
                  </a:lnTo>
                  <a:lnTo>
                    <a:pt x="1352" y="1750"/>
                  </a:lnTo>
                  <a:lnTo>
                    <a:pt x="875" y="214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69"/>
            <p:cNvSpPr/>
            <p:nvPr/>
          </p:nvSpPr>
          <p:spPr>
            <a:xfrm>
              <a:off x="1600850" y="1348125"/>
              <a:ext cx="282325" cy="139200"/>
            </a:xfrm>
            <a:custGeom>
              <a:avLst/>
              <a:gdLst/>
              <a:ahLst/>
              <a:cxnLst/>
              <a:rect l="l" t="t" r="r" b="b"/>
              <a:pathLst>
                <a:path w="11293" h="5568" fill="none" extrusionOk="0">
                  <a:moveTo>
                    <a:pt x="6919" y="1"/>
                  </a:moveTo>
                  <a:lnTo>
                    <a:pt x="6919" y="1"/>
                  </a:lnTo>
                  <a:lnTo>
                    <a:pt x="6084" y="41"/>
                  </a:lnTo>
                  <a:lnTo>
                    <a:pt x="5249" y="120"/>
                  </a:lnTo>
                  <a:lnTo>
                    <a:pt x="4375" y="279"/>
                  </a:lnTo>
                  <a:lnTo>
                    <a:pt x="3540" y="518"/>
                  </a:lnTo>
                  <a:lnTo>
                    <a:pt x="3102" y="677"/>
                  </a:lnTo>
                  <a:lnTo>
                    <a:pt x="2705" y="836"/>
                  </a:lnTo>
                  <a:lnTo>
                    <a:pt x="2267" y="1035"/>
                  </a:lnTo>
                  <a:lnTo>
                    <a:pt x="1870" y="1273"/>
                  </a:lnTo>
                  <a:lnTo>
                    <a:pt x="1472" y="1512"/>
                  </a:lnTo>
                  <a:lnTo>
                    <a:pt x="1074" y="1790"/>
                  </a:lnTo>
                  <a:lnTo>
                    <a:pt x="717" y="2108"/>
                  </a:lnTo>
                  <a:lnTo>
                    <a:pt x="359" y="2466"/>
                  </a:lnTo>
                  <a:lnTo>
                    <a:pt x="359" y="2466"/>
                  </a:lnTo>
                  <a:lnTo>
                    <a:pt x="160" y="2704"/>
                  </a:lnTo>
                  <a:lnTo>
                    <a:pt x="41" y="2983"/>
                  </a:lnTo>
                  <a:lnTo>
                    <a:pt x="1" y="3301"/>
                  </a:lnTo>
                  <a:lnTo>
                    <a:pt x="1" y="3619"/>
                  </a:lnTo>
                  <a:lnTo>
                    <a:pt x="81" y="3897"/>
                  </a:lnTo>
                  <a:lnTo>
                    <a:pt x="240" y="4175"/>
                  </a:lnTo>
                  <a:lnTo>
                    <a:pt x="438" y="4414"/>
                  </a:lnTo>
                  <a:lnTo>
                    <a:pt x="677" y="4573"/>
                  </a:lnTo>
                  <a:lnTo>
                    <a:pt x="677" y="4573"/>
                  </a:lnTo>
                  <a:lnTo>
                    <a:pt x="1234" y="4812"/>
                  </a:lnTo>
                  <a:lnTo>
                    <a:pt x="1750" y="5050"/>
                  </a:lnTo>
                  <a:lnTo>
                    <a:pt x="2267" y="5209"/>
                  </a:lnTo>
                  <a:lnTo>
                    <a:pt x="2824" y="5328"/>
                  </a:lnTo>
                  <a:lnTo>
                    <a:pt x="3341" y="5448"/>
                  </a:lnTo>
                  <a:lnTo>
                    <a:pt x="3818" y="5527"/>
                  </a:lnTo>
                  <a:lnTo>
                    <a:pt x="4335" y="5567"/>
                  </a:lnTo>
                  <a:lnTo>
                    <a:pt x="4812" y="5567"/>
                  </a:lnTo>
                  <a:lnTo>
                    <a:pt x="4812" y="5567"/>
                  </a:lnTo>
                  <a:lnTo>
                    <a:pt x="5329" y="5567"/>
                  </a:lnTo>
                  <a:lnTo>
                    <a:pt x="5806" y="5527"/>
                  </a:lnTo>
                  <a:lnTo>
                    <a:pt x="6760" y="5368"/>
                  </a:lnTo>
                  <a:lnTo>
                    <a:pt x="7595" y="5169"/>
                  </a:lnTo>
                  <a:lnTo>
                    <a:pt x="8430" y="4891"/>
                  </a:lnTo>
                  <a:lnTo>
                    <a:pt x="9146" y="4573"/>
                  </a:lnTo>
                  <a:lnTo>
                    <a:pt x="9782" y="4295"/>
                  </a:lnTo>
                  <a:lnTo>
                    <a:pt x="10299" y="3977"/>
                  </a:lnTo>
                  <a:lnTo>
                    <a:pt x="10736" y="3698"/>
                  </a:lnTo>
                  <a:lnTo>
                    <a:pt x="10736" y="3698"/>
                  </a:lnTo>
                  <a:lnTo>
                    <a:pt x="10975" y="3500"/>
                  </a:lnTo>
                  <a:lnTo>
                    <a:pt x="10975" y="3500"/>
                  </a:lnTo>
                  <a:lnTo>
                    <a:pt x="11134" y="3301"/>
                  </a:lnTo>
                  <a:lnTo>
                    <a:pt x="11213" y="3062"/>
                  </a:lnTo>
                  <a:lnTo>
                    <a:pt x="11293" y="2784"/>
                  </a:lnTo>
                  <a:lnTo>
                    <a:pt x="11293" y="2506"/>
                  </a:lnTo>
                  <a:lnTo>
                    <a:pt x="11173" y="1551"/>
                  </a:lnTo>
                  <a:lnTo>
                    <a:pt x="11173" y="1551"/>
                  </a:lnTo>
                  <a:lnTo>
                    <a:pt x="11134" y="1273"/>
                  </a:lnTo>
                  <a:lnTo>
                    <a:pt x="11054" y="1035"/>
                  </a:lnTo>
                  <a:lnTo>
                    <a:pt x="10895" y="796"/>
                  </a:lnTo>
                  <a:lnTo>
                    <a:pt x="10736" y="637"/>
                  </a:lnTo>
                  <a:lnTo>
                    <a:pt x="10736" y="637"/>
                  </a:lnTo>
                  <a:lnTo>
                    <a:pt x="10537" y="478"/>
                  </a:lnTo>
                  <a:lnTo>
                    <a:pt x="10299" y="398"/>
                  </a:lnTo>
                  <a:lnTo>
                    <a:pt x="10299" y="398"/>
                  </a:lnTo>
                  <a:lnTo>
                    <a:pt x="9623" y="279"/>
                  </a:lnTo>
                  <a:lnTo>
                    <a:pt x="8828" y="160"/>
                  </a:lnTo>
                  <a:lnTo>
                    <a:pt x="7913" y="41"/>
                  </a:lnTo>
                  <a:lnTo>
                    <a:pt x="691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69"/>
            <p:cNvSpPr/>
            <p:nvPr/>
          </p:nvSpPr>
          <p:spPr>
            <a:xfrm>
              <a:off x="1673425" y="1435600"/>
              <a:ext cx="20900" cy="20900"/>
            </a:xfrm>
            <a:custGeom>
              <a:avLst/>
              <a:gdLst/>
              <a:ahLst/>
              <a:cxnLst/>
              <a:rect l="l" t="t" r="r" b="b"/>
              <a:pathLst>
                <a:path w="836" h="836" extrusionOk="0">
                  <a:moveTo>
                    <a:pt x="398" y="1"/>
                  </a:moveTo>
                  <a:lnTo>
                    <a:pt x="239" y="80"/>
                  </a:lnTo>
                  <a:lnTo>
                    <a:pt x="120" y="160"/>
                  </a:lnTo>
                  <a:lnTo>
                    <a:pt x="40" y="319"/>
                  </a:lnTo>
                  <a:lnTo>
                    <a:pt x="0" y="478"/>
                  </a:lnTo>
                  <a:lnTo>
                    <a:pt x="40" y="637"/>
                  </a:lnTo>
                  <a:lnTo>
                    <a:pt x="159" y="756"/>
                  </a:lnTo>
                  <a:lnTo>
                    <a:pt x="279" y="836"/>
                  </a:lnTo>
                  <a:lnTo>
                    <a:pt x="478" y="836"/>
                  </a:lnTo>
                  <a:lnTo>
                    <a:pt x="637" y="796"/>
                  </a:lnTo>
                  <a:lnTo>
                    <a:pt x="756" y="716"/>
                  </a:lnTo>
                  <a:lnTo>
                    <a:pt x="835" y="557"/>
                  </a:lnTo>
                  <a:lnTo>
                    <a:pt x="835" y="398"/>
                  </a:lnTo>
                  <a:lnTo>
                    <a:pt x="796" y="239"/>
                  </a:lnTo>
                  <a:lnTo>
                    <a:pt x="716" y="120"/>
                  </a:lnTo>
                  <a:lnTo>
                    <a:pt x="597" y="40"/>
                  </a:lnTo>
                  <a:lnTo>
                    <a:pt x="438" y="1"/>
                  </a:lnTo>
                  <a:close/>
                </a:path>
              </a:pathLst>
            </a:custGeom>
            <a:solidFill>
              <a:srgbClr val="4D56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69"/>
            <p:cNvSpPr/>
            <p:nvPr/>
          </p:nvSpPr>
          <p:spPr>
            <a:xfrm>
              <a:off x="1673425" y="1435600"/>
              <a:ext cx="20900" cy="20900"/>
            </a:xfrm>
            <a:custGeom>
              <a:avLst/>
              <a:gdLst/>
              <a:ahLst/>
              <a:cxnLst/>
              <a:rect l="l" t="t" r="r" b="b"/>
              <a:pathLst>
                <a:path w="836" h="836" fill="none" extrusionOk="0">
                  <a:moveTo>
                    <a:pt x="438" y="1"/>
                  </a:moveTo>
                  <a:lnTo>
                    <a:pt x="438" y="1"/>
                  </a:lnTo>
                  <a:lnTo>
                    <a:pt x="398" y="1"/>
                  </a:lnTo>
                  <a:lnTo>
                    <a:pt x="398" y="1"/>
                  </a:lnTo>
                  <a:lnTo>
                    <a:pt x="239" y="80"/>
                  </a:lnTo>
                  <a:lnTo>
                    <a:pt x="120" y="160"/>
                  </a:lnTo>
                  <a:lnTo>
                    <a:pt x="40" y="319"/>
                  </a:lnTo>
                  <a:lnTo>
                    <a:pt x="0" y="478"/>
                  </a:lnTo>
                  <a:lnTo>
                    <a:pt x="0" y="478"/>
                  </a:lnTo>
                  <a:lnTo>
                    <a:pt x="40" y="637"/>
                  </a:lnTo>
                  <a:lnTo>
                    <a:pt x="159" y="756"/>
                  </a:lnTo>
                  <a:lnTo>
                    <a:pt x="279" y="836"/>
                  </a:lnTo>
                  <a:lnTo>
                    <a:pt x="438" y="836"/>
                  </a:lnTo>
                  <a:lnTo>
                    <a:pt x="438" y="836"/>
                  </a:lnTo>
                  <a:lnTo>
                    <a:pt x="478" y="836"/>
                  </a:lnTo>
                  <a:lnTo>
                    <a:pt x="478" y="836"/>
                  </a:lnTo>
                  <a:lnTo>
                    <a:pt x="637" y="796"/>
                  </a:lnTo>
                  <a:lnTo>
                    <a:pt x="756" y="716"/>
                  </a:lnTo>
                  <a:lnTo>
                    <a:pt x="835" y="557"/>
                  </a:lnTo>
                  <a:lnTo>
                    <a:pt x="835" y="398"/>
                  </a:lnTo>
                  <a:lnTo>
                    <a:pt x="835" y="398"/>
                  </a:lnTo>
                  <a:lnTo>
                    <a:pt x="796" y="239"/>
                  </a:lnTo>
                  <a:lnTo>
                    <a:pt x="716" y="120"/>
                  </a:lnTo>
                  <a:lnTo>
                    <a:pt x="597" y="40"/>
                  </a:lnTo>
                  <a:lnTo>
                    <a:pt x="43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69"/>
            <p:cNvSpPr/>
            <p:nvPr/>
          </p:nvSpPr>
          <p:spPr>
            <a:xfrm>
              <a:off x="1736050" y="1385900"/>
              <a:ext cx="59650" cy="53700"/>
            </a:xfrm>
            <a:custGeom>
              <a:avLst/>
              <a:gdLst/>
              <a:ahLst/>
              <a:cxnLst/>
              <a:rect l="l" t="t" r="r" b="b"/>
              <a:pathLst>
                <a:path w="2386" h="2148" extrusionOk="0">
                  <a:moveTo>
                    <a:pt x="1948" y="1"/>
                  </a:moveTo>
                  <a:lnTo>
                    <a:pt x="1551" y="40"/>
                  </a:lnTo>
                  <a:lnTo>
                    <a:pt x="1193" y="120"/>
                  </a:lnTo>
                  <a:lnTo>
                    <a:pt x="835" y="239"/>
                  </a:lnTo>
                  <a:lnTo>
                    <a:pt x="557" y="398"/>
                  </a:lnTo>
                  <a:lnTo>
                    <a:pt x="159" y="637"/>
                  </a:lnTo>
                  <a:lnTo>
                    <a:pt x="0" y="756"/>
                  </a:lnTo>
                  <a:lnTo>
                    <a:pt x="80" y="1074"/>
                  </a:lnTo>
                  <a:lnTo>
                    <a:pt x="199" y="1313"/>
                  </a:lnTo>
                  <a:lnTo>
                    <a:pt x="358" y="1551"/>
                  </a:lnTo>
                  <a:lnTo>
                    <a:pt x="517" y="1750"/>
                  </a:lnTo>
                  <a:lnTo>
                    <a:pt x="795" y="2068"/>
                  </a:lnTo>
                  <a:lnTo>
                    <a:pt x="875" y="2148"/>
                  </a:lnTo>
                  <a:lnTo>
                    <a:pt x="1352" y="1750"/>
                  </a:lnTo>
                  <a:lnTo>
                    <a:pt x="1710" y="1352"/>
                  </a:lnTo>
                  <a:lnTo>
                    <a:pt x="1988" y="995"/>
                  </a:lnTo>
                  <a:lnTo>
                    <a:pt x="2147" y="677"/>
                  </a:lnTo>
                  <a:lnTo>
                    <a:pt x="2267" y="398"/>
                  </a:lnTo>
                  <a:lnTo>
                    <a:pt x="2346" y="199"/>
                  </a:lnTo>
                  <a:lnTo>
                    <a:pt x="2386" y="40"/>
                  </a:lnTo>
                  <a:lnTo>
                    <a:pt x="1948" y="1"/>
                  </a:lnTo>
                  <a:close/>
                </a:path>
              </a:pathLst>
            </a:custGeom>
            <a:solidFill>
              <a:srgbClr val="8CDF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69"/>
            <p:cNvSpPr/>
            <p:nvPr/>
          </p:nvSpPr>
          <p:spPr>
            <a:xfrm>
              <a:off x="1736050" y="1385900"/>
              <a:ext cx="59650" cy="53700"/>
            </a:xfrm>
            <a:custGeom>
              <a:avLst/>
              <a:gdLst/>
              <a:ahLst/>
              <a:cxnLst/>
              <a:rect l="l" t="t" r="r" b="b"/>
              <a:pathLst>
                <a:path w="2386" h="2148" fill="none" extrusionOk="0">
                  <a:moveTo>
                    <a:pt x="1948" y="1"/>
                  </a:moveTo>
                  <a:lnTo>
                    <a:pt x="1948" y="1"/>
                  </a:lnTo>
                  <a:lnTo>
                    <a:pt x="1551" y="40"/>
                  </a:lnTo>
                  <a:lnTo>
                    <a:pt x="1193" y="120"/>
                  </a:lnTo>
                  <a:lnTo>
                    <a:pt x="835" y="239"/>
                  </a:lnTo>
                  <a:lnTo>
                    <a:pt x="557" y="398"/>
                  </a:lnTo>
                  <a:lnTo>
                    <a:pt x="159" y="637"/>
                  </a:lnTo>
                  <a:lnTo>
                    <a:pt x="0" y="756"/>
                  </a:lnTo>
                  <a:lnTo>
                    <a:pt x="0" y="756"/>
                  </a:lnTo>
                  <a:lnTo>
                    <a:pt x="80" y="1074"/>
                  </a:lnTo>
                  <a:lnTo>
                    <a:pt x="199" y="1313"/>
                  </a:lnTo>
                  <a:lnTo>
                    <a:pt x="358" y="1551"/>
                  </a:lnTo>
                  <a:lnTo>
                    <a:pt x="517" y="1750"/>
                  </a:lnTo>
                  <a:lnTo>
                    <a:pt x="795" y="2068"/>
                  </a:lnTo>
                  <a:lnTo>
                    <a:pt x="875" y="2148"/>
                  </a:lnTo>
                  <a:lnTo>
                    <a:pt x="875" y="2148"/>
                  </a:lnTo>
                  <a:lnTo>
                    <a:pt x="1352" y="1750"/>
                  </a:lnTo>
                  <a:lnTo>
                    <a:pt x="1710" y="1352"/>
                  </a:lnTo>
                  <a:lnTo>
                    <a:pt x="1988" y="995"/>
                  </a:lnTo>
                  <a:lnTo>
                    <a:pt x="2147" y="677"/>
                  </a:lnTo>
                  <a:lnTo>
                    <a:pt x="2267" y="398"/>
                  </a:lnTo>
                  <a:lnTo>
                    <a:pt x="2346" y="199"/>
                  </a:lnTo>
                  <a:lnTo>
                    <a:pt x="2386" y="40"/>
                  </a:lnTo>
                  <a:lnTo>
                    <a:pt x="2386" y="40"/>
                  </a:lnTo>
                  <a:lnTo>
                    <a:pt x="194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69"/>
            <p:cNvSpPr/>
            <p:nvPr/>
          </p:nvSpPr>
          <p:spPr>
            <a:xfrm>
              <a:off x="1599875" y="1045975"/>
              <a:ext cx="103400" cy="126250"/>
            </a:xfrm>
            <a:custGeom>
              <a:avLst/>
              <a:gdLst/>
              <a:ahLst/>
              <a:cxnLst/>
              <a:rect l="l" t="t" r="r" b="b"/>
              <a:pathLst>
                <a:path w="4136" h="5050" extrusionOk="0">
                  <a:moveTo>
                    <a:pt x="3260" y="0"/>
                  </a:moveTo>
                  <a:lnTo>
                    <a:pt x="2942" y="40"/>
                  </a:lnTo>
                  <a:lnTo>
                    <a:pt x="2624" y="80"/>
                  </a:lnTo>
                  <a:lnTo>
                    <a:pt x="2028" y="199"/>
                  </a:lnTo>
                  <a:lnTo>
                    <a:pt x="1511" y="398"/>
                  </a:lnTo>
                  <a:lnTo>
                    <a:pt x="1074" y="636"/>
                  </a:lnTo>
                  <a:lnTo>
                    <a:pt x="716" y="914"/>
                  </a:lnTo>
                  <a:lnTo>
                    <a:pt x="398" y="1193"/>
                  </a:lnTo>
                  <a:lnTo>
                    <a:pt x="159" y="1511"/>
                  </a:lnTo>
                  <a:lnTo>
                    <a:pt x="0" y="1749"/>
                  </a:lnTo>
                  <a:lnTo>
                    <a:pt x="120" y="1908"/>
                  </a:lnTo>
                  <a:lnTo>
                    <a:pt x="279" y="2067"/>
                  </a:lnTo>
                  <a:lnTo>
                    <a:pt x="358" y="2266"/>
                  </a:lnTo>
                  <a:lnTo>
                    <a:pt x="398" y="2505"/>
                  </a:lnTo>
                  <a:lnTo>
                    <a:pt x="557" y="3300"/>
                  </a:lnTo>
                  <a:lnTo>
                    <a:pt x="557" y="3539"/>
                  </a:lnTo>
                  <a:lnTo>
                    <a:pt x="517" y="3777"/>
                  </a:lnTo>
                  <a:lnTo>
                    <a:pt x="438" y="3976"/>
                  </a:lnTo>
                  <a:lnTo>
                    <a:pt x="318" y="4175"/>
                  </a:lnTo>
                  <a:lnTo>
                    <a:pt x="716" y="4453"/>
                  </a:lnTo>
                  <a:lnTo>
                    <a:pt x="994" y="4612"/>
                  </a:lnTo>
                  <a:lnTo>
                    <a:pt x="1273" y="4771"/>
                  </a:lnTo>
                  <a:lnTo>
                    <a:pt x="1591" y="4890"/>
                  </a:lnTo>
                  <a:lnTo>
                    <a:pt x="1948" y="4970"/>
                  </a:lnTo>
                  <a:lnTo>
                    <a:pt x="2346" y="5049"/>
                  </a:lnTo>
                  <a:lnTo>
                    <a:pt x="3062" y="5049"/>
                  </a:lnTo>
                  <a:lnTo>
                    <a:pt x="3420" y="5010"/>
                  </a:lnTo>
                  <a:lnTo>
                    <a:pt x="3777" y="4930"/>
                  </a:lnTo>
                  <a:lnTo>
                    <a:pt x="4135" y="4811"/>
                  </a:lnTo>
                  <a:lnTo>
                    <a:pt x="4016" y="4572"/>
                  </a:lnTo>
                  <a:lnTo>
                    <a:pt x="3857" y="4334"/>
                  </a:lnTo>
                  <a:lnTo>
                    <a:pt x="3579" y="4016"/>
                  </a:lnTo>
                  <a:lnTo>
                    <a:pt x="3181" y="3698"/>
                  </a:lnTo>
                  <a:lnTo>
                    <a:pt x="2664" y="3380"/>
                  </a:lnTo>
                  <a:lnTo>
                    <a:pt x="2346" y="3220"/>
                  </a:lnTo>
                  <a:lnTo>
                    <a:pt x="2028" y="3061"/>
                  </a:lnTo>
                  <a:lnTo>
                    <a:pt x="1630" y="2942"/>
                  </a:lnTo>
                  <a:lnTo>
                    <a:pt x="1193" y="2823"/>
                  </a:lnTo>
                  <a:lnTo>
                    <a:pt x="1551" y="2584"/>
                  </a:lnTo>
                  <a:lnTo>
                    <a:pt x="1909" y="2346"/>
                  </a:lnTo>
                  <a:lnTo>
                    <a:pt x="2187" y="2107"/>
                  </a:lnTo>
                  <a:lnTo>
                    <a:pt x="2426" y="1869"/>
                  </a:lnTo>
                  <a:lnTo>
                    <a:pt x="2823" y="1392"/>
                  </a:lnTo>
                  <a:lnTo>
                    <a:pt x="3101" y="954"/>
                  </a:lnTo>
                  <a:lnTo>
                    <a:pt x="3260" y="557"/>
                  </a:lnTo>
                  <a:lnTo>
                    <a:pt x="3340" y="278"/>
                  </a:lnTo>
                  <a:lnTo>
                    <a:pt x="3380" y="40"/>
                  </a:lnTo>
                  <a:lnTo>
                    <a:pt x="3260" y="0"/>
                  </a:lnTo>
                  <a:close/>
                </a:path>
              </a:pathLst>
            </a:custGeom>
            <a:solidFill>
              <a:srgbClr val="8CDF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69"/>
            <p:cNvSpPr/>
            <p:nvPr/>
          </p:nvSpPr>
          <p:spPr>
            <a:xfrm>
              <a:off x="1599875" y="1045975"/>
              <a:ext cx="103400" cy="126250"/>
            </a:xfrm>
            <a:custGeom>
              <a:avLst/>
              <a:gdLst/>
              <a:ahLst/>
              <a:cxnLst/>
              <a:rect l="l" t="t" r="r" b="b"/>
              <a:pathLst>
                <a:path w="4136" h="5050" fill="none" extrusionOk="0">
                  <a:moveTo>
                    <a:pt x="3260" y="0"/>
                  </a:moveTo>
                  <a:lnTo>
                    <a:pt x="3260" y="0"/>
                  </a:lnTo>
                  <a:lnTo>
                    <a:pt x="2942" y="40"/>
                  </a:lnTo>
                  <a:lnTo>
                    <a:pt x="2624" y="80"/>
                  </a:lnTo>
                  <a:lnTo>
                    <a:pt x="2028" y="199"/>
                  </a:lnTo>
                  <a:lnTo>
                    <a:pt x="1511" y="398"/>
                  </a:lnTo>
                  <a:lnTo>
                    <a:pt x="1074" y="636"/>
                  </a:lnTo>
                  <a:lnTo>
                    <a:pt x="716" y="914"/>
                  </a:lnTo>
                  <a:lnTo>
                    <a:pt x="398" y="1193"/>
                  </a:lnTo>
                  <a:lnTo>
                    <a:pt x="159" y="1511"/>
                  </a:lnTo>
                  <a:lnTo>
                    <a:pt x="0" y="1749"/>
                  </a:lnTo>
                  <a:lnTo>
                    <a:pt x="0" y="1749"/>
                  </a:lnTo>
                  <a:lnTo>
                    <a:pt x="120" y="1908"/>
                  </a:lnTo>
                  <a:lnTo>
                    <a:pt x="279" y="2067"/>
                  </a:lnTo>
                  <a:lnTo>
                    <a:pt x="358" y="2266"/>
                  </a:lnTo>
                  <a:lnTo>
                    <a:pt x="398" y="2505"/>
                  </a:lnTo>
                  <a:lnTo>
                    <a:pt x="557" y="3300"/>
                  </a:lnTo>
                  <a:lnTo>
                    <a:pt x="557" y="3300"/>
                  </a:lnTo>
                  <a:lnTo>
                    <a:pt x="557" y="3539"/>
                  </a:lnTo>
                  <a:lnTo>
                    <a:pt x="517" y="3777"/>
                  </a:lnTo>
                  <a:lnTo>
                    <a:pt x="438" y="3976"/>
                  </a:lnTo>
                  <a:lnTo>
                    <a:pt x="318" y="4175"/>
                  </a:lnTo>
                  <a:lnTo>
                    <a:pt x="318" y="4175"/>
                  </a:lnTo>
                  <a:lnTo>
                    <a:pt x="716" y="4453"/>
                  </a:lnTo>
                  <a:lnTo>
                    <a:pt x="994" y="4612"/>
                  </a:lnTo>
                  <a:lnTo>
                    <a:pt x="1273" y="4771"/>
                  </a:lnTo>
                  <a:lnTo>
                    <a:pt x="1591" y="4890"/>
                  </a:lnTo>
                  <a:lnTo>
                    <a:pt x="1948" y="4970"/>
                  </a:lnTo>
                  <a:lnTo>
                    <a:pt x="2346" y="5049"/>
                  </a:lnTo>
                  <a:lnTo>
                    <a:pt x="2744" y="5049"/>
                  </a:lnTo>
                  <a:lnTo>
                    <a:pt x="2744" y="5049"/>
                  </a:lnTo>
                  <a:lnTo>
                    <a:pt x="3062" y="5049"/>
                  </a:lnTo>
                  <a:lnTo>
                    <a:pt x="3420" y="5010"/>
                  </a:lnTo>
                  <a:lnTo>
                    <a:pt x="3777" y="4930"/>
                  </a:lnTo>
                  <a:lnTo>
                    <a:pt x="4135" y="4811"/>
                  </a:lnTo>
                  <a:lnTo>
                    <a:pt x="4135" y="4811"/>
                  </a:lnTo>
                  <a:lnTo>
                    <a:pt x="4016" y="4572"/>
                  </a:lnTo>
                  <a:lnTo>
                    <a:pt x="3857" y="4334"/>
                  </a:lnTo>
                  <a:lnTo>
                    <a:pt x="3579" y="4016"/>
                  </a:lnTo>
                  <a:lnTo>
                    <a:pt x="3181" y="3698"/>
                  </a:lnTo>
                  <a:lnTo>
                    <a:pt x="2664" y="3380"/>
                  </a:lnTo>
                  <a:lnTo>
                    <a:pt x="2346" y="3220"/>
                  </a:lnTo>
                  <a:lnTo>
                    <a:pt x="2028" y="3061"/>
                  </a:lnTo>
                  <a:lnTo>
                    <a:pt x="1630" y="2942"/>
                  </a:lnTo>
                  <a:lnTo>
                    <a:pt x="1193" y="2823"/>
                  </a:lnTo>
                  <a:lnTo>
                    <a:pt x="1193" y="2823"/>
                  </a:lnTo>
                  <a:lnTo>
                    <a:pt x="1551" y="2584"/>
                  </a:lnTo>
                  <a:lnTo>
                    <a:pt x="1909" y="2346"/>
                  </a:lnTo>
                  <a:lnTo>
                    <a:pt x="2187" y="2107"/>
                  </a:lnTo>
                  <a:lnTo>
                    <a:pt x="2426" y="1869"/>
                  </a:lnTo>
                  <a:lnTo>
                    <a:pt x="2823" y="1392"/>
                  </a:lnTo>
                  <a:lnTo>
                    <a:pt x="3101" y="954"/>
                  </a:lnTo>
                  <a:lnTo>
                    <a:pt x="3260" y="557"/>
                  </a:lnTo>
                  <a:lnTo>
                    <a:pt x="3340" y="278"/>
                  </a:lnTo>
                  <a:lnTo>
                    <a:pt x="3380" y="40"/>
                  </a:lnTo>
                  <a:lnTo>
                    <a:pt x="3380" y="40"/>
                  </a:lnTo>
                  <a:lnTo>
                    <a:pt x="326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69"/>
            <p:cNvSpPr/>
            <p:nvPr/>
          </p:nvSpPr>
          <p:spPr>
            <a:xfrm>
              <a:off x="1377225" y="1081750"/>
              <a:ext cx="236575" cy="119300"/>
            </a:xfrm>
            <a:custGeom>
              <a:avLst/>
              <a:gdLst/>
              <a:ahLst/>
              <a:cxnLst/>
              <a:rect l="l" t="t" r="r" b="b"/>
              <a:pathLst>
                <a:path w="9463" h="4772" extrusionOk="0">
                  <a:moveTo>
                    <a:pt x="6441" y="1233"/>
                  </a:moveTo>
                  <a:lnTo>
                    <a:pt x="6441" y="1392"/>
                  </a:lnTo>
                  <a:lnTo>
                    <a:pt x="6401" y="1551"/>
                  </a:lnTo>
                  <a:lnTo>
                    <a:pt x="6322" y="1789"/>
                  </a:lnTo>
                  <a:lnTo>
                    <a:pt x="6163" y="2068"/>
                  </a:lnTo>
                  <a:lnTo>
                    <a:pt x="5964" y="2386"/>
                  </a:lnTo>
                  <a:lnTo>
                    <a:pt x="5686" y="2744"/>
                  </a:lnTo>
                  <a:lnTo>
                    <a:pt x="5328" y="3102"/>
                  </a:lnTo>
                  <a:lnTo>
                    <a:pt x="5209" y="3022"/>
                  </a:lnTo>
                  <a:lnTo>
                    <a:pt x="4970" y="2783"/>
                  </a:lnTo>
                  <a:lnTo>
                    <a:pt x="4851" y="2624"/>
                  </a:lnTo>
                  <a:lnTo>
                    <a:pt x="4692" y="2426"/>
                  </a:lnTo>
                  <a:lnTo>
                    <a:pt x="4612" y="2227"/>
                  </a:lnTo>
                  <a:lnTo>
                    <a:pt x="4533" y="1988"/>
                  </a:lnTo>
                  <a:lnTo>
                    <a:pt x="4652" y="1869"/>
                  </a:lnTo>
                  <a:lnTo>
                    <a:pt x="5010" y="1591"/>
                  </a:lnTo>
                  <a:lnTo>
                    <a:pt x="5248" y="1471"/>
                  </a:lnTo>
                  <a:lnTo>
                    <a:pt x="5527" y="1352"/>
                  </a:lnTo>
                  <a:lnTo>
                    <a:pt x="5885" y="1273"/>
                  </a:lnTo>
                  <a:lnTo>
                    <a:pt x="6242" y="1233"/>
                  </a:lnTo>
                  <a:close/>
                  <a:moveTo>
                    <a:pt x="2982" y="3141"/>
                  </a:moveTo>
                  <a:lnTo>
                    <a:pt x="3062" y="3221"/>
                  </a:lnTo>
                  <a:lnTo>
                    <a:pt x="3141" y="3300"/>
                  </a:lnTo>
                  <a:lnTo>
                    <a:pt x="3181" y="3420"/>
                  </a:lnTo>
                  <a:lnTo>
                    <a:pt x="3181" y="3579"/>
                  </a:lnTo>
                  <a:lnTo>
                    <a:pt x="3141" y="3698"/>
                  </a:lnTo>
                  <a:lnTo>
                    <a:pt x="3022" y="3777"/>
                  </a:lnTo>
                  <a:lnTo>
                    <a:pt x="2903" y="3817"/>
                  </a:lnTo>
                  <a:lnTo>
                    <a:pt x="2744" y="3817"/>
                  </a:lnTo>
                  <a:lnTo>
                    <a:pt x="2624" y="3738"/>
                  </a:lnTo>
                  <a:lnTo>
                    <a:pt x="2545" y="3658"/>
                  </a:lnTo>
                  <a:lnTo>
                    <a:pt x="2505" y="3539"/>
                  </a:lnTo>
                  <a:lnTo>
                    <a:pt x="2505" y="3380"/>
                  </a:lnTo>
                  <a:lnTo>
                    <a:pt x="2545" y="3261"/>
                  </a:lnTo>
                  <a:lnTo>
                    <a:pt x="2664" y="3181"/>
                  </a:lnTo>
                  <a:lnTo>
                    <a:pt x="2783" y="3141"/>
                  </a:lnTo>
                  <a:close/>
                  <a:moveTo>
                    <a:pt x="5606" y="0"/>
                  </a:moveTo>
                  <a:lnTo>
                    <a:pt x="4851" y="80"/>
                  </a:lnTo>
                  <a:lnTo>
                    <a:pt x="4016" y="239"/>
                  </a:lnTo>
                  <a:lnTo>
                    <a:pt x="3221" y="438"/>
                  </a:lnTo>
                  <a:lnTo>
                    <a:pt x="2823" y="597"/>
                  </a:lnTo>
                  <a:lnTo>
                    <a:pt x="2425" y="756"/>
                  </a:lnTo>
                  <a:lnTo>
                    <a:pt x="2028" y="955"/>
                  </a:lnTo>
                  <a:lnTo>
                    <a:pt x="1670" y="1193"/>
                  </a:lnTo>
                  <a:lnTo>
                    <a:pt x="1272" y="1471"/>
                  </a:lnTo>
                  <a:lnTo>
                    <a:pt x="954" y="1750"/>
                  </a:lnTo>
                  <a:lnTo>
                    <a:pt x="597" y="2068"/>
                  </a:lnTo>
                  <a:lnTo>
                    <a:pt x="278" y="2426"/>
                  </a:lnTo>
                  <a:lnTo>
                    <a:pt x="119" y="2624"/>
                  </a:lnTo>
                  <a:lnTo>
                    <a:pt x="40" y="2863"/>
                  </a:lnTo>
                  <a:lnTo>
                    <a:pt x="0" y="3141"/>
                  </a:lnTo>
                  <a:lnTo>
                    <a:pt x="40" y="3380"/>
                  </a:lnTo>
                  <a:lnTo>
                    <a:pt x="119" y="3618"/>
                  </a:lnTo>
                  <a:lnTo>
                    <a:pt x="239" y="3817"/>
                  </a:lnTo>
                  <a:lnTo>
                    <a:pt x="437" y="4016"/>
                  </a:lnTo>
                  <a:lnTo>
                    <a:pt x="636" y="4135"/>
                  </a:lnTo>
                  <a:lnTo>
                    <a:pt x="1431" y="4453"/>
                  </a:lnTo>
                  <a:lnTo>
                    <a:pt x="2227" y="4652"/>
                  </a:lnTo>
                  <a:lnTo>
                    <a:pt x="2982" y="4771"/>
                  </a:lnTo>
                  <a:lnTo>
                    <a:pt x="4175" y="4771"/>
                  </a:lnTo>
                  <a:lnTo>
                    <a:pt x="4612" y="4732"/>
                  </a:lnTo>
                  <a:lnTo>
                    <a:pt x="5050" y="4692"/>
                  </a:lnTo>
                  <a:lnTo>
                    <a:pt x="5487" y="4573"/>
                  </a:lnTo>
                  <a:lnTo>
                    <a:pt x="6282" y="4374"/>
                  </a:lnTo>
                  <a:lnTo>
                    <a:pt x="6998" y="4096"/>
                  </a:lnTo>
                  <a:lnTo>
                    <a:pt x="7634" y="3777"/>
                  </a:lnTo>
                  <a:lnTo>
                    <a:pt x="8191" y="3499"/>
                  </a:lnTo>
                  <a:lnTo>
                    <a:pt x="8668" y="3181"/>
                  </a:lnTo>
                  <a:lnTo>
                    <a:pt x="9065" y="2903"/>
                  </a:lnTo>
                  <a:lnTo>
                    <a:pt x="9224" y="2744"/>
                  </a:lnTo>
                  <a:lnTo>
                    <a:pt x="9344" y="2545"/>
                  </a:lnTo>
                  <a:lnTo>
                    <a:pt x="9423" y="2346"/>
                  </a:lnTo>
                  <a:lnTo>
                    <a:pt x="9463" y="2108"/>
                  </a:lnTo>
                  <a:lnTo>
                    <a:pt x="9463" y="1869"/>
                  </a:lnTo>
                  <a:lnTo>
                    <a:pt x="9304" y="1074"/>
                  </a:lnTo>
                  <a:lnTo>
                    <a:pt x="9264" y="835"/>
                  </a:lnTo>
                  <a:lnTo>
                    <a:pt x="9185" y="636"/>
                  </a:lnTo>
                  <a:lnTo>
                    <a:pt x="9026" y="477"/>
                  </a:lnTo>
                  <a:lnTo>
                    <a:pt x="8906" y="318"/>
                  </a:lnTo>
                  <a:lnTo>
                    <a:pt x="8707" y="239"/>
                  </a:lnTo>
                  <a:lnTo>
                    <a:pt x="8509" y="159"/>
                  </a:lnTo>
                  <a:lnTo>
                    <a:pt x="7554" y="40"/>
                  </a:lnTo>
                  <a:lnTo>
                    <a:pt x="6998" y="0"/>
                  </a:lnTo>
                  <a:close/>
                </a:path>
              </a:pathLst>
            </a:custGeom>
            <a:solidFill>
              <a:srgbClr val="E5EA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69"/>
            <p:cNvSpPr/>
            <p:nvPr/>
          </p:nvSpPr>
          <p:spPr>
            <a:xfrm>
              <a:off x="1439825" y="1160275"/>
              <a:ext cx="16925" cy="16925"/>
            </a:xfrm>
            <a:custGeom>
              <a:avLst/>
              <a:gdLst/>
              <a:ahLst/>
              <a:cxnLst/>
              <a:rect l="l" t="t" r="r" b="b"/>
              <a:pathLst>
                <a:path w="677" h="677" fill="none" extrusionOk="0">
                  <a:moveTo>
                    <a:pt x="359" y="676"/>
                  </a:moveTo>
                  <a:lnTo>
                    <a:pt x="359" y="676"/>
                  </a:lnTo>
                  <a:lnTo>
                    <a:pt x="240" y="676"/>
                  </a:lnTo>
                  <a:lnTo>
                    <a:pt x="120" y="597"/>
                  </a:lnTo>
                  <a:lnTo>
                    <a:pt x="41" y="517"/>
                  </a:lnTo>
                  <a:lnTo>
                    <a:pt x="1" y="398"/>
                  </a:lnTo>
                  <a:lnTo>
                    <a:pt x="1" y="398"/>
                  </a:lnTo>
                  <a:lnTo>
                    <a:pt x="1" y="239"/>
                  </a:lnTo>
                  <a:lnTo>
                    <a:pt x="41" y="120"/>
                  </a:lnTo>
                  <a:lnTo>
                    <a:pt x="160" y="40"/>
                  </a:lnTo>
                  <a:lnTo>
                    <a:pt x="279" y="0"/>
                  </a:lnTo>
                  <a:lnTo>
                    <a:pt x="279" y="0"/>
                  </a:lnTo>
                  <a:lnTo>
                    <a:pt x="359" y="0"/>
                  </a:lnTo>
                  <a:lnTo>
                    <a:pt x="359" y="0"/>
                  </a:lnTo>
                  <a:lnTo>
                    <a:pt x="478" y="0"/>
                  </a:lnTo>
                  <a:lnTo>
                    <a:pt x="558" y="80"/>
                  </a:lnTo>
                  <a:lnTo>
                    <a:pt x="637" y="159"/>
                  </a:lnTo>
                  <a:lnTo>
                    <a:pt x="677" y="279"/>
                  </a:lnTo>
                  <a:lnTo>
                    <a:pt x="677" y="279"/>
                  </a:lnTo>
                  <a:lnTo>
                    <a:pt x="677" y="438"/>
                  </a:lnTo>
                  <a:lnTo>
                    <a:pt x="637" y="557"/>
                  </a:lnTo>
                  <a:lnTo>
                    <a:pt x="518" y="636"/>
                  </a:lnTo>
                  <a:lnTo>
                    <a:pt x="399" y="676"/>
                  </a:lnTo>
                  <a:lnTo>
                    <a:pt x="399" y="676"/>
                  </a:lnTo>
                  <a:lnTo>
                    <a:pt x="359" y="67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69"/>
            <p:cNvSpPr/>
            <p:nvPr/>
          </p:nvSpPr>
          <p:spPr>
            <a:xfrm>
              <a:off x="1490525" y="1112550"/>
              <a:ext cx="47750" cy="46750"/>
            </a:xfrm>
            <a:custGeom>
              <a:avLst/>
              <a:gdLst/>
              <a:ahLst/>
              <a:cxnLst/>
              <a:rect l="l" t="t" r="r" b="b"/>
              <a:pathLst>
                <a:path w="1910" h="1870" fill="none" extrusionOk="0">
                  <a:moveTo>
                    <a:pt x="796" y="1870"/>
                  </a:moveTo>
                  <a:lnTo>
                    <a:pt x="796" y="1870"/>
                  </a:lnTo>
                  <a:lnTo>
                    <a:pt x="677" y="1790"/>
                  </a:lnTo>
                  <a:lnTo>
                    <a:pt x="438" y="1551"/>
                  </a:lnTo>
                  <a:lnTo>
                    <a:pt x="319" y="1392"/>
                  </a:lnTo>
                  <a:lnTo>
                    <a:pt x="160" y="1194"/>
                  </a:lnTo>
                  <a:lnTo>
                    <a:pt x="80" y="995"/>
                  </a:lnTo>
                  <a:lnTo>
                    <a:pt x="1" y="756"/>
                  </a:lnTo>
                  <a:lnTo>
                    <a:pt x="1" y="756"/>
                  </a:lnTo>
                  <a:lnTo>
                    <a:pt x="120" y="637"/>
                  </a:lnTo>
                  <a:lnTo>
                    <a:pt x="478" y="359"/>
                  </a:lnTo>
                  <a:lnTo>
                    <a:pt x="716" y="239"/>
                  </a:lnTo>
                  <a:lnTo>
                    <a:pt x="995" y="120"/>
                  </a:lnTo>
                  <a:lnTo>
                    <a:pt x="1353" y="41"/>
                  </a:lnTo>
                  <a:lnTo>
                    <a:pt x="1710" y="1"/>
                  </a:lnTo>
                  <a:lnTo>
                    <a:pt x="1710" y="1"/>
                  </a:lnTo>
                  <a:lnTo>
                    <a:pt x="1909" y="1"/>
                  </a:lnTo>
                  <a:lnTo>
                    <a:pt x="1909" y="1"/>
                  </a:lnTo>
                  <a:lnTo>
                    <a:pt x="1909" y="160"/>
                  </a:lnTo>
                  <a:lnTo>
                    <a:pt x="1869" y="319"/>
                  </a:lnTo>
                  <a:lnTo>
                    <a:pt x="1790" y="557"/>
                  </a:lnTo>
                  <a:lnTo>
                    <a:pt x="1631" y="836"/>
                  </a:lnTo>
                  <a:lnTo>
                    <a:pt x="1432" y="1154"/>
                  </a:lnTo>
                  <a:lnTo>
                    <a:pt x="1154" y="1512"/>
                  </a:lnTo>
                  <a:lnTo>
                    <a:pt x="796" y="187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69"/>
            <p:cNvSpPr/>
            <p:nvPr/>
          </p:nvSpPr>
          <p:spPr>
            <a:xfrm>
              <a:off x="1377225" y="1081750"/>
              <a:ext cx="236575" cy="119300"/>
            </a:xfrm>
            <a:custGeom>
              <a:avLst/>
              <a:gdLst/>
              <a:ahLst/>
              <a:cxnLst/>
              <a:rect l="l" t="t" r="r" b="b"/>
              <a:pathLst>
                <a:path w="9463" h="4772" fill="none" extrusionOk="0">
                  <a:moveTo>
                    <a:pt x="6362" y="0"/>
                  </a:moveTo>
                  <a:lnTo>
                    <a:pt x="6362" y="0"/>
                  </a:lnTo>
                  <a:lnTo>
                    <a:pt x="5606" y="0"/>
                  </a:lnTo>
                  <a:lnTo>
                    <a:pt x="4851" y="80"/>
                  </a:lnTo>
                  <a:lnTo>
                    <a:pt x="4016" y="239"/>
                  </a:lnTo>
                  <a:lnTo>
                    <a:pt x="3221" y="438"/>
                  </a:lnTo>
                  <a:lnTo>
                    <a:pt x="2823" y="597"/>
                  </a:lnTo>
                  <a:lnTo>
                    <a:pt x="2425" y="756"/>
                  </a:lnTo>
                  <a:lnTo>
                    <a:pt x="2028" y="955"/>
                  </a:lnTo>
                  <a:lnTo>
                    <a:pt x="1670" y="1193"/>
                  </a:lnTo>
                  <a:lnTo>
                    <a:pt x="1272" y="1471"/>
                  </a:lnTo>
                  <a:lnTo>
                    <a:pt x="954" y="1750"/>
                  </a:lnTo>
                  <a:lnTo>
                    <a:pt x="597" y="2068"/>
                  </a:lnTo>
                  <a:lnTo>
                    <a:pt x="278" y="2426"/>
                  </a:lnTo>
                  <a:lnTo>
                    <a:pt x="278" y="2426"/>
                  </a:lnTo>
                  <a:lnTo>
                    <a:pt x="119" y="2624"/>
                  </a:lnTo>
                  <a:lnTo>
                    <a:pt x="40" y="2863"/>
                  </a:lnTo>
                  <a:lnTo>
                    <a:pt x="0" y="3141"/>
                  </a:lnTo>
                  <a:lnTo>
                    <a:pt x="40" y="3380"/>
                  </a:lnTo>
                  <a:lnTo>
                    <a:pt x="119" y="3618"/>
                  </a:lnTo>
                  <a:lnTo>
                    <a:pt x="239" y="3817"/>
                  </a:lnTo>
                  <a:lnTo>
                    <a:pt x="437" y="4016"/>
                  </a:lnTo>
                  <a:lnTo>
                    <a:pt x="636" y="4135"/>
                  </a:lnTo>
                  <a:lnTo>
                    <a:pt x="636" y="4135"/>
                  </a:lnTo>
                  <a:lnTo>
                    <a:pt x="1431" y="4453"/>
                  </a:lnTo>
                  <a:lnTo>
                    <a:pt x="2227" y="4652"/>
                  </a:lnTo>
                  <a:lnTo>
                    <a:pt x="2982" y="4771"/>
                  </a:lnTo>
                  <a:lnTo>
                    <a:pt x="3698" y="4771"/>
                  </a:lnTo>
                  <a:lnTo>
                    <a:pt x="3698" y="4771"/>
                  </a:lnTo>
                  <a:lnTo>
                    <a:pt x="4175" y="4771"/>
                  </a:lnTo>
                  <a:lnTo>
                    <a:pt x="4612" y="4732"/>
                  </a:lnTo>
                  <a:lnTo>
                    <a:pt x="5050" y="4692"/>
                  </a:lnTo>
                  <a:lnTo>
                    <a:pt x="5487" y="4573"/>
                  </a:lnTo>
                  <a:lnTo>
                    <a:pt x="6282" y="4374"/>
                  </a:lnTo>
                  <a:lnTo>
                    <a:pt x="6998" y="4096"/>
                  </a:lnTo>
                  <a:lnTo>
                    <a:pt x="7634" y="3777"/>
                  </a:lnTo>
                  <a:lnTo>
                    <a:pt x="8191" y="3499"/>
                  </a:lnTo>
                  <a:lnTo>
                    <a:pt x="8668" y="3181"/>
                  </a:lnTo>
                  <a:lnTo>
                    <a:pt x="9065" y="2903"/>
                  </a:lnTo>
                  <a:lnTo>
                    <a:pt x="9065" y="2903"/>
                  </a:lnTo>
                  <a:lnTo>
                    <a:pt x="9224" y="2744"/>
                  </a:lnTo>
                  <a:lnTo>
                    <a:pt x="9224" y="2744"/>
                  </a:lnTo>
                  <a:lnTo>
                    <a:pt x="9344" y="2545"/>
                  </a:lnTo>
                  <a:lnTo>
                    <a:pt x="9423" y="2346"/>
                  </a:lnTo>
                  <a:lnTo>
                    <a:pt x="9463" y="2108"/>
                  </a:lnTo>
                  <a:lnTo>
                    <a:pt x="9463" y="1869"/>
                  </a:lnTo>
                  <a:lnTo>
                    <a:pt x="9304" y="1074"/>
                  </a:lnTo>
                  <a:lnTo>
                    <a:pt x="9304" y="1074"/>
                  </a:lnTo>
                  <a:lnTo>
                    <a:pt x="9264" y="835"/>
                  </a:lnTo>
                  <a:lnTo>
                    <a:pt x="9185" y="636"/>
                  </a:lnTo>
                  <a:lnTo>
                    <a:pt x="9026" y="477"/>
                  </a:lnTo>
                  <a:lnTo>
                    <a:pt x="8906" y="318"/>
                  </a:lnTo>
                  <a:lnTo>
                    <a:pt x="8906" y="318"/>
                  </a:lnTo>
                  <a:lnTo>
                    <a:pt x="8707" y="239"/>
                  </a:lnTo>
                  <a:lnTo>
                    <a:pt x="8509" y="159"/>
                  </a:lnTo>
                  <a:lnTo>
                    <a:pt x="8509" y="159"/>
                  </a:lnTo>
                  <a:lnTo>
                    <a:pt x="7554" y="40"/>
                  </a:lnTo>
                  <a:lnTo>
                    <a:pt x="6998" y="0"/>
                  </a:lnTo>
                  <a:lnTo>
                    <a:pt x="6362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69"/>
            <p:cNvSpPr/>
            <p:nvPr/>
          </p:nvSpPr>
          <p:spPr>
            <a:xfrm>
              <a:off x="1439825" y="1160275"/>
              <a:ext cx="16925" cy="16925"/>
            </a:xfrm>
            <a:custGeom>
              <a:avLst/>
              <a:gdLst/>
              <a:ahLst/>
              <a:cxnLst/>
              <a:rect l="l" t="t" r="r" b="b"/>
              <a:pathLst>
                <a:path w="677" h="677" extrusionOk="0">
                  <a:moveTo>
                    <a:pt x="279" y="0"/>
                  </a:moveTo>
                  <a:lnTo>
                    <a:pt x="160" y="40"/>
                  </a:lnTo>
                  <a:lnTo>
                    <a:pt x="41" y="120"/>
                  </a:lnTo>
                  <a:lnTo>
                    <a:pt x="1" y="239"/>
                  </a:lnTo>
                  <a:lnTo>
                    <a:pt x="1" y="398"/>
                  </a:lnTo>
                  <a:lnTo>
                    <a:pt x="41" y="517"/>
                  </a:lnTo>
                  <a:lnTo>
                    <a:pt x="120" y="597"/>
                  </a:lnTo>
                  <a:lnTo>
                    <a:pt x="240" y="676"/>
                  </a:lnTo>
                  <a:lnTo>
                    <a:pt x="399" y="676"/>
                  </a:lnTo>
                  <a:lnTo>
                    <a:pt x="518" y="636"/>
                  </a:lnTo>
                  <a:lnTo>
                    <a:pt x="637" y="557"/>
                  </a:lnTo>
                  <a:lnTo>
                    <a:pt x="677" y="438"/>
                  </a:lnTo>
                  <a:lnTo>
                    <a:pt x="677" y="279"/>
                  </a:lnTo>
                  <a:lnTo>
                    <a:pt x="637" y="159"/>
                  </a:lnTo>
                  <a:lnTo>
                    <a:pt x="558" y="80"/>
                  </a:lnTo>
                  <a:lnTo>
                    <a:pt x="478" y="0"/>
                  </a:lnTo>
                  <a:close/>
                </a:path>
              </a:pathLst>
            </a:custGeom>
            <a:solidFill>
              <a:srgbClr val="4D56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69"/>
            <p:cNvSpPr/>
            <p:nvPr/>
          </p:nvSpPr>
          <p:spPr>
            <a:xfrm>
              <a:off x="1439825" y="1160275"/>
              <a:ext cx="16925" cy="16925"/>
            </a:xfrm>
            <a:custGeom>
              <a:avLst/>
              <a:gdLst/>
              <a:ahLst/>
              <a:cxnLst/>
              <a:rect l="l" t="t" r="r" b="b"/>
              <a:pathLst>
                <a:path w="677" h="677" fill="none" extrusionOk="0">
                  <a:moveTo>
                    <a:pt x="359" y="0"/>
                  </a:moveTo>
                  <a:lnTo>
                    <a:pt x="359" y="0"/>
                  </a:lnTo>
                  <a:lnTo>
                    <a:pt x="279" y="0"/>
                  </a:lnTo>
                  <a:lnTo>
                    <a:pt x="279" y="0"/>
                  </a:lnTo>
                  <a:lnTo>
                    <a:pt x="160" y="40"/>
                  </a:lnTo>
                  <a:lnTo>
                    <a:pt x="41" y="120"/>
                  </a:lnTo>
                  <a:lnTo>
                    <a:pt x="1" y="239"/>
                  </a:lnTo>
                  <a:lnTo>
                    <a:pt x="1" y="398"/>
                  </a:lnTo>
                  <a:lnTo>
                    <a:pt x="1" y="398"/>
                  </a:lnTo>
                  <a:lnTo>
                    <a:pt x="41" y="517"/>
                  </a:lnTo>
                  <a:lnTo>
                    <a:pt x="120" y="597"/>
                  </a:lnTo>
                  <a:lnTo>
                    <a:pt x="240" y="676"/>
                  </a:lnTo>
                  <a:lnTo>
                    <a:pt x="359" y="676"/>
                  </a:lnTo>
                  <a:lnTo>
                    <a:pt x="359" y="676"/>
                  </a:lnTo>
                  <a:lnTo>
                    <a:pt x="399" y="676"/>
                  </a:lnTo>
                  <a:lnTo>
                    <a:pt x="399" y="676"/>
                  </a:lnTo>
                  <a:lnTo>
                    <a:pt x="518" y="636"/>
                  </a:lnTo>
                  <a:lnTo>
                    <a:pt x="637" y="557"/>
                  </a:lnTo>
                  <a:lnTo>
                    <a:pt x="677" y="438"/>
                  </a:lnTo>
                  <a:lnTo>
                    <a:pt x="677" y="279"/>
                  </a:lnTo>
                  <a:lnTo>
                    <a:pt x="677" y="279"/>
                  </a:lnTo>
                  <a:lnTo>
                    <a:pt x="637" y="159"/>
                  </a:lnTo>
                  <a:lnTo>
                    <a:pt x="558" y="80"/>
                  </a:lnTo>
                  <a:lnTo>
                    <a:pt x="478" y="0"/>
                  </a:lnTo>
                  <a:lnTo>
                    <a:pt x="359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69"/>
            <p:cNvSpPr/>
            <p:nvPr/>
          </p:nvSpPr>
          <p:spPr>
            <a:xfrm>
              <a:off x="1490525" y="1112550"/>
              <a:ext cx="47750" cy="46750"/>
            </a:xfrm>
            <a:custGeom>
              <a:avLst/>
              <a:gdLst/>
              <a:ahLst/>
              <a:cxnLst/>
              <a:rect l="l" t="t" r="r" b="b"/>
              <a:pathLst>
                <a:path w="1910" h="1870" extrusionOk="0">
                  <a:moveTo>
                    <a:pt x="1710" y="1"/>
                  </a:moveTo>
                  <a:lnTo>
                    <a:pt x="1353" y="41"/>
                  </a:lnTo>
                  <a:lnTo>
                    <a:pt x="995" y="120"/>
                  </a:lnTo>
                  <a:lnTo>
                    <a:pt x="716" y="239"/>
                  </a:lnTo>
                  <a:lnTo>
                    <a:pt x="478" y="359"/>
                  </a:lnTo>
                  <a:lnTo>
                    <a:pt x="120" y="637"/>
                  </a:lnTo>
                  <a:lnTo>
                    <a:pt x="1" y="756"/>
                  </a:lnTo>
                  <a:lnTo>
                    <a:pt x="80" y="995"/>
                  </a:lnTo>
                  <a:lnTo>
                    <a:pt x="160" y="1194"/>
                  </a:lnTo>
                  <a:lnTo>
                    <a:pt x="319" y="1392"/>
                  </a:lnTo>
                  <a:lnTo>
                    <a:pt x="438" y="1551"/>
                  </a:lnTo>
                  <a:lnTo>
                    <a:pt x="677" y="1790"/>
                  </a:lnTo>
                  <a:lnTo>
                    <a:pt x="796" y="1870"/>
                  </a:lnTo>
                  <a:lnTo>
                    <a:pt x="1154" y="1512"/>
                  </a:lnTo>
                  <a:lnTo>
                    <a:pt x="1432" y="1154"/>
                  </a:lnTo>
                  <a:lnTo>
                    <a:pt x="1631" y="836"/>
                  </a:lnTo>
                  <a:lnTo>
                    <a:pt x="1790" y="557"/>
                  </a:lnTo>
                  <a:lnTo>
                    <a:pt x="1869" y="319"/>
                  </a:lnTo>
                  <a:lnTo>
                    <a:pt x="1909" y="160"/>
                  </a:lnTo>
                  <a:lnTo>
                    <a:pt x="1909" y="1"/>
                  </a:lnTo>
                  <a:close/>
                </a:path>
              </a:pathLst>
            </a:custGeom>
            <a:solidFill>
              <a:srgbClr val="8CDF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69"/>
            <p:cNvSpPr/>
            <p:nvPr/>
          </p:nvSpPr>
          <p:spPr>
            <a:xfrm>
              <a:off x="1490525" y="1112550"/>
              <a:ext cx="47750" cy="46750"/>
            </a:xfrm>
            <a:custGeom>
              <a:avLst/>
              <a:gdLst/>
              <a:ahLst/>
              <a:cxnLst/>
              <a:rect l="l" t="t" r="r" b="b"/>
              <a:pathLst>
                <a:path w="1910" h="1870" fill="none" extrusionOk="0">
                  <a:moveTo>
                    <a:pt x="1710" y="1"/>
                  </a:moveTo>
                  <a:lnTo>
                    <a:pt x="1710" y="1"/>
                  </a:lnTo>
                  <a:lnTo>
                    <a:pt x="1353" y="41"/>
                  </a:lnTo>
                  <a:lnTo>
                    <a:pt x="995" y="120"/>
                  </a:lnTo>
                  <a:lnTo>
                    <a:pt x="716" y="239"/>
                  </a:lnTo>
                  <a:lnTo>
                    <a:pt x="478" y="359"/>
                  </a:lnTo>
                  <a:lnTo>
                    <a:pt x="120" y="637"/>
                  </a:lnTo>
                  <a:lnTo>
                    <a:pt x="1" y="756"/>
                  </a:lnTo>
                  <a:lnTo>
                    <a:pt x="1" y="756"/>
                  </a:lnTo>
                  <a:lnTo>
                    <a:pt x="80" y="995"/>
                  </a:lnTo>
                  <a:lnTo>
                    <a:pt x="160" y="1194"/>
                  </a:lnTo>
                  <a:lnTo>
                    <a:pt x="319" y="1392"/>
                  </a:lnTo>
                  <a:lnTo>
                    <a:pt x="438" y="1551"/>
                  </a:lnTo>
                  <a:lnTo>
                    <a:pt x="677" y="1790"/>
                  </a:lnTo>
                  <a:lnTo>
                    <a:pt x="796" y="1870"/>
                  </a:lnTo>
                  <a:lnTo>
                    <a:pt x="796" y="1870"/>
                  </a:lnTo>
                  <a:lnTo>
                    <a:pt x="1154" y="1512"/>
                  </a:lnTo>
                  <a:lnTo>
                    <a:pt x="1432" y="1154"/>
                  </a:lnTo>
                  <a:lnTo>
                    <a:pt x="1631" y="836"/>
                  </a:lnTo>
                  <a:lnTo>
                    <a:pt x="1790" y="557"/>
                  </a:lnTo>
                  <a:lnTo>
                    <a:pt x="1869" y="319"/>
                  </a:lnTo>
                  <a:lnTo>
                    <a:pt x="1909" y="160"/>
                  </a:lnTo>
                  <a:lnTo>
                    <a:pt x="1909" y="1"/>
                  </a:lnTo>
                  <a:lnTo>
                    <a:pt x="1909" y="1"/>
                  </a:lnTo>
                  <a:lnTo>
                    <a:pt x="171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69"/>
            <p:cNvSpPr/>
            <p:nvPr/>
          </p:nvSpPr>
          <p:spPr>
            <a:xfrm>
              <a:off x="348450" y="2238725"/>
              <a:ext cx="164025" cy="148150"/>
            </a:xfrm>
            <a:custGeom>
              <a:avLst/>
              <a:gdLst/>
              <a:ahLst/>
              <a:cxnLst/>
              <a:rect l="l" t="t" r="r" b="b"/>
              <a:pathLst>
                <a:path w="6561" h="5926" extrusionOk="0">
                  <a:moveTo>
                    <a:pt x="676" y="1"/>
                  </a:moveTo>
                  <a:lnTo>
                    <a:pt x="477" y="399"/>
                  </a:lnTo>
                  <a:lnTo>
                    <a:pt x="318" y="796"/>
                  </a:lnTo>
                  <a:lnTo>
                    <a:pt x="199" y="1194"/>
                  </a:lnTo>
                  <a:lnTo>
                    <a:pt x="120" y="1552"/>
                  </a:lnTo>
                  <a:lnTo>
                    <a:pt x="40" y="1909"/>
                  </a:lnTo>
                  <a:lnTo>
                    <a:pt x="0" y="2267"/>
                  </a:lnTo>
                  <a:lnTo>
                    <a:pt x="0" y="2585"/>
                  </a:lnTo>
                  <a:lnTo>
                    <a:pt x="40" y="2903"/>
                  </a:lnTo>
                  <a:lnTo>
                    <a:pt x="120" y="3500"/>
                  </a:lnTo>
                  <a:lnTo>
                    <a:pt x="279" y="4056"/>
                  </a:lnTo>
                  <a:lnTo>
                    <a:pt x="438" y="4494"/>
                  </a:lnTo>
                  <a:lnTo>
                    <a:pt x="636" y="4891"/>
                  </a:lnTo>
                  <a:lnTo>
                    <a:pt x="915" y="4772"/>
                  </a:lnTo>
                  <a:lnTo>
                    <a:pt x="1233" y="4732"/>
                  </a:lnTo>
                  <a:lnTo>
                    <a:pt x="1471" y="4772"/>
                  </a:lnTo>
                  <a:lnTo>
                    <a:pt x="1710" y="4812"/>
                  </a:lnTo>
                  <a:lnTo>
                    <a:pt x="2704" y="5170"/>
                  </a:lnTo>
                  <a:lnTo>
                    <a:pt x="2982" y="5289"/>
                  </a:lnTo>
                  <a:lnTo>
                    <a:pt x="3221" y="5448"/>
                  </a:lnTo>
                  <a:lnTo>
                    <a:pt x="3420" y="5687"/>
                  </a:lnTo>
                  <a:lnTo>
                    <a:pt x="3579" y="5925"/>
                  </a:lnTo>
                  <a:lnTo>
                    <a:pt x="3976" y="5726"/>
                  </a:lnTo>
                  <a:lnTo>
                    <a:pt x="4374" y="5488"/>
                  </a:lnTo>
                  <a:lnTo>
                    <a:pt x="4851" y="5170"/>
                  </a:lnTo>
                  <a:lnTo>
                    <a:pt x="5288" y="4732"/>
                  </a:lnTo>
                  <a:lnTo>
                    <a:pt x="5487" y="4494"/>
                  </a:lnTo>
                  <a:lnTo>
                    <a:pt x="5726" y="4215"/>
                  </a:lnTo>
                  <a:lnTo>
                    <a:pt x="5885" y="3937"/>
                  </a:lnTo>
                  <a:lnTo>
                    <a:pt x="6083" y="3619"/>
                  </a:lnTo>
                  <a:lnTo>
                    <a:pt x="6242" y="3261"/>
                  </a:lnTo>
                  <a:lnTo>
                    <a:pt x="6362" y="2864"/>
                  </a:lnTo>
                  <a:lnTo>
                    <a:pt x="6481" y="2426"/>
                  </a:lnTo>
                  <a:lnTo>
                    <a:pt x="6561" y="1989"/>
                  </a:lnTo>
                  <a:lnTo>
                    <a:pt x="6123" y="1989"/>
                  </a:lnTo>
                  <a:lnTo>
                    <a:pt x="5765" y="2029"/>
                  </a:lnTo>
                  <a:lnTo>
                    <a:pt x="5368" y="2148"/>
                  </a:lnTo>
                  <a:lnTo>
                    <a:pt x="4891" y="2307"/>
                  </a:lnTo>
                  <a:lnTo>
                    <a:pt x="4334" y="2585"/>
                  </a:lnTo>
                  <a:lnTo>
                    <a:pt x="3777" y="2983"/>
                  </a:lnTo>
                  <a:lnTo>
                    <a:pt x="3181" y="3500"/>
                  </a:lnTo>
                  <a:lnTo>
                    <a:pt x="2863" y="3818"/>
                  </a:lnTo>
                  <a:lnTo>
                    <a:pt x="2545" y="4176"/>
                  </a:lnTo>
                  <a:lnTo>
                    <a:pt x="2505" y="3579"/>
                  </a:lnTo>
                  <a:lnTo>
                    <a:pt x="2426" y="3062"/>
                  </a:lnTo>
                  <a:lnTo>
                    <a:pt x="2346" y="2585"/>
                  </a:lnTo>
                  <a:lnTo>
                    <a:pt x="2187" y="2148"/>
                  </a:lnTo>
                  <a:lnTo>
                    <a:pt x="2068" y="1790"/>
                  </a:lnTo>
                  <a:lnTo>
                    <a:pt x="1909" y="1432"/>
                  </a:lnTo>
                  <a:lnTo>
                    <a:pt x="1750" y="1154"/>
                  </a:lnTo>
                  <a:lnTo>
                    <a:pt x="1551" y="876"/>
                  </a:lnTo>
                  <a:lnTo>
                    <a:pt x="1233" y="478"/>
                  </a:lnTo>
                  <a:lnTo>
                    <a:pt x="955" y="200"/>
                  </a:lnTo>
                  <a:lnTo>
                    <a:pt x="676" y="1"/>
                  </a:lnTo>
                  <a:close/>
                </a:path>
              </a:pathLst>
            </a:custGeom>
            <a:solidFill>
              <a:srgbClr val="8CDF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69"/>
            <p:cNvSpPr/>
            <p:nvPr/>
          </p:nvSpPr>
          <p:spPr>
            <a:xfrm>
              <a:off x="348450" y="2238725"/>
              <a:ext cx="164025" cy="148150"/>
            </a:xfrm>
            <a:custGeom>
              <a:avLst/>
              <a:gdLst/>
              <a:ahLst/>
              <a:cxnLst/>
              <a:rect l="l" t="t" r="r" b="b"/>
              <a:pathLst>
                <a:path w="6561" h="5926" fill="none" extrusionOk="0">
                  <a:moveTo>
                    <a:pt x="676" y="1"/>
                  </a:moveTo>
                  <a:lnTo>
                    <a:pt x="676" y="1"/>
                  </a:lnTo>
                  <a:lnTo>
                    <a:pt x="477" y="399"/>
                  </a:lnTo>
                  <a:lnTo>
                    <a:pt x="318" y="796"/>
                  </a:lnTo>
                  <a:lnTo>
                    <a:pt x="199" y="1194"/>
                  </a:lnTo>
                  <a:lnTo>
                    <a:pt x="120" y="1552"/>
                  </a:lnTo>
                  <a:lnTo>
                    <a:pt x="40" y="1909"/>
                  </a:lnTo>
                  <a:lnTo>
                    <a:pt x="0" y="2267"/>
                  </a:lnTo>
                  <a:lnTo>
                    <a:pt x="0" y="2585"/>
                  </a:lnTo>
                  <a:lnTo>
                    <a:pt x="40" y="2903"/>
                  </a:lnTo>
                  <a:lnTo>
                    <a:pt x="120" y="3500"/>
                  </a:lnTo>
                  <a:lnTo>
                    <a:pt x="279" y="4056"/>
                  </a:lnTo>
                  <a:lnTo>
                    <a:pt x="438" y="4494"/>
                  </a:lnTo>
                  <a:lnTo>
                    <a:pt x="636" y="4891"/>
                  </a:lnTo>
                  <a:lnTo>
                    <a:pt x="636" y="4891"/>
                  </a:lnTo>
                  <a:lnTo>
                    <a:pt x="915" y="4772"/>
                  </a:lnTo>
                  <a:lnTo>
                    <a:pt x="1233" y="4732"/>
                  </a:lnTo>
                  <a:lnTo>
                    <a:pt x="1233" y="4732"/>
                  </a:lnTo>
                  <a:lnTo>
                    <a:pt x="1471" y="4772"/>
                  </a:lnTo>
                  <a:lnTo>
                    <a:pt x="1710" y="4812"/>
                  </a:lnTo>
                  <a:lnTo>
                    <a:pt x="2704" y="5170"/>
                  </a:lnTo>
                  <a:lnTo>
                    <a:pt x="2704" y="5170"/>
                  </a:lnTo>
                  <a:lnTo>
                    <a:pt x="2982" y="5289"/>
                  </a:lnTo>
                  <a:lnTo>
                    <a:pt x="3221" y="5448"/>
                  </a:lnTo>
                  <a:lnTo>
                    <a:pt x="3420" y="5687"/>
                  </a:lnTo>
                  <a:lnTo>
                    <a:pt x="3579" y="5925"/>
                  </a:lnTo>
                  <a:lnTo>
                    <a:pt x="3579" y="5925"/>
                  </a:lnTo>
                  <a:lnTo>
                    <a:pt x="3976" y="5726"/>
                  </a:lnTo>
                  <a:lnTo>
                    <a:pt x="4374" y="5488"/>
                  </a:lnTo>
                  <a:lnTo>
                    <a:pt x="4851" y="5170"/>
                  </a:lnTo>
                  <a:lnTo>
                    <a:pt x="5288" y="4732"/>
                  </a:lnTo>
                  <a:lnTo>
                    <a:pt x="5487" y="4494"/>
                  </a:lnTo>
                  <a:lnTo>
                    <a:pt x="5726" y="4215"/>
                  </a:lnTo>
                  <a:lnTo>
                    <a:pt x="5885" y="3937"/>
                  </a:lnTo>
                  <a:lnTo>
                    <a:pt x="6083" y="3619"/>
                  </a:lnTo>
                  <a:lnTo>
                    <a:pt x="6242" y="3261"/>
                  </a:lnTo>
                  <a:lnTo>
                    <a:pt x="6362" y="2864"/>
                  </a:lnTo>
                  <a:lnTo>
                    <a:pt x="6481" y="2426"/>
                  </a:lnTo>
                  <a:lnTo>
                    <a:pt x="6561" y="1989"/>
                  </a:lnTo>
                  <a:lnTo>
                    <a:pt x="6561" y="1989"/>
                  </a:lnTo>
                  <a:lnTo>
                    <a:pt x="6362" y="1989"/>
                  </a:lnTo>
                  <a:lnTo>
                    <a:pt x="6362" y="1989"/>
                  </a:lnTo>
                  <a:lnTo>
                    <a:pt x="6123" y="1989"/>
                  </a:lnTo>
                  <a:lnTo>
                    <a:pt x="5765" y="2029"/>
                  </a:lnTo>
                  <a:lnTo>
                    <a:pt x="5368" y="2148"/>
                  </a:lnTo>
                  <a:lnTo>
                    <a:pt x="4891" y="2307"/>
                  </a:lnTo>
                  <a:lnTo>
                    <a:pt x="4334" y="2585"/>
                  </a:lnTo>
                  <a:lnTo>
                    <a:pt x="3777" y="2983"/>
                  </a:lnTo>
                  <a:lnTo>
                    <a:pt x="3181" y="3500"/>
                  </a:lnTo>
                  <a:lnTo>
                    <a:pt x="2863" y="3818"/>
                  </a:lnTo>
                  <a:lnTo>
                    <a:pt x="2545" y="4176"/>
                  </a:lnTo>
                  <a:lnTo>
                    <a:pt x="2545" y="4176"/>
                  </a:lnTo>
                  <a:lnTo>
                    <a:pt x="2505" y="3579"/>
                  </a:lnTo>
                  <a:lnTo>
                    <a:pt x="2426" y="3062"/>
                  </a:lnTo>
                  <a:lnTo>
                    <a:pt x="2346" y="2585"/>
                  </a:lnTo>
                  <a:lnTo>
                    <a:pt x="2187" y="2148"/>
                  </a:lnTo>
                  <a:lnTo>
                    <a:pt x="2068" y="1790"/>
                  </a:lnTo>
                  <a:lnTo>
                    <a:pt x="1909" y="1432"/>
                  </a:lnTo>
                  <a:lnTo>
                    <a:pt x="1750" y="1154"/>
                  </a:lnTo>
                  <a:lnTo>
                    <a:pt x="1551" y="876"/>
                  </a:lnTo>
                  <a:lnTo>
                    <a:pt x="1233" y="478"/>
                  </a:lnTo>
                  <a:lnTo>
                    <a:pt x="955" y="200"/>
                  </a:lnTo>
                  <a:lnTo>
                    <a:pt x="676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69"/>
            <p:cNvSpPr/>
            <p:nvPr/>
          </p:nvSpPr>
          <p:spPr>
            <a:xfrm>
              <a:off x="280850" y="2357025"/>
              <a:ext cx="163050" cy="300200"/>
            </a:xfrm>
            <a:custGeom>
              <a:avLst/>
              <a:gdLst/>
              <a:ahLst/>
              <a:cxnLst/>
              <a:rect l="l" t="t" r="r" b="b"/>
              <a:pathLst>
                <a:path w="6522" h="12008" extrusionOk="0">
                  <a:moveTo>
                    <a:pt x="2943" y="3459"/>
                  </a:moveTo>
                  <a:lnTo>
                    <a:pt x="3102" y="3539"/>
                  </a:lnTo>
                  <a:lnTo>
                    <a:pt x="3261" y="3698"/>
                  </a:lnTo>
                  <a:lnTo>
                    <a:pt x="3460" y="3936"/>
                  </a:lnTo>
                  <a:lnTo>
                    <a:pt x="3698" y="4255"/>
                  </a:lnTo>
                  <a:lnTo>
                    <a:pt x="3937" y="4652"/>
                  </a:lnTo>
                  <a:lnTo>
                    <a:pt x="4175" y="5169"/>
                  </a:lnTo>
                  <a:lnTo>
                    <a:pt x="4374" y="5845"/>
                  </a:lnTo>
                  <a:lnTo>
                    <a:pt x="4255" y="5885"/>
                  </a:lnTo>
                  <a:lnTo>
                    <a:pt x="3977" y="6004"/>
                  </a:lnTo>
                  <a:lnTo>
                    <a:pt x="3579" y="6083"/>
                  </a:lnTo>
                  <a:lnTo>
                    <a:pt x="3380" y="6123"/>
                  </a:lnTo>
                  <a:lnTo>
                    <a:pt x="3102" y="6163"/>
                  </a:lnTo>
                  <a:lnTo>
                    <a:pt x="2863" y="6123"/>
                  </a:lnTo>
                  <a:lnTo>
                    <a:pt x="2585" y="6083"/>
                  </a:lnTo>
                  <a:lnTo>
                    <a:pt x="2545" y="5845"/>
                  </a:lnTo>
                  <a:lnTo>
                    <a:pt x="2505" y="5567"/>
                  </a:lnTo>
                  <a:lnTo>
                    <a:pt x="2466" y="5209"/>
                  </a:lnTo>
                  <a:lnTo>
                    <a:pt x="2466" y="4811"/>
                  </a:lnTo>
                  <a:lnTo>
                    <a:pt x="2545" y="4374"/>
                  </a:lnTo>
                  <a:lnTo>
                    <a:pt x="2704" y="3936"/>
                  </a:lnTo>
                  <a:lnTo>
                    <a:pt x="2784" y="3698"/>
                  </a:lnTo>
                  <a:lnTo>
                    <a:pt x="2943" y="3459"/>
                  </a:lnTo>
                  <a:close/>
                  <a:moveTo>
                    <a:pt x="3460" y="8429"/>
                  </a:moveTo>
                  <a:lnTo>
                    <a:pt x="3619" y="8509"/>
                  </a:lnTo>
                  <a:lnTo>
                    <a:pt x="3698" y="8668"/>
                  </a:lnTo>
                  <a:lnTo>
                    <a:pt x="3778" y="8827"/>
                  </a:lnTo>
                  <a:lnTo>
                    <a:pt x="3738" y="9026"/>
                  </a:lnTo>
                  <a:lnTo>
                    <a:pt x="3659" y="9145"/>
                  </a:lnTo>
                  <a:lnTo>
                    <a:pt x="3579" y="9224"/>
                  </a:lnTo>
                  <a:lnTo>
                    <a:pt x="3460" y="9304"/>
                  </a:lnTo>
                  <a:lnTo>
                    <a:pt x="3181" y="9304"/>
                  </a:lnTo>
                  <a:lnTo>
                    <a:pt x="3022" y="9185"/>
                  </a:lnTo>
                  <a:lnTo>
                    <a:pt x="2903" y="9065"/>
                  </a:lnTo>
                  <a:lnTo>
                    <a:pt x="2863" y="8906"/>
                  </a:lnTo>
                  <a:lnTo>
                    <a:pt x="2903" y="8708"/>
                  </a:lnTo>
                  <a:lnTo>
                    <a:pt x="2943" y="8588"/>
                  </a:lnTo>
                  <a:lnTo>
                    <a:pt x="3062" y="8509"/>
                  </a:lnTo>
                  <a:lnTo>
                    <a:pt x="3181" y="8429"/>
                  </a:lnTo>
                  <a:close/>
                  <a:moveTo>
                    <a:pt x="3937" y="0"/>
                  </a:moveTo>
                  <a:lnTo>
                    <a:pt x="3619" y="40"/>
                  </a:lnTo>
                  <a:lnTo>
                    <a:pt x="3340" y="159"/>
                  </a:lnTo>
                  <a:lnTo>
                    <a:pt x="3102" y="279"/>
                  </a:lnTo>
                  <a:lnTo>
                    <a:pt x="2903" y="477"/>
                  </a:lnTo>
                  <a:lnTo>
                    <a:pt x="2386" y="1233"/>
                  </a:lnTo>
                  <a:lnTo>
                    <a:pt x="1750" y="2227"/>
                  </a:lnTo>
                  <a:lnTo>
                    <a:pt x="1432" y="2823"/>
                  </a:lnTo>
                  <a:lnTo>
                    <a:pt x="1154" y="3420"/>
                  </a:lnTo>
                  <a:lnTo>
                    <a:pt x="836" y="4056"/>
                  </a:lnTo>
                  <a:lnTo>
                    <a:pt x="597" y="4771"/>
                  </a:lnTo>
                  <a:lnTo>
                    <a:pt x="358" y="5487"/>
                  </a:lnTo>
                  <a:lnTo>
                    <a:pt x="199" y="6242"/>
                  </a:lnTo>
                  <a:lnTo>
                    <a:pt x="40" y="7038"/>
                  </a:lnTo>
                  <a:lnTo>
                    <a:pt x="1" y="7833"/>
                  </a:lnTo>
                  <a:lnTo>
                    <a:pt x="1" y="8628"/>
                  </a:lnTo>
                  <a:lnTo>
                    <a:pt x="80" y="9463"/>
                  </a:lnTo>
                  <a:lnTo>
                    <a:pt x="279" y="10298"/>
                  </a:lnTo>
                  <a:lnTo>
                    <a:pt x="398" y="10735"/>
                  </a:lnTo>
                  <a:lnTo>
                    <a:pt x="557" y="11133"/>
                  </a:lnTo>
                  <a:lnTo>
                    <a:pt x="637" y="11332"/>
                  </a:lnTo>
                  <a:lnTo>
                    <a:pt x="796" y="11530"/>
                  </a:lnTo>
                  <a:lnTo>
                    <a:pt x="955" y="11650"/>
                  </a:lnTo>
                  <a:lnTo>
                    <a:pt x="1114" y="11809"/>
                  </a:lnTo>
                  <a:lnTo>
                    <a:pt x="1313" y="11888"/>
                  </a:lnTo>
                  <a:lnTo>
                    <a:pt x="1512" y="11968"/>
                  </a:lnTo>
                  <a:lnTo>
                    <a:pt x="1710" y="12008"/>
                  </a:lnTo>
                  <a:lnTo>
                    <a:pt x="2148" y="12008"/>
                  </a:lnTo>
                  <a:lnTo>
                    <a:pt x="2386" y="11968"/>
                  </a:lnTo>
                  <a:lnTo>
                    <a:pt x="2585" y="11888"/>
                  </a:lnTo>
                  <a:lnTo>
                    <a:pt x="2744" y="11729"/>
                  </a:lnTo>
                  <a:lnTo>
                    <a:pt x="3499" y="11093"/>
                  </a:lnTo>
                  <a:lnTo>
                    <a:pt x="4136" y="10417"/>
                  </a:lnTo>
                  <a:lnTo>
                    <a:pt x="4692" y="9702"/>
                  </a:lnTo>
                  <a:lnTo>
                    <a:pt x="5130" y="8986"/>
                  </a:lnTo>
                  <a:lnTo>
                    <a:pt x="5527" y="8270"/>
                  </a:lnTo>
                  <a:lnTo>
                    <a:pt x="5806" y="7515"/>
                  </a:lnTo>
                  <a:lnTo>
                    <a:pt x="6084" y="6799"/>
                  </a:lnTo>
                  <a:lnTo>
                    <a:pt x="6243" y="6083"/>
                  </a:lnTo>
                  <a:lnTo>
                    <a:pt x="6362" y="5368"/>
                  </a:lnTo>
                  <a:lnTo>
                    <a:pt x="6481" y="4692"/>
                  </a:lnTo>
                  <a:lnTo>
                    <a:pt x="6521" y="4016"/>
                  </a:lnTo>
                  <a:lnTo>
                    <a:pt x="6521" y="3420"/>
                  </a:lnTo>
                  <a:lnTo>
                    <a:pt x="6521" y="2863"/>
                  </a:lnTo>
                  <a:lnTo>
                    <a:pt x="6481" y="2346"/>
                  </a:lnTo>
                  <a:lnTo>
                    <a:pt x="6362" y="1471"/>
                  </a:lnTo>
                  <a:lnTo>
                    <a:pt x="6283" y="1193"/>
                  </a:lnTo>
                  <a:lnTo>
                    <a:pt x="6124" y="955"/>
                  </a:lnTo>
                  <a:lnTo>
                    <a:pt x="5925" y="716"/>
                  </a:lnTo>
                  <a:lnTo>
                    <a:pt x="5686" y="557"/>
                  </a:lnTo>
                  <a:lnTo>
                    <a:pt x="5408" y="438"/>
                  </a:lnTo>
                  <a:lnTo>
                    <a:pt x="4414" y="80"/>
                  </a:lnTo>
                  <a:lnTo>
                    <a:pt x="4175" y="40"/>
                  </a:lnTo>
                  <a:lnTo>
                    <a:pt x="3937" y="0"/>
                  </a:lnTo>
                  <a:close/>
                </a:path>
              </a:pathLst>
            </a:custGeom>
            <a:solidFill>
              <a:srgbClr val="E5EA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69"/>
            <p:cNvSpPr/>
            <p:nvPr/>
          </p:nvSpPr>
          <p:spPr>
            <a:xfrm>
              <a:off x="352425" y="2567750"/>
              <a:ext cx="22875" cy="21875"/>
            </a:xfrm>
            <a:custGeom>
              <a:avLst/>
              <a:gdLst/>
              <a:ahLst/>
              <a:cxnLst/>
              <a:rect l="l" t="t" r="r" b="b"/>
              <a:pathLst>
                <a:path w="915" h="875" fill="none" extrusionOk="0">
                  <a:moveTo>
                    <a:pt x="438" y="875"/>
                  </a:moveTo>
                  <a:lnTo>
                    <a:pt x="438" y="875"/>
                  </a:lnTo>
                  <a:lnTo>
                    <a:pt x="318" y="875"/>
                  </a:lnTo>
                  <a:lnTo>
                    <a:pt x="318" y="875"/>
                  </a:lnTo>
                  <a:lnTo>
                    <a:pt x="159" y="756"/>
                  </a:lnTo>
                  <a:lnTo>
                    <a:pt x="40" y="636"/>
                  </a:lnTo>
                  <a:lnTo>
                    <a:pt x="0" y="477"/>
                  </a:lnTo>
                  <a:lnTo>
                    <a:pt x="40" y="279"/>
                  </a:lnTo>
                  <a:lnTo>
                    <a:pt x="40" y="279"/>
                  </a:lnTo>
                  <a:lnTo>
                    <a:pt x="80" y="159"/>
                  </a:lnTo>
                  <a:lnTo>
                    <a:pt x="199" y="80"/>
                  </a:lnTo>
                  <a:lnTo>
                    <a:pt x="318" y="0"/>
                  </a:lnTo>
                  <a:lnTo>
                    <a:pt x="438" y="0"/>
                  </a:lnTo>
                  <a:lnTo>
                    <a:pt x="438" y="0"/>
                  </a:lnTo>
                  <a:lnTo>
                    <a:pt x="597" y="0"/>
                  </a:lnTo>
                  <a:lnTo>
                    <a:pt x="597" y="0"/>
                  </a:lnTo>
                  <a:lnTo>
                    <a:pt x="756" y="80"/>
                  </a:lnTo>
                  <a:lnTo>
                    <a:pt x="835" y="239"/>
                  </a:lnTo>
                  <a:lnTo>
                    <a:pt x="915" y="398"/>
                  </a:lnTo>
                  <a:lnTo>
                    <a:pt x="875" y="597"/>
                  </a:lnTo>
                  <a:lnTo>
                    <a:pt x="875" y="597"/>
                  </a:lnTo>
                  <a:lnTo>
                    <a:pt x="796" y="716"/>
                  </a:lnTo>
                  <a:lnTo>
                    <a:pt x="716" y="795"/>
                  </a:lnTo>
                  <a:lnTo>
                    <a:pt x="597" y="875"/>
                  </a:lnTo>
                  <a:lnTo>
                    <a:pt x="438" y="87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69"/>
            <p:cNvSpPr/>
            <p:nvPr/>
          </p:nvSpPr>
          <p:spPr>
            <a:xfrm>
              <a:off x="342475" y="2443500"/>
              <a:ext cx="47750" cy="67600"/>
            </a:xfrm>
            <a:custGeom>
              <a:avLst/>
              <a:gdLst/>
              <a:ahLst/>
              <a:cxnLst/>
              <a:rect l="l" t="t" r="r" b="b"/>
              <a:pathLst>
                <a:path w="1910" h="2704" fill="none" extrusionOk="0">
                  <a:moveTo>
                    <a:pt x="637" y="2704"/>
                  </a:moveTo>
                  <a:lnTo>
                    <a:pt x="637" y="2704"/>
                  </a:lnTo>
                  <a:lnTo>
                    <a:pt x="398" y="2664"/>
                  </a:lnTo>
                  <a:lnTo>
                    <a:pt x="120" y="2624"/>
                  </a:lnTo>
                  <a:lnTo>
                    <a:pt x="120" y="2624"/>
                  </a:lnTo>
                  <a:lnTo>
                    <a:pt x="80" y="2386"/>
                  </a:lnTo>
                  <a:lnTo>
                    <a:pt x="40" y="2108"/>
                  </a:lnTo>
                  <a:lnTo>
                    <a:pt x="1" y="1750"/>
                  </a:lnTo>
                  <a:lnTo>
                    <a:pt x="1" y="1352"/>
                  </a:lnTo>
                  <a:lnTo>
                    <a:pt x="80" y="915"/>
                  </a:lnTo>
                  <a:lnTo>
                    <a:pt x="239" y="477"/>
                  </a:lnTo>
                  <a:lnTo>
                    <a:pt x="319" y="239"/>
                  </a:lnTo>
                  <a:lnTo>
                    <a:pt x="478" y="0"/>
                  </a:lnTo>
                  <a:lnTo>
                    <a:pt x="478" y="0"/>
                  </a:lnTo>
                  <a:lnTo>
                    <a:pt x="637" y="80"/>
                  </a:lnTo>
                  <a:lnTo>
                    <a:pt x="796" y="239"/>
                  </a:lnTo>
                  <a:lnTo>
                    <a:pt x="995" y="477"/>
                  </a:lnTo>
                  <a:lnTo>
                    <a:pt x="1233" y="796"/>
                  </a:lnTo>
                  <a:lnTo>
                    <a:pt x="1472" y="1193"/>
                  </a:lnTo>
                  <a:lnTo>
                    <a:pt x="1710" y="1710"/>
                  </a:lnTo>
                  <a:lnTo>
                    <a:pt x="1909" y="2386"/>
                  </a:lnTo>
                  <a:lnTo>
                    <a:pt x="1909" y="2386"/>
                  </a:lnTo>
                  <a:lnTo>
                    <a:pt x="1790" y="2426"/>
                  </a:lnTo>
                  <a:lnTo>
                    <a:pt x="1512" y="2545"/>
                  </a:lnTo>
                  <a:lnTo>
                    <a:pt x="1114" y="2624"/>
                  </a:lnTo>
                  <a:lnTo>
                    <a:pt x="915" y="2664"/>
                  </a:lnTo>
                  <a:lnTo>
                    <a:pt x="637" y="270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69"/>
            <p:cNvSpPr/>
            <p:nvPr/>
          </p:nvSpPr>
          <p:spPr>
            <a:xfrm>
              <a:off x="280850" y="2357025"/>
              <a:ext cx="163050" cy="300200"/>
            </a:xfrm>
            <a:custGeom>
              <a:avLst/>
              <a:gdLst/>
              <a:ahLst/>
              <a:cxnLst/>
              <a:rect l="l" t="t" r="r" b="b"/>
              <a:pathLst>
                <a:path w="6522" h="12008" fill="none" extrusionOk="0">
                  <a:moveTo>
                    <a:pt x="3937" y="0"/>
                  </a:moveTo>
                  <a:lnTo>
                    <a:pt x="3937" y="0"/>
                  </a:lnTo>
                  <a:lnTo>
                    <a:pt x="3619" y="40"/>
                  </a:lnTo>
                  <a:lnTo>
                    <a:pt x="3340" y="159"/>
                  </a:lnTo>
                  <a:lnTo>
                    <a:pt x="3340" y="159"/>
                  </a:lnTo>
                  <a:lnTo>
                    <a:pt x="3102" y="279"/>
                  </a:lnTo>
                  <a:lnTo>
                    <a:pt x="2903" y="477"/>
                  </a:lnTo>
                  <a:lnTo>
                    <a:pt x="2903" y="477"/>
                  </a:lnTo>
                  <a:lnTo>
                    <a:pt x="2386" y="1233"/>
                  </a:lnTo>
                  <a:lnTo>
                    <a:pt x="1750" y="2227"/>
                  </a:lnTo>
                  <a:lnTo>
                    <a:pt x="1432" y="2823"/>
                  </a:lnTo>
                  <a:lnTo>
                    <a:pt x="1154" y="3420"/>
                  </a:lnTo>
                  <a:lnTo>
                    <a:pt x="836" y="4056"/>
                  </a:lnTo>
                  <a:lnTo>
                    <a:pt x="597" y="4771"/>
                  </a:lnTo>
                  <a:lnTo>
                    <a:pt x="358" y="5487"/>
                  </a:lnTo>
                  <a:lnTo>
                    <a:pt x="199" y="6242"/>
                  </a:lnTo>
                  <a:lnTo>
                    <a:pt x="40" y="7038"/>
                  </a:lnTo>
                  <a:lnTo>
                    <a:pt x="1" y="7833"/>
                  </a:lnTo>
                  <a:lnTo>
                    <a:pt x="1" y="8628"/>
                  </a:lnTo>
                  <a:lnTo>
                    <a:pt x="80" y="9463"/>
                  </a:lnTo>
                  <a:lnTo>
                    <a:pt x="279" y="10298"/>
                  </a:lnTo>
                  <a:lnTo>
                    <a:pt x="398" y="10735"/>
                  </a:lnTo>
                  <a:lnTo>
                    <a:pt x="557" y="11133"/>
                  </a:lnTo>
                  <a:lnTo>
                    <a:pt x="557" y="11133"/>
                  </a:lnTo>
                  <a:lnTo>
                    <a:pt x="637" y="11332"/>
                  </a:lnTo>
                  <a:lnTo>
                    <a:pt x="796" y="11530"/>
                  </a:lnTo>
                  <a:lnTo>
                    <a:pt x="955" y="11650"/>
                  </a:lnTo>
                  <a:lnTo>
                    <a:pt x="1114" y="11809"/>
                  </a:lnTo>
                  <a:lnTo>
                    <a:pt x="1313" y="11888"/>
                  </a:lnTo>
                  <a:lnTo>
                    <a:pt x="1512" y="11968"/>
                  </a:lnTo>
                  <a:lnTo>
                    <a:pt x="1710" y="12008"/>
                  </a:lnTo>
                  <a:lnTo>
                    <a:pt x="1909" y="12008"/>
                  </a:lnTo>
                  <a:lnTo>
                    <a:pt x="1909" y="12008"/>
                  </a:lnTo>
                  <a:lnTo>
                    <a:pt x="2148" y="12008"/>
                  </a:lnTo>
                  <a:lnTo>
                    <a:pt x="2386" y="11968"/>
                  </a:lnTo>
                  <a:lnTo>
                    <a:pt x="2585" y="11888"/>
                  </a:lnTo>
                  <a:lnTo>
                    <a:pt x="2744" y="11729"/>
                  </a:lnTo>
                  <a:lnTo>
                    <a:pt x="2744" y="11729"/>
                  </a:lnTo>
                  <a:lnTo>
                    <a:pt x="3499" y="11093"/>
                  </a:lnTo>
                  <a:lnTo>
                    <a:pt x="4136" y="10417"/>
                  </a:lnTo>
                  <a:lnTo>
                    <a:pt x="4692" y="9702"/>
                  </a:lnTo>
                  <a:lnTo>
                    <a:pt x="5130" y="8986"/>
                  </a:lnTo>
                  <a:lnTo>
                    <a:pt x="5527" y="8270"/>
                  </a:lnTo>
                  <a:lnTo>
                    <a:pt x="5806" y="7515"/>
                  </a:lnTo>
                  <a:lnTo>
                    <a:pt x="6084" y="6799"/>
                  </a:lnTo>
                  <a:lnTo>
                    <a:pt x="6243" y="6083"/>
                  </a:lnTo>
                  <a:lnTo>
                    <a:pt x="6362" y="5368"/>
                  </a:lnTo>
                  <a:lnTo>
                    <a:pt x="6481" y="4692"/>
                  </a:lnTo>
                  <a:lnTo>
                    <a:pt x="6521" y="4016"/>
                  </a:lnTo>
                  <a:lnTo>
                    <a:pt x="6521" y="3420"/>
                  </a:lnTo>
                  <a:lnTo>
                    <a:pt x="6521" y="2863"/>
                  </a:lnTo>
                  <a:lnTo>
                    <a:pt x="6481" y="2346"/>
                  </a:lnTo>
                  <a:lnTo>
                    <a:pt x="6362" y="1471"/>
                  </a:lnTo>
                  <a:lnTo>
                    <a:pt x="6362" y="1471"/>
                  </a:lnTo>
                  <a:lnTo>
                    <a:pt x="6283" y="1193"/>
                  </a:lnTo>
                  <a:lnTo>
                    <a:pt x="6283" y="1193"/>
                  </a:lnTo>
                  <a:lnTo>
                    <a:pt x="6124" y="955"/>
                  </a:lnTo>
                  <a:lnTo>
                    <a:pt x="5925" y="716"/>
                  </a:lnTo>
                  <a:lnTo>
                    <a:pt x="5686" y="557"/>
                  </a:lnTo>
                  <a:lnTo>
                    <a:pt x="5408" y="438"/>
                  </a:lnTo>
                  <a:lnTo>
                    <a:pt x="4414" y="80"/>
                  </a:lnTo>
                  <a:lnTo>
                    <a:pt x="4414" y="80"/>
                  </a:lnTo>
                  <a:lnTo>
                    <a:pt x="4175" y="40"/>
                  </a:lnTo>
                  <a:lnTo>
                    <a:pt x="3937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69"/>
            <p:cNvSpPr/>
            <p:nvPr/>
          </p:nvSpPr>
          <p:spPr>
            <a:xfrm>
              <a:off x="352425" y="2567750"/>
              <a:ext cx="22875" cy="21875"/>
            </a:xfrm>
            <a:custGeom>
              <a:avLst/>
              <a:gdLst/>
              <a:ahLst/>
              <a:cxnLst/>
              <a:rect l="l" t="t" r="r" b="b"/>
              <a:pathLst>
                <a:path w="915" h="875" extrusionOk="0">
                  <a:moveTo>
                    <a:pt x="318" y="0"/>
                  </a:moveTo>
                  <a:lnTo>
                    <a:pt x="199" y="80"/>
                  </a:lnTo>
                  <a:lnTo>
                    <a:pt x="80" y="159"/>
                  </a:lnTo>
                  <a:lnTo>
                    <a:pt x="40" y="279"/>
                  </a:lnTo>
                  <a:lnTo>
                    <a:pt x="0" y="477"/>
                  </a:lnTo>
                  <a:lnTo>
                    <a:pt x="40" y="636"/>
                  </a:lnTo>
                  <a:lnTo>
                    <a:pt x="159" y="756"/>
                  </a:lnTo>
                  <a:lnTo>
                    <a:pt x="318" y="875"/>
                  </a:lnTo>
                  <a:lnTo>
                    <a:pt x="597" y="875"/>
                  </a:lnTo>
                  <a:lnTo>
                    <a:pt x="716" y="795"/>
                  </a:lnTo>
                  <a:lnTo>
                    <a:pt x="796" y="716"/>
                  </a:lnTo>
                  <a:lnTo>
                    <a:pt x="875" y="597"/>
                  </a:lnTo>
                  <a:lnTo>
                    <a:pt x="915" y="398"/>
                  </a:lnTo>
                  <a:lnTo>
                    <a:pt x="835" y="239"/>
                  </a:lnTo>
                  <a:lnTo>
                    <a:pt x="756" y="80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rgbClr val="4D56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69"/>
            <p:cNvSpPr/>
            <p:nvPr/>
          </p:nvSpPr>
          <p:spPr>
            <a:xfrm>
              <a:off x="352425" y="2567750"/>
              <a:ext cx="22875" cy="21875"/>
            </a:xfrm>
            <a:custGeom>
              <a:avLst/>
              <a:gdLst/>
              <a:ahLst/>
              <a:cxnLst/>
              <a:rect l="l" t="t" r="r" b="b"/>
              <a:pathLst>
                <a:path w="915" h="875" fill="none" extrusionOk="0">
                  <a:moveTo>
                    <a:pt x="438" y="0"/>
                  </a:moveTo>
                  <a:lnTo>
                    <a:pt x="438" y="0"/>
                  </a:lnTo>
                  <a:lnTo>
                    <a:pt x="318" y="0"/>
                  </a:lnTo>
                  <a:lnTo>
                    <a:pt x="199" y="80"/>
                  </a:lnTo>
                  <a:lnTo>
                    <a:pt x="80" y="159"/>
                  </a:lnTo>
                  <a:lnTo>
                    <a:pt x="40" y="279"/>
                  </a:lnTo>
                  <a:lnTo>
                    <a:pt x="40" y="279"/>
                  </a:lnTo>
                  <a:lnTo>
                    <a:pt x="0" y="477"/>
                  </a:lnTo>
                  <a:lnTo>
                    <a:pt x="40" y="636"/>
                  </a:lnTo>
                  <a:lnTo>
                    <a:pt x="159" y="756"/>
                  </a:lnTo>
                  <a:lnTo>
                    <a:pt x="318" y="875"/>
                  </a:lnTo>
                  <a:lnTo>
                    <a:pt x="318" y="875"/>
                  </a:lnTo>
                  <a:lnTo>
                    <a:pt x="438" y="875"/>
                  </a:lnTo>
                  <a:lnTo>
                    <a:pt x="438" y="875"/>
                  </a:lnTo>
                  <a:lnTo>
                    <a:pt x="597" y="875"/>
                  </a:lnTo>
                  <a:lnTo>
                    <a:pt x="716" y="795"/>
                  </a:lnTo>
                  <a:lnTo>
                    <a:pt x="796" y="716"/>
                  </a:lnTo>
                  <a:lnTo>
                    <a:pt x="875" y="597"/>
                  </a:lnTo>
                  <a:lnTo>
                    <a:pt x="875" y="597"/>
                  </a:lnTo>
                  <a:lnTo>
                    <a:pt x="915" y="398"/>
                  </a:lnTo>
                  <a:lnTo>
                    <a:pt x="835" y="239"/>
                  </a:lnTo>
                  <a:lnTo>
                    <a:pt x="756" y="80"/>
                  </a:lnTo>
                  <a:lnTo>
                    <a:pt x="597" y="0"/>
                  </a:lnTo>
                  <a:lnTo>
                    <a:pt x="597" y="0"/>
                  </a:lnTo>
                  <a:lnTo>
                    <a:pt x="43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69"/>
            <p:cNvSpPr/>
            <p:nvPr/>
          </p:nvSpPr>
          <p:spPr>
            <a:xfrm>
              <a:off x="342475" y="2443500"/>
              <a:ext cx="47750" cy="67600"/>
            </a:xfrm>
            <a:custGeom>
              <a:avLst/>
              <a:gdLst/>
              <a:ahLst/>
              <a:cxnLst/>
              <a:rect l="l" t="t" r="r" b="b"/>
              <a:pathLst>
                <a:path w="1910" h="2704" extrusionOk="0">
                  <a:moveTo>
                    <a:pt x="478" y="0"/>
                  </a:moveTo>
                  <a:lnTo>
                    <a:pt x="319" y="239"/>
                  </a:lnTo>
                  <a:lnTo>
                    <a:pt x="239" y="477"/>
                  </a:lnTo>
                  <a:lnTo>
                    <a:pt x="80" y="915"/>
                  </a:lnTo>
                  <a:lnTo>
                    <a:pt x="1" y="1352"/>
                  </a:lnTo>
                  <a:lnTo>
                    <a:pt x="1" y="1750"/>
                  </a:lnTo>
                  <a:lnTo>
                    <a:pt x="40" y="2108"/>
                  </a:lnTo>
                  <a:lnTo>
                    <a:pt x="80" y="2386"/>
                  </a:lnTo>
                  <a:lnTo>
                    <a:pt x="120" y="2624"/>
                  </a:lnTo>
                  <a:lnTo>
                    <a:pt x="398" y="2664"/>
                  </a:lnTo>
                  <a:lnTo>
                    <a:pt x="637" y="2704"/>
                  </a:lnTo>
                  <a:lnTo>
                    <a:pt x="915" y="2664"/>
                  </a:lnTo>
                  <a:lnTo>
                    <a:pt x="1114" y="2624"/>
                  </a:lnTo>
                  <a:lnTo>
                    <a:pt x="1512" y="2545"/>
                  </a:lnTo>
                  <a:lnTo>
                    <a:pt x="1790" y="2426"/>
                  </a:lnTo>
                  <a:lnTo>
                    <a:pt x="1909" y="2386"/>
                  </a:lnTo>
                  <a:lnTo>
                    <a:pt x="1710" y="1710"/>
                  </a:lnTo>
                  <a:lnTo>
                    <a:pt x="1472" y="1193"/>
                  </a:lnTo>
                  <a:lnTo>
                    <a:pt x="1233" y="796"/>
                  </a:lnTo>
                  <a:lnTo>
                    <a:pt x="995" y="477"/>
                  </a:lnTo>
                  <a:lnTo>
                    <a:pt x="796" y="239"/>
                  </a:lnTo>
                  <a:lnTo>
                    <a:pt x="637" y="80"/>
                  </a:lnTo>
                  <a:lnTo>
                    <a:pt x="478" y="0"/>
                  </a:lnTo>
                  <a:close/>
                </a:path>
              </a:pathLst>
            </a:custGeom>
            <a:solidFill>
              <a:srgbClr val="8CDF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69"/>
            <p:cNvSpPr/>
            <p:nvPr/>
          </p:nvSpPr>
          <p:spPr>
            <a:xfrm>
              <a:off x="342475" y="2443500"/>
              <a:ext cx="47750" cy="67600"/>
            </a:xfrm>
            <a:custGeom>
              <a:avLst/>
              <a:gdLst/>
              <a:ahLst/>
              <a:cxnLst/>
              <a:rect l="l" t="t" r="r" b="b"/>
              <a:pathLst>
                <a:path w="1910" h="2704" fill="none" extrusionOk="0">
                  <a:moveTo>
                    <a:pt x="478" y="0"/>
                  </a:moveTo>
                  <a:lnTo>
                    <a:pt x="478" y="0"/>
                  </a:lnTo>
                  <a:lnTo>
                    <a:pt x="319" y="239"/>
                  </a:lnTo>
                  <a:lnTo>
                    <a:pt x="239" y="477"/>
                  </a:lnTo>
                  <a:lnTo>
                    <a:pt x="80" y="915"/>
                  </a:lnTo>
                  <a:lnTo>
                    <a:pt x="1" y="1352"/>
                  </a:lnTo>
                  <a:lnTo>
                    <a:pt x="1" y="1750"/>
                  </a:lnTo>
                  <a:lnTo>
                    <a:pt x="40" y="2108"/>
                  </a:lnTo>
                  <a:lnTo>
                    <a:pt x="80" y="2386"/>
                  </a:lnTo>
                  <a:lnTo>
                    <a:pt x="120" y="2624"/>
                  </a:lnTo>
                  <a:lnTo>
                    <a:pt x="120" y="2624"/>
                  </a:lnTo>
                  <a:lnTo>
                    <a:pt x="398" y="2664"/>
                  </a:lnTo>
                  <a:lnTo>
                    <a:pt x="637" y="2704"/>
                  </a:lnTo>
                  <a:lnTo>
                    <a:pt x="637" y="2704"/>
                  </a:lnTo>
                  <a:lnTo>
                    <a:pt x="915" y="2664"/>
                  </a:lnTo>
                  <a:lnTo>
                    <a:pt x="1114" y="2624"/>
                  </a:lnTo>
                  <a:lnTo>
                    <a:pt x="1512" y="2545"/>
                  </a:lnTo>
                  <a:lnTo>
                    <a:pt x="1790" y="2426"/>
                  </a:lnTo>
                  <a:lnTo>
                    <a:pt x="1909" y="2386"/>
                  </a:lnTo>
                  <a:lnTo>
                    <a:pt x="1909" y="2386"/>
                  </a:lnTo>
                  <a:lnTo>
                    <a:pt x="1710" y="1710"/>
                  </a:lnTo>
                  <a:lnTo>
                    <a:pt x="1472" y="1193"/>
                  </a:lnTo>
                  <a:lnTo>
                    <a:pt x="1233" y="796"/>
                  </a:lnTo>
                  <a:lnTo>
                    <a:pt x="995" y="477"/>
                  </a:lnTo>
                  <a:lnTo>
                    <a:pt x="796" y="239"/>
                  </a:lnTo>
                  <a:lnTo>
                    <a:pt x="637" y="80"/>
                  </a:lnTo>
                  <a:lnTo>
                    <a:pt x="47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4" name="Google Shape;1034;p69"/>
          <p:cNvGrpSpPr/>
          <p:nvPr/>
        </p:nvGrpSpPr>
        <p:grpSpPr>
          <a:xfrm>
            <a:off x="7641775" y="3570650"/>
            <a:ext cx="1047700" cy="1116250"/>
            <a:chOff x="2204200" y="3437475"/>
            <a:chExt cx="1047700" cy="1116250"/>
          </a:xfrm>
        </p:grpSpPr>
        <p:sp>
          <p:nvSpPr>
            <p:cNvPr id="1035" name="Google Shape;1035;p69"/>
            <p:cNvSpPr/>
            <p:nvPr/>
          </p:nvSpPr>
          <p:spPr>
            <a:xfrm>
              <a:off x="2322500" y="4012975"/>
              <a:ext cx="207750" cy="212750"/>
            </a:xfrm>
            <a:custGeom>
              <a:avLst/>
              <a:gdLst/>
              <a:ahLst/>
              <a:cxnLst/>
              <a:rect l="l" t="t" r="r" b="b"/>
              <a:pathLst>
                <a:path w="8310" h="8510" extrusionOk="0">
                  <a:moveTo>
                    <a:pt x="4533" y="1"/>
                  </a:moveTo>
                  <a:lnTo>
                    <a:pt x="4016" y="41"/>
                  </a:lnTo>
                  <a:lnTo>
                    <a:pt x="3499" y="81"/>
                  </a:lnTo>
                  <a:lnTo>
                    <a:pt x="2942" y="200"/>
                  </a:lnTo>
                  <a:lnTo>
                    <a:pt x="2386" y="399"/>
                  </a:lnTo>
                  <a:lnTo>
                    <a:pt x="1789" y="677"/>
                  </a:lnTo>
                  <a:lnTo>
                    <a:pt x="1193" y="995"/>
                  </a:lnTo>
                  <a:lnTo>
                    <a:pt x="597" y="1432"/>
                  </a:lnTo>
                  <a:lnTo>
                    <a:pt x="0" y="1989"/>
                  </a:lnTo>
                  <a:lnTo>
                    <a:pt x="239" y="2148"/>
                  </a:lnTo>
                  <a:lnTo>
                    <a:pt x="477" y="2307"/>
                  </a:lnTo>
                  <a:lnTo>
                    <a:pt x="875" y="2506"/>
                  </a:lnTo>
                  <a:lnTo>
                    <a:pt x="1352" y="2744"/>
                  </a:lnTo>
                  <a:lnTo>
                    <a:pt x="1948" y="2903"/>
                  </a:lnTo>
                  <a:lnTo>
                    <a:pt x="2704" y="3023"/>
                  </a:lnTo>
                  <a:lnTo>
                    <a:pt x="3101" y="3062"/>
                  </a:lnTo>
                  <a:lnTo>
                    <a:pt x="4056" y="3062"/>
                  </a:lnTo>
                  <a:lnTo>
                    <a:pt x="4612" y="3023"/>
                  </a:lnTo>
                  <a:lnTo>
                    <a:pt x="5169" y="2903"/>
                  </a:lnTo>
                  <a:lnTo>
                    <a:pt x="5805" y="2784"/>
                  </a:lnTo>
                  <a:lnTo>
                    <a:pt x="5407" y="3420"/>
                  </a:lnTo>
                  <a:lnTo>
                    <a:pt x="5089" y="4017"/>
                  </a:lnTo>
                  <a:lnTo>
                    <a:pt x="4851" y="4573"/>
                  </a:lnTo>
                  <a:lnTo>
                    <a:pt x="4652" y="5130"/>
                  </a:lnTo>
                  <a:lnTo>
                    <a:pt x="4493" y="5647"/>
                  </a:lnTo>
                  <a:lnTo>
                    <a:pt x="4414" y="6124"/>
                  </a:lnTo>
                  <a:lnTo>
                    <a:pt x="4334" y="6521"/>
                  </a:lnTo>
                  <a:lnTo>
                    <a:pt x="4334" y="6919"/>
                  </a:lnTo>
                  <a:lnTo>
                    <a:pt x="4334" y="7277"/>
                  </a:lnTo>
                  <a:lnTo>
                    <a:pt x="4374" y="7595"/>
                  </a:lnTo>
                  <a:lnTo>
                    <a:pt x="4453" y="8112"/>
                  </a:lnTo>
                  <a:lnTo>
                    <a:pt x="4533" y="8390"/>
                  </a:lnTo>
                  <a:lnTo>
                    <a:pt x="4573" y="8509"/>
                  </a:lnTo>
                  <a:lnTo>
                    <a:pt x="5089" y="8231"/>
                  </a:lnTo>
                  <a:lnTo>
                    <a:pt x="5567" y="7953"/>
                  </a:lnTo>
                  <a:lnTo>
                    <a:pt x="5964" y="7674"/>
                  </a:lnTo>
                  <a:lnTo>
                    <a:pt x="6362" y="7356"/>
                  </a:lnTo>
                  <a:lnTo>
                    <a:pt x="6680" y="7038"/>
                  </a:lnTo>
                  <a:lnTo>
                    <a:pt x="6998" y="6681"/>
                  </a:lnTo>
                  <a:lnTo>
                    <a:pt x="7236" y="6362"/>
                  </a:lnTo>
                  <a:lnTo>
                    <a:pt x="7475" y="6005"/>
                  </a:lnTo>
                  <a:lnTo>
                    <a:pt x="7674" y="5647"/>
                  </a:lnTo>
                  <a:lnTo>
                    <a:pt x="7833" y="5329"/>
                  </a:lnTo>
                  <a:lnTo>
                    <a:pt x="8071" y="4653"/>
                  </a:lnTo>
                  <a:lnTo>
                    <a:pt x="8230" y="4056"/>
                  </a:lnTo>
                  <a:lnTo>
                    <a:pt x="8310" y="3500"/>
                  </a:lnTo>
                  <a:lnTo>
                    <a:pt x="7992" y="3420"/>
                  </a:lnTo>
                  <a:lnTo>
                    <a:pt x="7714" y="3221"/>
                  </a:lnTo>
                  <a:lnTo>
                    <a:pt x="7435" y="3023"/>
                  </a:lnTo>
                  <a:lnTo>
                    <a:pt x="7157" y="2744"/>
                  </a:lnTo>
                  <a:lnTo>
                    <a:pt x="6401" y="1631"/>
                  </a:lnTo>
                  <a:lnTo>
                    <a:pt x="6203" y="1273"/>
                  </a:lnTo>
                  <a:lnTo>
                    <a:pt x="6083" y="915"/>
                  </a:lnTo>
                  <a:lnTo>
                    <a:pt x="6044" y="558"/>
                  </a:lnTo>
                  <a:lnTo>
                    <a:pt x="6083" y="200"/>
                  </a:lnTo>
                  <a:lnTo>
                    <a:pt x="5407" y="81"/>
                  </a:lnTo>
                  <a:lnTo>
                    <a:pt x="4970" y="1"/>
                  </a:lnTo>
                  <a:close/>
                </a:path>
              </a:pathLst>
            </a:custGeom>
            <a:solidFill>
              <a:srgbClr val="8CDF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69"/>
            <p:cNvSpPr/>
            <p:nvPr/>
          </p:nvSpPr>
          <p:spPr>
            <a:xfrm>
              <a:off x="2322500" y="4012975"/>
              <a:ext cx="207750" cy="212750"/>
            </a:xfrm>
            <a:custGeom>
              <a:avLst/>
              <a:gdLst/>
              <a:ahLst/>
              <a:cxnLst/>
              <a:rect l="l" t="t" r="r" b="b"/>
              <a:pathLst>
                <a:path w="8310" h="8510" fill="none" extrusionOk="0">
                  <a:moveTo>
                    <a:pt x="4533" y="1"/>
                  </a:moveTo>
                  <a:lnTo>
                    <a:pt x="4533" y="1"/>
                  </a:lnTo>
                  <a:lnTo>
                    <a:pt x="4016" y="41"/>
                  </a:lnTo>
                  <a:lnTo>
                    <a:pt x="3499" y="81"/>
                  </a:lnTo>
                  <a:lnTo>
                    <a:pt x="2942" y="200"/>
                  </a:lnTo>
                  <a:lnTo>
                    <a:pt x="2386" y="399"/>
                  </a:lnTo>
                  <a:lnTo>
                    <a:pt x="1789" y="677"/>
                  </a:lnTo>
                  <a:lnTo>
                    <a:pt x="1193" y="995"/>
                  </a:lnTo>
                  <a:lnTo>
                    <a:pt x="597" y="1432"/>
                  </a:lnTo>
                  <a:lnTo>
                    <a:pt x="0" y="1989"/>
                  </a:lnTo>
                  <a:lnTo>
                    <a:pt x="0" y="1989"/>
                  </a:lnTo>
                  <a:lnTo>
                    <a:pt x="239" y="2148"/>
                  </a:lnTo>
                  <a:lnTo>
                    <a:pt x="477" y="2307"/>
                  </a:lnTo>
                  <a:lnTo>
                    <a:pt x="875" y="2506"/>
                  </a:lnTo>
                  <a:lnTo>
                    <a:pt x="1352" y="2744"/>
                  </a:lnTo>
                  <a:lnTo>
                    <a:pt x="1948" y="2903"/>
                  </a:lnTo>
                  <a:lnTo>
                    <a:pt x="2704" y="3023"/>
                  </a:lnTo>
                  <a:lnTo>
                    <a:pt x="3101" y="3062"/>
                  </a:lnTo>
                  <a:lnTo>
                    <a:pt x="3539" y="3062"/>
                  </a:lnTo>
                  <a:lnTo>
                    <a:pt x="3539" y="3062"/>
                  </a:lnTo>
                  <a:lnTo>
                    <a:pt x="4056" y="3062"/>
                  </a:lnTo>
                  <a:lnTo>
                    <a:pt x="4612" y="3023"/>
                  </a:lnTo>
                  <a:lnTo>
                    <a:pt x="5169" y="2903"/>
                  </a:lnTo>
                  <a:lnTo>
                    <a:pt x="5805" y="2784"/>
                  </a:lnTo>
                  <a:lnTo>
                    <a:pt x="5805" y="2784"/>
                  </a:lnTo>
                  <a:lnTo>
                    <a:pt x="5407" y="3420"/>
                  </a:lnTo>
                  <a:lnTo>
                    <a:pt x="5089" y="4017"/>
                  </a:lnTo>
                  <a:lnTo>
                    <a:pt x="4851" y="4573"/>
                  </a:lnTo>
                  <a:lnTo>
                    <a:pt x="4652" y="5130"/>
                  </a:lnTo>
                  <a:lnTo>
                    <a:pt x="4493" y="5647"/>
                  </a:lnTo>
                  <a:lnTo>
                    <a:pt x="4414" y="6124"/>
                  </a:lnTo>
                  <a:lnTo>
                    <a:pt x="4334" y="6521"/>
                  </a:lnTo>
                  <a:lnTo>
                    <a:pt x="4334" y="6919"/>
                  </a:lnTo>
                  <a:lnTo>
                    <a:pt x="4334" y="7277"/>
                  </a:lnTo>
                  <a:lnTo>
                    <a:pt x="4374" y="7595"/>
                  </a:lnTo>
                  <a:lnTo>
                    <a:pt x="4453" y="8112"/>
                  </a:lnTo>
                  <a:lnTo>
                    <a:pt x="4533" y="8390"/>
                  </a:lnTo>
                  <a:lnTo>
                    <a:pt x="4573" y="8509"/>
                  </a:lnTo>
                  <a:lnTo>
                    <a:pt x="4573" y="8509"/>
                  </a:lnTo>
                  <a:lnTo>
                    <a:pt x="5089" y="8231"/>
                  </a:lnTo>
                  <a:lnTo>
                    <a:pt x="5567" y="7953"/>
                  </a:lnTo>
                  <a:lnTo>
                    <a:pt x="5964" y="7674"/>
                  </a:lnTo>
                  <a:lnTo>
                    <a:pt x="6362" y="7356"/>
                  </a:lnTo>
                  <a:lnTo>
                    <a:pt x="6680" y="7038"/>
                  </a:lnTo>
                  <a:lnTo>
                    <a:pt x="6998" y="6681"/>
                  </a:lnTo>
                  <a:lnTo>
                    <a:pt x="7236" y="6362"/>
                  </a:lnTo>
                  <a:lnTo>
                    <a:pt x="7475" y="6005"/>
                  </a:lnTo>
                  <a:lnTo>
                    <a:pt x="7674" y="5647"/>
                  </a:lnTo>
                  <a:lnTo>
                    <a:pt x="7833" y="5329"/>
                  </a:lnTo>
                  <a:lnTo>
                    <a:pt x="8071" y="4653"/>
                  </a:lnTo>
                  <a:lnTo>
                    <a:pt x="8230" y="4056"/>
                  </a:lnTo>
                  <a:lnTo>
                    <a:pt x="8310" y="3500"/>
                  </a:lnTo>
                  <a:lnTo>
                    <a:pt x="8310" y="3500"/>
                  </a:lnTo>
                  <a:lnTo>
                    <a:pt x="7992" y="3420"/>
                  </a:lnTo>
                  <a:lnTo>
                    <a:pt x="7714" y="3221"/>
                  </a:lnTo>
                  <a:lnTo>
                    <a:pt x="7435" y="3023"/>
                  </a:lnTo>
                  <a:lnTo>
                    <a:pt x="7157" y="2744"/>
                  </a:lnTo>
                  <a:lnTo>
                    <a:pt x="6401" y="1631"/>
                  </a:lnTo>
                  <a:lnTo>
                    <a:pt x="6401" y="1631"/>
                  </a:lnTo>
                  <a:lnTo>
                    <a:pt x="6203" y="1273"/>
                  </a:lnTo>
                  <a:lnTo>
                    <a:pt x="6083" y="915"/>
                  </a:lnTo>
                  <a:lnTo>
                    <a:pt x="6044" y="558"/>
                  </a:lnTo>
                  <a:lnTo>
                    <a:pt x="6083" y="200"/>
                  </a:lnTo>
                  <a:lnTo>
                    <a:pt x="6083" y="200"/>
                  </a:lnTo>
                  <a:lnTo>
                    <a:pt x="5407" y="81"/>
                  </a:lnTo>
                  <a:lnTo>
                    <a:pt x="4970" y="1"/>
                  </a:lnTo>
                  <a:lnTo>
                    <a:pt x="453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69"/>
            <p:cNvSpPr/>
            <p:nvPr/>
          </p:nvSpPr>
          <p:spPr>
            <a:xfrm>
              <a:off x="2473575" y="3812200"/>
              <a:ext cx="339975" cy="289275"/>
            </a:xfrm>
            <a:custGeom>
              <a:avLst/>
              <a:gdLst/>
              <a:ahLst/>
              <a:cxnLst/>
              <a:rect l="l" t="t" r="r" b="b"/>
              <a:pathLst>
                <a:path w="13599" h="11571" extrusionOk="0">
                  <a:moveTo>
                    <a:pt x="9106" y="1989"/>
                  </a:moveTo>
                  <a:lnTo>
                    <a:pt x="9225" y="2068"/>
                  </a:lnTo>
                  <a:lnTo>
                    <a:pt x="9344" y="2148"/>
                  </a:lnTo>
                  <a:lnTo>
                    <a:pt x="9424" y="2227"/>
                  </a:lnTo>
                  <a:lnTo>
                    <a:pt x="9543" y="2466"/>
                  </a:lnTo>
                  <a:lnTo>
                    <a:pt x="9543" y="2665"/>
                  </a:lnTo>
                  <a:lnTo>
                    <a:pt x="9463" y="2863"/>
                  </a:lnTo>
                  <a:lnTo>
                    <a:pt x="9304" y="3022"/>
                  </a:lnTo>
                  <a:lnTo>
                    <a:pt x="9145" y="3102"/>
                  </a:lnTo>
                  <a:lnTo>
                    <a:pt x="8986" y="3142"/>
                  </a:lnTo>
                  <a:lnTo>
                    <a:pt x="8827" y="3142"/>
                  </a:lnTo>
                  <a:lnTo>
                    <a:pt x="8708" y="3102"/>
                  </a:lnTo>
                  <a:lnTo>
                    <a:pt x="8589" y="3022"/>
                  </a:lnTo>
                  <a:lnTo>
                    <a:pt x="8509" y="2903"/>
                  </a:lnTo>
                  <a:lnTo>
                    <a:pt x="8390" y="2704"/>
                  </a:lnTo>
                  <a:lnTo>
                    <a:pt x="8390" y="2466"/>
                  </a:lnTo>
                  <a:lnTo>
                    <a:pt x="8469" y="2267"/>
                  </a:lnTo>
                  <a:lnTo>
                    <a:pt x="8628" y="2108"/>
                  </a:lnTo>
                  <a:lnTo>
                    <a:pt x="8787" y="2028"/>
                  </a:lnTo>
                  <a:lnTo>
                    <a:pt x="8946" y="1989"/>
                  </a:lnTo>
                  <a:close/>
                  <a:moveTo>
                    <a:pt x="5567" y="4891"/>
                  </a:moveTo>
                  <a:lnTo>
                    <a:pt x="5805" y="4931"/>
                  </a:lnTo>
                  <a:lnTo>
                    <a:pt x="6322" y="5090"/>
                  </a:lnTo>
                  <a:lnTo>
                    <a:pt x="6640" y="5249"/>
                  </a:lnTo>
                  <a:lnTo>
                    <a:pt x="6959" y="5448"/>
                  </a:lnTo>
                  <a:lnTo>
                    <a:pt x="7277" y="5686"/>
                  </a:lnTo>
                  <a:lnTo>
                    <a:pt x="7595" y="5965"/>
                  </a:lnTo>
                  <a:lnTo>
                    <a:pt x="7475" y="6283"/>
                  </a:lnTo>
                  <a:lnTo>
                    <a:pt x="7316" y="6601"/>
                  </a:lnTo>
                  <a:lnTo>
                    <a:pt x="7078" y="6958"/>
                  </a:lnTo>
                  <a:lnTo>
                    <a:pt x="6760" y="7356"/>
                  </a:lnTo>
                  <a:lnTo>
                    <a:pt x="6362" y="7793"/>
                  </a:lnTo>
                  <a:lnTo>
                    <a:pt x="6124" y="7952"/>
                  </a:lnTo>
                  <a:lnTo>
                    <a:pt x="5845" y="8151"/>
                  </a:lnTo>
                  <a:lnTo>
                    <a:pt x="5567" y="8310"/>
                  </a:lnTo>
                  <a:lnTo>
                    <a:pt x="5249" y="8430"/>
                  </a:lnTo>
                  <a:lnTo>
                    <a:pt x="5169" y="8231"/>
                  </a:lnTo>
                  <a:lnTo>
                    <a:pt x="5090" y="7913"/>
                  </a:lnTo>
                  <a:lnTo>
                    <a:pt x="5050" y="7555"/>
                  </a:lnTo>
                  <a:lnTo>
                    <a:pt x="5050" y="7038"/>
                  </a:lnTo>
                  <a:lnTo>
                    <a:pt x="5130" y="6442"/>
                  </a:lnTo>
                  <a:lnTo>
                    <a:pt x="5289" y="5726"/>
                  </a:lnTo>
                  <a:lnTo>
                    <a:pt x="5408" y="5328"/>
                  </a:lnTo>
                  <a:lnTo>
                    <a:pt x="5567" y="4891"/>
                  </a:lnTo>
                  <a:close/>
                  <a:moveTo>
                    <a:pt x="11730" y="1"/>
                  </a:moveTo>
                  <a:lnTo>
                    <a:pt x="11093" y="40"/>
                  </a:lnTo>
                  <a:lnTo>
                    <a:pt x="10497" y="120"/>
                  </a:lnTo>
                  <a:lnTo>
                    <a:pt x="9861" y="239"/>
                  </a:lnTo>
                  <a:lnTo>
                    <a:pt x="9304" y="358"/>
                  </a:lnTo>
                  <a:lnTo>
                    <a:pt x="8748" y="478"/>
                  </a:lnTo>
                  <a:lnTo>
                    <a:pt x="8191" y="677"/>
                  </a:lnTo>
                  <a:lnTo>
                    <a:pt x="7674" y="836"/>
                  </a:lnTo>
                  <a:lnTo>
                    <a:pt x="7197" y="1034"/>
                  </a:lnTo>
                  <a:lnTo>
                    <a:pt x="6243" y="1511"/>
                  </a:lnTo>
                  <a:lnTo>
                    <a:pt x="5368" y="2028"/>
                  </a:lnTo>
                  <a:lnTo>
                    <a:pt x="4533" y="2625"/>
                  </a:lnTo>
                  <a:lnTo>
                    <a:pt x="3818" y="3221"/>
                  </a:lnTo>
                  <a:lnTo>
                    <a:pt x="3142" y="3857"/>
                  </a:lnTo>
                  <a:lnTo>
                    <a:pt x="2545" y="4493"/>
                  </a:lnTo>
                  <a:lnTo>
                    <a:pt x="1989" y="5130"/>
                  </a:lnTo>
                  <a:lnTo>
                    <a:pt x="1511" y="5726"/>
                  </a:lnTo>
                  <a:lnTo>
                    <a:pt x="1114" y="6322"/>
                  </a:lnTo>
                  <a:lnTo>
                    <a:pt x="756" y="6879"/>
                  </a:lnTo>
                  <a:lnTo>
                    <a:pt x="199" y="7833"/>
                  </a:lnTo>
                  <a:lnTo>
                    <a:pt x="120" y="8032"/>
                  </a:lnTo>
                  <a:lnTo>
                    <a:pt x="40" y="8231"/>
                  </a:lnTo>
                  <a:lnTo>
                    <a:pt x="1" y="8589"/>
                  </a:lnTo>
                  <a:lnTo>
                    <a:pt x="40" y="8946"/>
                  </a:lnTo>
                  <a:lnTo>
                    <a:pt x="160" y="9304"/>
                  </a:lnTo>
                  <a:lnTo>
                    <a:pt x="358" y="9662"/>
                  </a:lnTo>
                  <a:lnTo>
                    <a:pt x="1114" y="10775"/>
                  </a:lnTo>
                  <a:lnTo>
                    <a:pt x="1392" y="11054"/>
                  </a:lnTo>
                  <a:lnTo>
                    <a:pt x="1671" y="11252"/>
                  </a:lnTo>
                  <a:lnTo>
                    <a:pt x="1949" y="11451"/>
                  </a:lnTo>
                  <a:lnTo>
                    <a:pt x="2267" y="11531"/>
                  </a:lnTo>
                  <a:lnTo>
                    <a:pt x="2585" y="11571"/>
                  </a:lnTo>
                  <a:lnTo>
                    <a:pt x="2784" y="11531"/>
                  </a:lnTo>
                  <a:lnTo>
                    <a:pt x="2983" y="11491"/>
                  </a:lnTo>
                  <a:lnTo>
                    <a:pt x="4136" y="11133"/>
                  </a:lnTo>
                  <a:lnTo>
                    <a:pt x="4812" y="10895"/>
                  </a:lnTo>
                  <a:lnTo>
                    <a:pt x="5527" y="10577"/>
                  </a:lnTo>
                  <a:lnTo>
                    <a:pt x="6283" y="10258"/>
                  </a:lnTo>
                  <a:lnTo>
                    <a:pt x="7078" y="9861"/>
                  </a:lnTo>
                  <a:lnTo>
                    <a:pt x="7873" y="9384"/>
                  </a:lnTo>
                  <a:lnTo>
                    <a:pt x="8668" y="8867"/>
                  </a:lnTo>
                  <a:lnTo>
                    <a:pt x="9424" y="8310"/>
                  </a:lnTo>
                  <a:lnTo>
                    <a:pt x="10219" y="7634"/>
                  </a:lnTo>
                  <a:lnTo>
                    <a:pt x="10934" y="6958"/>
                  </a:lnTo>
                  <a:lnTo>
                    <a:pt x="11610" y="6163"/>
                  </a:lnTo>
                  <a:lnTo>
                    <a:pt x="11928" y="5766"/>
                  </a:lnTo>
                  <a:lnTo>
                    <a:pt x="12207" y="5328"/>
                  </a:lnTo>
                  <a:lnTo>
                    <a:pt x="12485" y="4851"/>
                  </a:lnTo>
                  <a:lnTo>
                    <a:pt x="12763" y="4374"/>
                  </a:lnTo>
                  <a:lnTo>
                    <a:pt x="13002" y="3897"/>
                  </a:lnTo>
                  <a:lnTo>
                    <a:pt x="13201" y="3380"/>
                  </a:lnTo>
                  <a:lnTo>
                    <a:pt x="13400" y="2863"/>
                  </a:lnTo>
                  <a:lnTo>
                    <a:pt x="13559" y="2307"/>
                  </a:lnTo>
                  <a:lnTo>
                    <a:pt x="13598" y="2108"/>
                  </a:lnTo>
                  <a:lnTo>
                    <a:pt x="13598" y="1909"/>
                  </a:lnTo>
                  <a:lnTo>
                    <a:pt x="13598" y="1671"/>
                  </a:lnTo>
                  <a:lnTo>
                    <a:pt x="13559" y="1472"/>
                  </a:lnTo>
                  <a:lnTo>
                    <a:pt x="13439" y="1114"/>
                  </a:lnTo>
                  <a:lnTo>
                    <a:pt x="13201" y="756"/>
                  </a:lnTo>
                  <a:lnTo>
                    <a:pt x="12922" y="438"/>
                  </a:lnTo>
                  <a:lnTo>
                    <a:pt x="12604" y="199"/>
                  </a:lnTo>
                  <a:lnTo>
                    <a:pt x="12406" y="120"/>
                  </a:lnTo>
                  <a:lnTo>
                    <a:pt x="12207" y="80"/>
                  </a:lnTo>
                  <a:lnTo>
                    <a:pt x="12008" y="40"/>
                  </a:lnTo>
                  <a:lnTo>
                    <a:pt x="11809" y="1"/>
                  </a:lnTo>
                  <a:close/>
                </a:path>
              </a:pathLst>
            </a:custGeom>
            <a:solidFill>
              <a:srgbClr val="E5EA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69"/>
            <p:cNvSpPr/>
            <p:nvPr/>
          </p:nvSpPr>
          <p:spPr>
            <a:xfrm>
              <a:off x="2599825" y="3934475"/>
              <a:ext cx="63625" cy="88475"/>
            </a:xfrm>
            <a:custGeom>
              <a:avLst/>
              <a:gdLst/>
              <a:ahLst/>
              <a:cxnLst/>
              <a:rect l="l" t="t" r="r" b="b"/>
              <a:pathLst>
                <a:path w="2545" h="3539" fill="none" extrusionOk="0">
                  <a:moveTo>
                    <a:pt x="199" y="3539"/>
                  </a:moveTo>
                  <a:lnTo>
                    <a:pt x="199" y="3539"/>
                  </a:lnTo>
                  <a:lnTo>
                    <a:pt x="119" y="3340"/>
                  </a:lnTo>
                  <a:lnTo>
                    <a:pt x="40" y="3022"/>
                  </a:lnTo>
                  <a:lnTo>
                    <a:pt x="0" y="2664"/>
                  </a:lnTo>
                  <a:lnTo>
                    <a:pt x="0" y="2147"/>
                  </a:lnTo>
                  <a:lnTo>
                    <a:pt x="80" y="1551"/>
                  </a:lnTo>
                  <a:lnTo>
                    <a:pt x="239" y="835"/>
                  </a:lnTo>
                  <a:lnTo>
                    <a:pt x="358" y="437"/>
                  </a:lnTo>
                  <a:lnTo>
                    <a:pt x="517" y="0"/>
                  </a:lnTo>
                  <a:lnTo>
                    <a:pt x="517" y="0"/>
                  </a:lnTo>
                  <a:lnTo>
                    <a:pt x="755" y="40"/>
                  </a:lnTo>
                  <a:lnTo>
                    <a:pt x="1272" y="199"/>
                  </a:lnTo>
                  <a:lnTo>
                    <a:pt x="1590" y="358"/>
                  </a:lnTo>
                  <a:lnTo>
                    <a:pt x="1909" y="557"/>
                  </a:lnTo>
                  <a:lnTo>
                    <a:pt x="2227" y="795"/>
                  </a:lnTo>
                  <a:lnTo>
                    <a:pt x="2545" y="1074"/>
                  </a:lnTo>
                  <a:lnTo>
                    <a:pt x="2545" y="1074"/>
                  </a:lnTo>
                  <a:lnTo>
                    <a:pt x="2425" y="1392"/>
                  </a:lnTo>
                  <a:lnTo>
                    <a:pt x="2266" y="1710"/>
                  </a:lnTo>
                  <a:lnTo>
                    <a:pt x="2028" y="2067"/>
                  </a:lnTo>
                  <a:lnTo>
                    <a:pt x="1710" y="2465"/>
                  </a:lnTo>
                  <a:lnTo>
                    <a:pt x="1312" y="2902"/>
                  </a:lnTo>
                  <a:lnTo>
                    <a:pt x="1074" y="3061"/>
                  </a:lnTo>
                  <a:lnTo>
                    <a:pt x="795" y="3260"/>
                  </a:lnTo>
                  <a:lnTo>
                    <a:pt x="517" y="3419"/>
                  </a:lnTo>
                  <a:lnTo>
                    <a:pt x="199" y="353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69"/>
            <p:cNvSpPr/>
            <p:nvPr/>
          </p:nvSpPr>
          <p:spPr>
            <a:xfrm>
              <a:off x="2683300" y="3861900"/>
              <a:ext cx="28850" cy="28850"/>
            </a:xfrm>
            <a:custGeom>
              <a:avLst/>
              <a:gdLst/>
              <a:ahLst/>
              <a:cxnLst/>
              <a:rect l="l" t="t" r="r" b="b"/>
              <a:pathLst>
                <a:path w="1154" h="1154" fill="none" extrusionOk="0">
                  <a:moveTo>
                    <a:pt x="597" y="1154"/>
                  </a:moveTo>
                  <a:lnTo>
                    <a:pt x="597" y="1154"/>
                  </a:lnTo>
                  <a:lnTo>
                    <a:pt x="438" y="1154"/>
                  </a:lnTo>
                  <a:lnTo>
                    <a:pt x="319" y="1114"/>
                  </a:lnTo>
                  <a:lnTo>
                    <a:pt x="200" y="1034"/>
                  </a:lnTo>
                  <a:lnTo>
                    <a:pt x="120" y="915"/>
                  </a:lnTo>
                  <a:lnTo>
                    <a:pt x="120" y="915"/>
                  </a:lnTo>
                  <a:lnTo>
                    <a:pt x="1" y="716"/>
                  </a:lnTo>
                  <a:lnTo>
                    <a:pt x="1" y="478"/>
                  </a:lnTo>
                  <a:lnTo>
                    <a:pt x="80" y="279"/>
                  </a:lnTo>
                  <a:lnTo>
                    <a:pt x="239" y="120"/>
                  </a:lnTo>
                  <a:lnTo>
                    <a:pt x="239" y="120"/>
                  </a:lnTo>
                  <a:lnTo>
                    <a:pt x="398" y="40"/>
                  </a:lnTo>
                  <a:lnTo>
                    <a:pt x="557" y="1"/>
                  </a:lnTo>
                  <a:lnTo>
                    <a:pt x="557" y="1"/>
                  </a:lnTo>
                  <a:lnTo>
                    <a:pt x="717" y="1"/>
                  </a:lnTo>
                  <a:lnTo>
                    <a:pt x="836" y="80"/>
                  </a:lnTo>
                  <a:lnTo>
                    <a:pt x="955" y="160"/>
                  </a:lnTo>
                  <a:lnTo>
                    <a:pt x="1035" y="239"/>
                  </a:lnTo>
                  <a:lnTo>
                    <a:pt x="1035" y="239"/>
                  </a:lnTo>
                  <a:lnTo>
                    <a:pt x="1154" y="478"/>
                  </a:lnTo>
                  <a:lnTo>
                    <a:pt x="1154" y="677"/>
                  </a:lnTo>
                  <a:lnTo>
                    <a:pt x="1074" y="875"/>
                  </a:lnTo>
                  <a:lnTo>
                    <a:pt x="915" y="1034"/>
                  </a:lnTo>
                  <a:lnTo>
                    <a:pt x="915" y="1034"/>
                  </a:lnTo>
                  <a:lnTo>
                    <a:pt x="756" y="1114"/>
                  </a:lnTo>
                  <a:lnTo>
                    <a:pt x="597" y="115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69"/>
            <p:cNvSpPr/>
            <p:nvPr/>
          </p:nvSpPr>
          <p:spPr>
            <a:xfrm>
              <a:off x="2473575" y="3812200"/>
              <a:ext cx="339975" cy="289275"/>
            </a:xfrm>
            <a:custGeom>
              <a:avLst/>
              <a:gdLst/>
              <a:ahLst/>
              <a:cxnLst/>
              <a:rect l="l" t="t" r="r" b="b"/>
              <a:pathLst>
                <a:path w="13599" h="11571" fill="none" extrusionOk="0">
                  <a:moveTo>
                    <a:pt x="11809" y="1"/>
                  </a:moveTo>
                  <a:lnTo>
                    <a:pt x="11809" y="1"/>
                  </a:lnTo>
                  <a:lnTo>
                    <a:pt x="11730" y="1"/>
                  </a:lnTo>
                  <a:lnTo>
                    <a:pt x="11730" y="1"/>
                  </a:lnTo>
                  <a:lnTo>
                    <a:pt x="11093" y="40"/>
                  </a:lnTo>
                  <a:lnTo>
                    <a:pt x="10497" y="120"/>
                  </a:lnTo>
                  <a:lnTo>
                    <a:pt x="9861" y="239"/>
                  </a:lnTo>
                  <a:lnTo>
                    <a:pt x="9304" y="358"/>
                  </a:lnTo>
                  <a:lnTo>
                    <a:pt x="8748" y="478"/>
                  </a:lnTo>
                  <a:lnTo>
                    <a:pt x="8191" y="677"/>
                  </a:lnTo>
                  <a:lnTo>
                    <a:pt x="7674" y="836"/>
                  </a:lnTo>
                  <a:lnTo>
                    <a:pt x="7197" y="1034"/>
                  </a:lnTo>
                  <a:lnTo>
                    <a:pt x="6243" y="1511"/>
                  </a:lnTo>
                  <a:lnTo>
                    <a:pt x="5368" y="2028"/>
                  </a:lnTo>
                  <a:lnTo>
                    <a:pt x="4533" y="2625"/>
                  </a:lnTo>
                  <a:lnTo>
                    <a:pt x="3818" y="3221"/>
                  </a:lnTo>
                  <a:lnTo>
                    <a:pt x="3142" y="3857"/>
                  </a:lnTo>
                  <a:lnTo>
                    <a:pt x="2545" y="4493"/>
                  </a:lnTo>
                  <a:lnTo>
                    <a:pt x="1989" y="5130"/>
                  </a:lnTo>
                  <a:lnTo>
                    <a:pt x="1511" y="5726"/>
                  </a:lnTo>
                  <a:lnTo>
                    <a:pt x="1114" y="6322"/>
                  </a:lnTo>
                  <a:lnTo>
                    <a:pt x="756" y="6879"/>
                  </a:lnTo>
                  <a:lnTo>
                    <a:pt x="199" y="7833"/>
                  </a:lnTo>
                  <a:lnTo>
                    <a:pt x="199" y="7833"/>
                  </a:lnTo>
                  <a:lnTo>
                    <a:pt x="120" y="8032"/>
                  </a:lnTo>
                  <a:lnTo>
                    <a:pt x="40" y="8231"/>
                  </a:lnTo>
                  <a:lnTo>
                    <a:pt x="40" y="8231"/>
                  </a:lnTo>
                  <a:lnTo>
                    <a:pt x="1" y="8589"/>
                  </a:lnTo>
                  <a:lnTo>
                    <a:pt x="40" y="8946"/>
                  </a:lnTo>
                  <a:lnTo>
                    <a:pt x="160" y="9304"/>
                  </a:lnTo>
                  <a:lnTo>
                    <a:pt x="358" y="9662"/>
                  </a:lnTo>
                  <a:lnTo>
                    <a:pt x="1114" y="10775"/>
                  </a:lnTo>
                  <a:lnTo>
                    <a:pt x="1114" y="10775"/>
                  </a:lnTo>
                  <a:lnTo>
                    <a:pt x="1392" y="11054"/>
                  </a:lnTo>
                  <a:lnTo>
                    <a:pt x="1671" y="11252"/>
                  </a:lnTo>
                  <a:lnTo>
                    <a:pt x="1949" y="11451"/>
                  </a:lnTo>
                  <a:lnTo>
                    <a:pt x="2267" y="11531"/>
                  </a:lnTo>
                  <a:lnTo>
                    <a:pt x="2267" y="11531"/>
                  </a:lnTo>
                  <a:lnTo>
                    <a:pt x="2585" y="11571"/>
                  </a:lnTo>
                  <a:lnTo>
                    <a:pt x="2585" y="11571"/>
                  </a:lnTo>
                  <a:lnTo>
                    <a:pt x="2784" y="11531"/>
                  </a:lnTo>
                  <a:lnTo>
                    <a:pt x="2983" y="11491"/>
                  </a:lnTo>
                  <a:lnTo>
                    <a:pt x="2983" y="11491"/>
                  </a:lnTo>
                  <a:lnTo>
                    <a:pt x="4136" y="11133"/>
                  </a:lnTo>
                  <a:lnTo>
                    <a:pt x="4812" y="10895"/>
                  </a:lnTo>
                  <a:lnTo>
                    <a:pt x="5527" y="10577"/>
                  </a:lnTo>
                  <a:lnTo>
                    <a:pt x="6283" y="10258"/>
                  </a:lnTo>
                  <a:lnTo>
                    <a:pt x="7078" y="9861"/>
                  </a:lnTo>
                  <a:lnTo>
                    <a:pt x="7873" y="9384"/>
                  </a:lnTo>
                  <a:lnTo>
                    <a:pt x="8668" y="8867"/>
                  </a:lnTo>
                  <a:lnTo>
                    <a:pt x="9424" y="8310"/>
                  </a:lnTo>
                  <a:lnTo>
                    <a:pt x="10219" y="7634"/>
                  </a:lnTo>
                  <a:lnTo>
                    <a:pt x="10934" y="6958"/>
                  </a:lnTo>
                  <a:lnTo>
                    <a:pt x="11610" y="6163"/>
                  </a:lnTo>
                  <a:lnTo>
                    <a:pt x="11928" y="5766"/>
                  </a:lnTo>
                  <a:lnTo>
                    <a:pt x="12207" y="5328"/>
                  </a:lnTo>
                  <a:lnTo>
                    <a:pt x="12485" y="4851"/>
                  </a:lnTo>
                  <a:lnTo>
                    <a:pt x="12763" y="4374"/>
                  </a:lnTo>
                  <a:lnTo>
                    <a:pt x="13002" y="3897"/>
                  </a:lnTo>
                  <a:lnTo>
                    <a:pt x="13201" y="3380"/>
                  </a:lnTo>
                  <a:lnTo>
                    <a:pt x="13400" y="2863"/>
                  </a:lnTo>
                  <a:lnTo>
                    <a:pt x="13559" y="2307"/>
                  </a:lnTo>
                  <a:lnTo>
                    <a:pt x="13559" y="2307"/>
                  </a:lnTo>
                  <a:lnTo>
                    <a:pt x="13598" y="2108"/>
                  </a:lnTo>
                  <a:lnTo>
                    <a:pt x="13598" y="1909"/>
                  </a:lnTo>
                  <a:lnTo>
                    <a:pt x="13598" y="1671"/>
                  </a:lnTo>
                  <a:lnTo>
                    <a:pt x="13559" y="1472"/>
                  </a:lnTo>
                  <a:lnTo>
                    <a:pt x="13439" y="1114"/>
                  </a:lnTo>
                  <a:lnTo>
                    <a:pt x="13201" y="756"/>
                  </a:lnTo>
                  <a:lnTo>
                    <a:pt x="12922" y="438"/>
                  </a:lnTo>
                  <a:lnTo>
                    <a:pt x="12604" y="199"/>
                  </a:lnTo>
                  <a:lnTo>
                    <a:pt x="12406" y="120"/>
                  </a:lnTo>
                  <a:lnTo>
                    <a:pt x="12207" y="80"/>
                  </a:lnTo>
                  <a:lnTo>
                    <a:pt x="12008" y="40"/>
                  </a:lnTo>
                  <a:lnTo>
                    <a:pt x="1180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69"/>
            <p:cNvSpPr/>
            <p:nvPr/>
          </p:nvSpPr>
          <p:spPr>
            <a:xfrm>
              <a:off x="2683300" y="3861900"/>
              <a:ext cx="28850" cy="28850"/>
            </a:xfrm>
            <a:custGeom>
              <a:avLst/>
              <a:gdLst/>
              <a:ahLst/>
              <a:cxnLst/>
              <a:rect l="l" t="t" r="r" b="b"/>
              <a:pathLst>
                <a:path w="1154" h="1154" extrusionOk="0">
                  <a:moveTo>
                    <a:pt x="557" y="1"/>
                  </a:moveTo>
                  <a:lnTo>
                    <a:pt x="398" y="40"/>
                  </a:lnTo>
                  <a:lnTo>
                    <a:pt x="239" y="120"/>
                  </a:lnTo>
                  <a:lnTo>
                    <a:pt x="80" y="279"/>
                  </a:lnTo>
                  <a:lnTo>
                    <a:pt x="1" y="478"/>
                  </a:lnTo>
                  <a:lnTo>
                    <a:pt x="1" y="716"/>
                  </a:lnTo>
                  <a:lnTo>
                    <a:pt x="120" y="915"/>
                  </a:lnTo>
                  <a:lnTo>
                    <a:pt x="200" y="1034"/>
                  </a:lnTo>
                  <a:lnTo>
                    <a:pt x="319" y="1114"/>
                  </a:lnTo>
                  <a:lnTo>
                    <a:pt x="438" y="1154"/>
                  </a:lnTo>
                  <a:lnTo>
                    <a:pt x="597" y="1154"/>
                  </a:lnTo>
                  <a:lnTo>
                    <a:pt x="756" y="1114"/>
                  </a:lnTo>
                  <a:lnTo>
                    <a:pt x="915" y="1034"/>
                  </a:lnTo>
                  <a:lnTo>
                    <a:pt x="1074" y="875"/>
                  </a:lnTo>
                  <a:lnTo>
                    <a:pt x="1154" y="677"/>
                  </a:lnTo>
                  <a:lnTo>
                    <a:pt x="1154" y="478"/>
                  </a:lnTo>
                  <a:lnTo>
                    <a:pt x="1035" y="239"/>
                  </a:lnTo>
                  <a:lnTo>
                    <a:pt x="955" y="160"/>
                  </a:lnTo>
                  <a:lnTo>
                    <a:pt x="836" y="80"/>
                  </a:lnTo>
                  <a:lnTo>
                    <a:pt x="717" y="1"/>
                  </a:lnTo>
                  <a:close/>
                </a:path>
              </a:pathLst>
            </a:custGeom>
            <a:solidFill>
              <a:srgbClr val="4D56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69"/>
            <p:cNvSpPr/>
            <p:nvPr/>
          </p:nvSpPr>
          <p:spPr>
            <a:xfrm>
              <a:off x="2683300" y="3861900"/>
              <a:ext cx="28850" cy="28850"/>
            </a:xfrm>
            <a:custGeom>
              <a:avLst/>
              <a:gdLst/>
              <a:ahLst/>
              <a:cxnLst/>
              <a:rect l="l" t="t" r="r" b="b"/>
              <a:pathLst>
                <a:path w="1154" h="1154" fill="none" extrusionOk="0">
                  <a:moveTo>
                    <a:pt x="557" y="1"/>
                  </a:moveTo>
                  <a:lnTo>
                    <a:pt x="557" y="1"/>
                  </a:lnTo>
                  <a:lnTo>
                    <a:pt x="398" y="40"/>
                  </a:lnTo>
                  <a:lnTo>
                    <a:pt x="239" y="120"/>
                  </a:lnTo>
                  <a:lnTo>
                    <a:pt x="239" y="120"/>
                  </a:lnTo>
                  <a:lnTo>
                    <a:pt x="80" y="279"/>
                  </a:lnTo>
                  <a:lnTo>
                    <a:pt x="1" y="478"/>
                  </a:lnTo>
                  <a:lnTo>
                    <a:pt x="1" y="716"/>
                  </a:lnTo>
                  <a:lnTo>
                    <a:pt x="120" y="915"/>
                  </a:lnTo>
                  <a:lnTo>
                    <a:pt x="120" y="915"/>
                  </a:lnTo>
                  <a:lnTo>
                    <a:pt x="200" y="1034"/>
                  </a:lnTo>
                  <a:lnTo>
                    <a:pt x="319" y="1114"/>
                  </a:lnTo>
                  <a:lnTo>
                    <a:pt x="438" y="1154"/>
                  </a:lnTo>
                  <a:lnTo>
                    <a:pt x="597" y="1154"/>
                  </a:lnTo>
                  <a:lnTo>
                    <a:pt x="597" y="1154"/>
                  </a:lnTo>
                  <a:lnTo>
                    <a:pt x="756" y="1114"/>
                  </a:lnTo>
                  <a:lnTo>
                    <a:pt x="915" y="1034"/>
                  </a:lnTo>
                  <a:lnTo>
                    <a:pt x="915" y="1034"/>
                  </a:lnTo>
                  <a:lnTo>
                    <a:pt x="1074" y="875"/>
                  </a:lnTo>
                  <a:lnTo>
                    <a:pt x="1154" y="677"/>
                  </a:lnTo>
                  <a:lnTo>
                    <a:pt x="1154" y="478"/>
                  </a:lnTo>
                  <a:lnTo>
                    <a:pt x="1035" y="239"/>
                  </a:lnTo>
                  <a:lnTo>
                    <a:pt x="1035" y="239"/>
                  </a:lnTo>
                  <a:lnTo>
                    <a:pt x="955" y="160"/>
                  </a:lnTo>
                  <a:lnTo>
                    <a:pt x="836" y="80"/>
                  </a:lnTo>
                  <a:lnTo>
                    <a:pt x="717" y="1"/>
                  </a:lnTo>
                  <a:lnTo>
                    <a:pt x="55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69"/>
            <p:cNvSpPr/>
            <p:nvPr/>
          </p:nvSpPr>
          <p:spPr>
            <a:xfrm>
              <a:off x="2599825" y="3934475"/>
              <a:ext cx="63625" cy="88475"/>
            </a:xfrm>
            <a:custGeom>
              <a:avLst/>
              <a:gdLst/>
              <a:ahLst/>
              <a:cxnLst/>
              <a:rect l="l" t="t" r="r" b="b"/>
              <a:pathLst>
                <a:path w="2545" h="3539" extrusionOk="0">
                  <a:moveTo>
                    <a:pt x="517" y="0"/>
                  </a:moveTo>
                  <a:lnTo>
                    <a:pt x="358" y="437"/>
                  </a:lnTo>
                  <a:lnTo>
                    <a:pt x="239" y="835"/>
                  </a:lnTo>
                  <a:lnTo>
                    <a:pt x="80" y="1551"/>
                  </a:lnTo>
                  <a:lnTo>
                    <a:pt x="0" y="2147"/>
                  </a:lnTo>
                  <a:lnTo>
                    <a:pt x="0" y="2664"/>
                  </a:lnTo>
                  <a:lnTo>
                    <a:pt x="40" y="3022"/>
                  </a:lnTo>
                  <a:lnTo>
                    <a:pt x="119" y="3340"/>
                  </a:lnTo>
                  <a:lnTo>
                    <a:pt x="199" y="3539"/>
                  </a:lnTo>
                  <a:lnTo>
                    <a:pt x="517" y="3419"/>
                  </a:lnTo>
                  <a:lnTo>
                    <a:pt x="795" y="3260"/>
                  </a:lnTo>
                  <a:lnTo>
                    <a:pt x="1074" y="3061"/>
                  </a:lnTo>
                  <a:lnTo>
                    <a:pt x="1312" y="2902"/>
                  </a:lnTo>
                  <a:lnTo>
                    <a:pt x="1710" y="2465"/>
                  </a:lnTo>
                  <a:lnTo>
                    <a:pt x="2028" y="2067"/>
                  </a:lnTo>
                  <a:lnTo>
                    <a:pt x="2266" y="1710"/>
                  </a:lnTo>
                  <a:lnTo>
                    <a:pt x="2425" y="1392"/>
                  </a:lnTo>
                  <a:lnTo>
                    <a:pt x="2545" y="1074"/>
                  </a:lnTo>
                  <a:lnTo>
                    <a:pt x="2227" y="795"/>
                  </a:lnTo>
                  <a:lnTo>
                    <a:pt x="1909" y="557"/>
                  </a:lnTo>
                  <a:lnTo>
                    <a:pt x="1590" y="358"/>
                  </a:lnTo>
                  <a:lnTo>
                    <a:pt x="1272" y="199"/>
                  </a:lnTo>
                  <a:lnTo>
                    <a:pt x="755" y="40"/>
                  </a:lnTo>
                  <a:lnTo>
                    <a:pt x="517" y="0"/>
                  </a:lnTo>
                  <a:close/>
                </a:path>
              </a:pathLst>
            </a:custGeom>
            <a:solidFill>
              <a:srgbClr val="8CDF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69"/>
            <p:cNvSpPr/>
            <p:nvPr/>
          </p:nvSpPr>
          <p:spPr>
            <a:xfrm>
              <a:off x="2599825" y="3934475"/>
              <a:ext cx="63625" cy="88475"/>
            </a:xfrm>
            <a:custGeom>
              <a:avLst/>
              <a:gdLst/>
              <a:ahLst/>
              <a:cxnLst/>
              <a:rect l="l" t="t" r="r" b="b"/>
              <a:pathLst>
                <a:path w="2545" h="3539" fill="none" extrusionOk="0">
                  <a:moveTo>
                    <a:pt x="517" y="0"/>
                  </a:moveTo>
                  <a:lnTo>
                    <a:pt x="517" y="0"/>
                  </a:lnTo>
                  <a:lnTo>
                    <a:pt x="358" y="437"/>
                  </a:lnTo>
                  <a:lnTo>
                    <a:pt x="239" y="835"/>
                  </a:lnTo>
                  <a:lnTo>
                    <a:pt x="80" y="1551"/>
                  </a:lnTo>
                  <a:lnTo>
                    <a:pt x="0" y="2147"/>
                  </a:lnTo>
                  <a:lnTo>
                    <a:pt x="0" y="2664"/>
                  </a:lnTo>
                  <a:lnTo>
                    <a:pt x="40" y="3022"/>
                  </a:lnTo>
                  <a:lnTo>
                    <a:pt x="119" y="3340"/>
                  </a:lnTo>
                  <a:lnTo>
                    <a:pt x="199" y="3539"/>
                  </a:lnTo>
                  <a:lnTo>
                    <a:pt x="199" y="3539"/>
                  </a:lnTo>
                  <a:lnTo>
                    <a:pt x="517" y="3419"/>
                  </a:lnTo>
                  <a:lnTo>
                    <a:pt x="795" y="3260"/>
                  </a:lnTo>
                  <a:lnTo>
                    <a:pt x="1074" y="3061"/>
                  </a:lnTo>
                  <a:lnTo>
                    <a:pt x="1312" y="2902"/>
                  </a:lnTo>
                  <a:lnTo>
                    <a:pt x="1710" y="2465"/>
                  </a:lnTo>
                  <a:lnTo>
                    <a:pt x="2028" y="2067"/>
                  </a:lnTo>
                  <a:lnTo>
                    <a:pt x="2266" y="1710"/>
                  </a:lnTo>
                  <a:lnTo>
                    <a:pt x="2425" y="1392"/>
                  </a:lnTo>
                  <a:lnTo>
                    <a:pt x="2545" y="1074"/>
                  </a:lnTo>
                  <a:lnTo>
                    <a:pt x="2545" y="1074"/>
                  </a:lnTo>
                  <a:lnTo>
                    <a:pt x="2227" y="795"/>
                  </a:lnTo>
                  <a:lnTo>
                    <a:pt x="1909" y="557"/>
                  </a:lnTo>
                  <a:lnTo>
                    <a:pt x="1590" y="358"/>
                  </a:lnTo>
                  <a:lnTo>
                    <a:pt x="1272" y="199"/>
                  </a:lnTo>
                  <a:lnTo>
                    <a:pt x="755" y="40"/>
                  </a:lnTo>
                  <a:lnTo>
                    <a:pt x="517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69"/>
            <p:cNvSpPr/>
            <p:nvPr/>
          </p:nvSpPr>
          <p:spPr>
            <a:xfrm>
              <a:off x="2662425" y="4170025"/>
              <a:ext cx="167025" cy="168025"/>
            </a:xfrm>
            <a:custGeom>
              <a:avLst/>
              <a:gdLst/>
              <a:ahLst/>
              <a:cxnLst/>
              <a:rect l="l" t="t" r="r" b="b"/>
              <a:pathLst>
                <a:path w="6681" h="6721" extrusionOk="0">
                  <a:moveTo>
                    <a:pt x="4176" y="1"/>
                  </a:moveTo>
                  <a:lnTo>
                    <a:pt x="3738" y="41"/>
                  </a:lnTo>
                  <a:lnTo>
                    <a:pt x="3261" y="80"/>
                  </a:lnTo>
                  <a:lnTo>
                    <a:pt x="2744" y="200"/>
                  </a:lnTo>
                  <a:lnTo>
                    <a:pt x="2188" y="438"/>
                  </a:lnTo>
                  <a:lnTo>
                    <a:pt x="1591" y="717"/>
                  </a:lnTo>
                  <a:lnTo>
                    <a:pt x="1313" y="915"/>
                  </a:lnTo>
                  <a:lnTo>
                    <a:pt x="1035" y="1114"/>
                  </a:lnTo>
                  <a:lnTo>
                    <a:pt x="756" y="1353"/>
                  </a:lnTo>
                  <a:lnTo>
                    <a:pt x="478" y="1631"/>
                  </a:lnTo>
                  <a:lnTo>
                    <a:pt x="239" y="1949"/>
                  </a:lnTo>
                  <a:lnTo>
                    <a:pt x="1" y="2307"/>
                  </a:lnTo>
                  <a:lnTo>
                    <a:pt x="80" y="2386"/>
                  </a:lnTo>
                  <a:lnTo>
                    <a:pt x="438" y="2546"/>
                  </a:lnTo>
                  <a:lnTo>
                    <a:pt x="717" y="2625"/>
                  </a:lnTo>
                  <a:lnTo>
                    <a:pt x="1035" y="2665"/>
                  </a:lnTo>
                  <a:lnTo>
                    <a:pt x="1392" y="2744"/>
                  </a:lnTo>
                  <a:lnTo>
                    <a:pt x="1830" y="2744"/>
                  </a:lnTo>
                  <a:lnTo>
                    <a:pt x="2386" y="2705"/>
                  </a:lnTo>
                  <a:lnTo>
                    <a:pt x="3062" y="2585"/>
                  </a:lnTo>
                  <a:lnTo>
                    <a:pt x="3818" y="2386"/>
                  </a:lnTo>
                  <a:lnTo>
                    <a:pt x="4613" y="2068"/>
                  </a:lnTo>
                  <a:lnTo>
                    <a:pt x="4414" y="2625"/>
                  </a:lnTo>
                  <a:lnTo>
                    <a:pt x="4255" y="3142"/>
                  </a:lnTo>
                  <a:lnTo>
                    <a:pt x="4136" y="3619"/>
                  </a:lnTo>
                  <a:lnTo>
                    <a:pt x="4056" y="4056"/>
                  </a:lnTo>
                  <a:lnTo>
                    <a:pt x="4017" y="4494"/>
                  </a:lnTo>
                  <a:lnTo>
                    <a:pt x="4017" y="4852"/>
                  </a:lnTo>
                  <a:lnTo>
                    <a:pt x="4056" y="5209"/>
                  </a:lnTo>
                  <a:lnTo>
                    <a:pt x="4096" y="5527"/>
                  </a:lnTo>
                  <a:lnTo>
                    <a:pt x="4215" y="6044"/>
                  </a:lnTo>
                  <a:lnTo>
                    <a:pt x="4374" y="6402"/>
                  </a:lnTo>
                  <a:lnTo>
                    <a:pt x="4454" y="6641"/>
                  </a:lnTo>
                  <a:lnTo>
                    <a:pt x="4533" y="6720"/>
                  </a:lnTo>
                  <a:lnTo>
                    <a:pt x="4891" y="6442"/>
                  </a:lnTo>
                  <a:lnTo>
                    <a:pt x="5209" y="6124"/>
                  </a:lnTo>
                  <a:lnTo>
                    <a:pt x="5488" y="5846"/>
                  </a:lnTo>
                  <a:lnTo>
                    <a:pt x="5726" y="5527"/>
                  </a:lnTo>
                  <a:lnTo>
                    <a:pt x="5925" y="5249"/>
                  </a:lnTo>
                  <a:lnTo>
                    <a:pt x="6124" y="4931"/>
                  </a:lnTo>
                  <a:lnTo>
                    <a:pt x="6283" y="4613"/>
                  </a:lnTo>
                  <a:lnTo>
                    <a:pt x="6402" y="4335"/>
                  </a:lnTo>
                  <a:lnTo>
                    <a:pt x="6561" y="3738"/>
                  </a:lnTo>
                  <a:lnTo>
                    <a:pt x="6641" y="3182"/>
                  </a:lnTo>
                  <a:lnTo>
                    <a:pt x="6680" y="2665"/>
                  </a:lnTo>
                  <a:lnTo>
                    <a:pt x="6680" y="2227"/>
                  </a:lnTo>
                  <a:lnTo>
                    <a:pt x="6402" y="2227"/>
                  </a:lnTo>
                  <a:lnTo>
                    <a:pt x="6164" y="2148"/>
                  </a:lnTo>
                  <a:lnTo>
                    <a:pt x="5885" y="1989"/>
                  </a:lnTo>
                  <a:lnTo>
                    <a:pt x="5647" y="1830"/>
                  </a:lnTo>
                  <a:lnTo>
                    <a:pt x="4891" y="1074"/>
                  </a:lnTo>
                  <a:lnTo>
                    <a:pt x="4693" y="836"/>
                  </a:lnTo>
                  <a:lnTo>
                    <a:pt x="4573" y="597"/>
                  </a:lnTo>
                  <a:lnTo>
                    <a:pt x="4454" y="279"/>
                  </a:lnTo>
                  <a:lnTo>
                    <a:pt x="4454" y="1"/>
                  </a:lnTo>
                  <a:close/>
                </a:path>
              </a:pathLst>
            </a:custGeom>
            <a:solidFill>
              <a:srgbClr val="8CDF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69"/>
            <p:cNvSpPr/>
            <p:nvPr/>
          </p:nvSpPr>
          <p:spPr>
            <a:xfrm>
              <a:off x="2662425" y="4170025"/>
              <a:ext cx="167025" cy="168025"/>
            </a:xfrm>
            <a:custGeom>
              <a:avLst/>
              <a:gdLst/>
              <a:ahLst/>
              <a:cxnLst/>
              <a:rect l="l" t="t" r="r" b="b"/>
              <a:pathLst>
                <a:path w="6681" h="6721" fill="none" extrusionOk="0">
                  <a:moveTo>
                    <a:pt x="4176" y="1"/>
                  </a:moveTo>
                  <a:lnTo>
                    <a:pt x="4176" y="1"/>
                  </a:lnTo>
                  <a:lnTo>
                    <a:pt x="3738" y="41"/>
                  </a:lnTo>
                  <a:lnTo>
                    <a:pt x="3261" y="80"/>
                  </a:lnTo>
                  <a:lnTo>
                    <a:pt x="2744" y="200"/>
                  </a:lnTo>
                  <a:lnTo>
                    <a:pt x="2188" y="438"/>
                  </a:lnTo>
                  <a:lnTo>
                    <a:pt x="1591" y="717"/>
                  </a:lnTo>
                  <a:lnTo>
                    <a:pt x="1313" y="915"/>
                  </a:lnTo>
                  <a:lnTo>
                    <a:pt x="1035" y="1114"/>
                  </a:lnTo>
                  <a:lnTo>
                    <a:pt x="756" y="1353"/>
                  </a:lnTo>
                  <a:lnTo>
                    <a:pt x="478" y="1631"/>
                  </a:lnTo>
                  <a:lnTo>
                    <a:pt x="239" y="1949"/>
                  </a:lnTo>
                  <a:lnTo>
                    <a:pt x="1" y="2307"/>
                  </a:lnTo>
                  <a:lnTo>
                    <a:pt x="1" y="2307"/>
                  </a:lnTo>
                  <a:lnTo>
                    <a:pt x="80" y="2386"/>
                  </a:lnTo>
                  <a:lnTo>
                    <a:pt x="438" y="2546"/>
                  </a:lnTo>
                  <a:lnTo>
                    <a:pt x="717" y="2625"/>
                  </a:lnTo>
                  <a:lnTo>
                    <a:pt x="1035" y="2665"/>
                  </a:lnTo>
                  <a:lnTo>
                    <a:pt x="1392" y="2744"/>
                  </a:lnTo>
                  <a:lnTo>
                    <a:pt x="1830" y="2744"/>
                  </a:lnTo>
                  <a:lnTo>
                    <a:pt x="1830" y="2744"/>
                  </a:lnTo>
                  <a:lnTo>
                    <a:pt x="2386" y="2705"/>
                  </a:lnTo>
                  <a:lnTo>
                    <a:pt x="3062" y="2585"/>
                  </a:lnTo>
                  <a:lnTo>
                    <a:pt x="3818" y="2386"/>
                  </a:lnTo>
                  <a:lnTo>
                    <a:pt x="4613" y="2068"/>
                  </a:lnTo>
                  <a:lnTo>
                    <a:pt x="4613" y="2068"/>
                  </a:lnTo>
                  <a:lnTo>
                    <a:pt x="4414" y="2625"/>
                  </a:lnTo>
                  <a:lnTo>
                    <a:pt x="4255" y="3142"/>
                  </a:lnTo>
                  <a:lnTo>
                    <a:pt x="4136" y="3619"/>
                  </a:lnTo>
                  <a:lnTo>
                    <a:pt x="4056" y="4056"/>
                  </a:lnTo>
                  <a:lnTo>
                    <a:pt x="4017" y="4494"/>
                  </a:lnTo>
                  <a:lnTo>
                    <a:pt x="4017" y="4852"/>
                  </a:lnTo>
                  <a:lnTo>
                    <a:pt x="4056" y="5209"/>
                  </a:lnTo>
                  <a:lnTo>
                    <a:pt x="4096" y="5527"/>
                  </a:lnTo>
                  <a:lnTo>
                    <a:pt x="4215" y="6044"/>
                  </a:lnTo>
                  <a:lnTo>
                    <a:pt x="4374" y="6402"/>
                  </a:lnTo>
                  <a:lnTo>
                    <a:pt x="4454" y="6641"/>
                  </a:lnTo>
                  <a:lnTo>
                    <a:pt x="4533" y="6720"/>
                  </a:lnTo>
                  <a:lnTo>
                    <a:pt x="4533" y="6720"/>
                  </a:lnTo>
                  <a:lnTo>
                    <a:pt x="4891" y="6442"/>
                  </a:lnTo>
                  <a:lnTo>
                    <a:pt x="5209" y="6124"/>
                  </a:lnTo>
                  <a:lnTo>
                    <a:pt x="5488" y="5846"/>
                  </a:lnTo>
                  <a:lnTo>
                    <a:pt x="5726" y="5527"/>
                  </a:lnTo>
                  <a:lnTo>
                    <a:pt x="5925" y="5249"/>
                  </a:lnTo>
                  <a:lnTo>
                    <a:pt x="6124" y="4931"/>
                  </a:lnTo>
                  <a:lnTo>
                    <a:pt x="6283" y="4613"/>
                  </a:lnTo>
                  <a:lnTo>
                    <a:pt x="6402" y="4335"/>
                  </a:lnTo>
                  <a:lnTo>
                    <a:pt x="6561" y="3738"/>
                  </a:lnTo>
                  <a:lnTo>
                    <a:pt x="6641" y="3182"/>
                  </a:lnTo>
                  <a:lnTo>
                    <a:pt x="6680" y="2665"/>
                  </a:lnTo>
                  <a:lnTo>
                    <a:pt x="6680" y="2227"/>
                  </a:lnTo>
                  <a:lnTo>
                    <a:pt x="6680" y="2227"/>
                  </a:lnTo>
                  <a:lnTo>
                    <a:pt x="6680" y="2227"/>
                  </a:lnTo>
                  <a:lnTo>
                    <a:pt x="6680" y="2227"/>
                  </a:lnTo>
                  <a:lnTo>
                    <a:pt x="6402" y="2227"/>
                  </a:lnTo>
                  <a:lnTo>
                    <a:pt x="6164" y="2148"/>
                  </a:lnTo>
                  <a:lnTo>
                    <a:pt x="5885" y="1989"/>
                  </a:lnTo>
                  <a:lnTo>
                    <a:pt x="5647" y="1830"/>
                  </a:lnTo>
                  <a:lnTo>
                    <a:pt x="4891" y="1074"/>
                  </a:lnTo>
                  <a:lnTo>
                    <a:pt x="4891" y="1074"/>
                  </a:lnTo>
                  <a:lnTo>
                    <a:pt x="4693" y="836"/>
                  </a:lnTo>
                  <a:lnTo>
                    <a:pt x="4573" y="597"/>
                  </a:lnTo>
                  <a:lnTo>
                    <a:pt x="4454" y="279"/>
                  </a:lnTo>
                  <a:lnTo>
                    <a:pt x="4454" y="1"/>
                  </a:lnTo>
                  <a:lnTo>
                    <a:pt x="4454" y="1"/>
                  </a:lnTo>
                  <a:lnTo>
                    <a:pt x="4176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69"/>
            <p:cNvSpPr/>
            <p:nvPr/>
          </p:nvSpPr>
          <p:spPr>
            <a:xfrm>
              <a:off x="2773750" y="3965275"/>
              <a:ext cx="239575" cy="260450"/>
            </a:xfrm>
            <a:custGeom>
              <a:avLst/>
              <a:gdLst/>
              <a:ahLst/>
              <a:cxnLst/>
              <a:rect l="l" t="t" r="r" b="b"/>
              <a:pathLst>
                <a:path w="9583" h="10418" extrusionOk="0">
                  <a:moveTo>
                    <a:pt x="6044" y="1989"/>
                  </a:moveTo>
                  <a:lnTo>
                    <a:pt x="6243" y="2028"/>
                  </a:lnTo>
                  <a:lnTo>
                    <a:pt x="6362" y="2108"/>
                  </a:lnTo>
                  <a:lnTo>
                    <a:pt x="6482" y="2267"/>
                  </a:lnTo>
                  <a:lnTo>
                    <a:pt x="6521" y="2426"/>
                  </a:lnTo>
                  <a:lnTo>
                    <a:pt x="6482" y="2625"/>
                  </a:lnTo>
                  <a:lnTo>
                    <a:pt x="6402" y="2744"/>
                  </a:lnTo>
                  <a:lnTo>
                    <a:pt x="6243" y="2863"/>
                  </a:lnTo>
                  <a:lnTo>
                    <a:pt x="6044" y="2903"/>
                  </a:lnTo>
                  <a:lnTo>
                    <a:pt x="5885" y="2863"/>
                  </a:lnTo>
                  <a:lnTo>
                    <a:pt x="5726" y="2784"/>
                  </a:lnTo>
                  <a:lnTo>
                    <a:pt x="5647" y="2625"/>
                  </a:lnTo>
                  <a:lnTo>
                    <a:pt x="5607" y="2466"/>
                  </a:lnTo>
                  <a:lnTo>
                    <a:pt x="5647" y="2267"/>
                  </a:lnTo>
                  <a:lnTo>
                    <a:pt x="5726" y="2108"/>
                  </a:lnTo>
                  <a:lnTo>
                    <a:pt x="5885" y="2028"/>
                  </a:lnTo>
                  <a:lnTo>
                    <a:pt x="6044" y="1989"/>
                  </a:lnTo>
                  <a:close/>
                  <a:moveTo>
                    <a:pt x="4136" y="4772"/>
                  </a:moveTo>
                  <a:lnTo>
                    <a:pt x="4534" y="4851"/>
                  </a:lnTo>
                  <a:lnTo>
                    <a:pt x="4772" y="4931"/>
                  </a:lnTo>
                  <a:lnTo>
                    <a:pt x="5011" y="5010"/>
                  </a:lnTo>
                  <a:lnTo>
                    <a:pt x="5289" y="5129"/>
                  </a:lnTo>
                  <a:lnTo>
                    <a:pt x="5488" y="5328"/>
                  </a:lnTo>
                  <a:lnTo>
                    <a:pt x="5448" y="5567"/>
                  </a:lnTo>
                  <a:lnTo>
                    <a:pt x="5368" y="5805"/>
                  </a:lnTo>
                  <a:lnTo>
                    <a:pt x="5249" y="6163"/>
                  </a:lnTo>
                  <a:lnTo>
                    <a:pt x="5090" y="6521"/>
                  </a:lnTo>
                  <a:lnTo>
                    <a:pt x="4812" y="6879"/>
                  </a:lnTo>
                  <a:lnTo>
                    <a:pt x="4494" y="7276"/>
                  </a:lnTo>
                  <a:lnTo>
                    <a:pt x="4295" y="7436"/>
                  </a:lnTo>
                  <a:lnTo>
                    <a:pt x="4056" y="7595"/>
                  </a:lnTo>
                  <a:lnTo>
                    <a:pt x="3937" y="7436"/>
                  </a:lnTo>
                  <a:lnTo>
                    <a:pt x="3858" y="7197"/>
                  </a:lnTo>
                  <a:lnTo>
                    <a:pt x="3778" y="6919"/>
                  </a:lnTo>
                  <a:lnTo>
                    <a:pt x="3699" y="6521"/>
                  </a:lnTo>
                  <a:lnTo>
                    <a:pt x="3659" y="6044"/>
                  </a:lnTo>
                  <a:lnTo>
                    <a:pt x="3659" y="5448"/>
                  </a:lnTo>
                  <a:lnTo>
                    <a:pt x="3778" y="4772"/>
                  </a:lnTo>
                  <a:close/>
                  <a:moveTo>
                    <a:pt x="8112" y="1"/>
                  </a:moveTo>
                  <a:lnTo>
                    <a:pt x="7834" y="40"/>
                  </a:lnTo>
                  <a:lnTo>
                    <a:pt x="7356" y="160"/>
                  </a:lnTo>
                  <a:lnTo>
                    <a:pt x="6879" y="319"/>
                  </a:lnTo>
                  <a:lnTo>
                    <a:pt x="6005" y="676"/>
                  </a:lnTo>
                  <a:lnTo>
                    <a:pt x="5170" y="1074"/>
                  </a:lnTo>
                  <a:lnTo>
                    <a:pt x="4454" y="1551"/>
                  </a:lnTo>
                  <a:lnTo>
                    <a:pt x="3778" y="2028"/>
                  </a:lnTo>
                  <a:lnTo>
                    <a:pt x="3182" y="2585"/>
                  </a:lnTo>
                  <a:lnTo>
                    <a:pt x="2625" y="3142"/>
                  </a:lnTo>
                  <a:lnTo>
                    <a:pt x="2148" y="3738"/>
                  </a:lnTo>
                  <a:lnTo>
                    <a:pt x="1711" y="4334"/>
                  </a:lnTo>
                  <a:lnTo>
                    <a:pt x="1353" y="4891"/>
                  </a:lnTo>
                  <a:lnTo>
                    <a:pt x="1035" y="5487"/>
                  </a:lnTo>
                  <a:lnTo>
                    <a:pt x="756" y="6044"/>
                  </a:lnTo>
                  <a:lnTo>
                    <a:pt x="518" y="6561"/>
                  </a:lnTo>
                  <a:lnTo>
                    <a:pt x="319" y="7078"/>
                  </a:lnTo>
                  <a:lnTo>
                    <a:pt x="41" y="7873"/>
                  </a:lnTo>
                  <a:lnTo>
                    <a:pt x="1" y="8191"/>
                  </a:lnTo>
                  <a:lnTo>
                    <a:pt x="1" y="8469"/>
                  </a:lnTo>
                  <a:lnTo>
                    <a:pt x="120" y="8787"/>
                  </a:lnTo>
                  <a:lnTo>
                    <a:pt x="240" y="9026"/>
                  </a:lnTo>
                  <a:lnTo>
                    <a:pt x="438" y="9264"/>
                  </a:lnTo>
                  <a:lnTo>
                    <a:pt x="1194" y="10020"/>
                  </a:lnTo>
                  <a:lnTo>
                    <a:pt x="1432" y="10179"/>
                  </a:lnTo>
                  <a:lnTo>
                    <a:pt x="1711" y="10338"/>
                  </a:lnTo>
                  <a:lnTo>
                    <a:pt x="1949" y="10417"/>
                  </a:lnTo>
                  <a:lnTo>
                    <a:pt x="2506" y="10417"/>
                  </a:lnTo>
                  <a:lnTo>
                    <a:pt x="2784" y="10298"/>
                  </a:lnTo>
                  <a:lnTo>
                    <a:pt x="3619" y="9861"/>
                  </a:lnTo>
                  <a:lnTo>
                    <a:pt x="4613" y="9225"/>
                  </a:lnTo>
                  <a:lnTo>
                    <a:pt x="5130" y="8827"/>
                  </a:lnTo>
                  <a:lnTo>
                    <a:pt x="5687" y="8390"/>
                  </a:lnTo>
                  <a:lnTo>
                    <a:pt x="6243" y="7913"/>
                  </a:lnTo>
                  <a:lnTo>
                    <a:pt x="6760" y="7396"/>
                  </a:lnTo>
                  <a:lnTo>
                    <a:pt x="7317" y="6839"/>
                  </a:lnTo>
                  <a:lnTo>
                    <a:pt x="7794" y="6203"/>
                  </a:lnTo>
                  <a:lnTo>
                    <a:pt x="8271" y="5567"/>
                  </a:lnTo>
                  <a:lnTo>
                    <a:pt x="8668" y="4851"/>
                  </a:lnTo>
                  <a:lnTo>
                    <a:pt x="8987" y="4096"/>
                  </a:lnTo>
                  <a:lnTo>
                    <a:pt x="9265" y="3301"/>
                  </a:lnTo>
                  <a:lnTo>
                    <a:pt x="9464" y="2426"/>
                  </a:lnTo>
                  <a:lnTo>
                    <a:pt x="9543" y="1989"/>
                  </a:lnTo>
                  <a:lnTo>
                    <a:pt x="9583" y="1551"/>
                  </a:lnTo>
                  <a:lnTo>
                    <a:pt x="9583" y="1233"/>
                  </a:lnTo>
                  <a:lnTo>
                    <a:pt x="9503" y="955"/>
                  </a:lnTo>
                  <a:lnTo>
                    <a:pt x="9344" y="716"/>
                  </a:lnTo>
                  <a:lnTo>
                    <a:pt x="9185" y="478"/>
                  </a:lnTo>
                  <a:lnTo>
                    <a:pt x="8947" y="279"/>
                  </a:lnTo>
                  <a:lnTo>
                    <a:pt x="8668" y="120"/>
                  </a:lnTo>
                  <a:lnTo>
                    <a:pt x="8390" y="40"/>
                  </a:lnTo>
                  <a:lnTo>
                    <a:pt x="8112" y="1"/>
                  </a:lnTo>
                  <a:close/>
                </a:path>
              </a:pathLst>
            </a:custGeom>
            <a:solidFill>
              <a:srgbClr val="E5EA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69"/>
            <p:cNvSpPr/>
            <p:nvPr/>
          </p:nvSpPr>
          <p:spPr>
            <a:xfrm>
              <a:off x="2865200" y="4084550"/>
              <a:ext cx="45750" cy="70600"/>
            </a:xfrm>
            <a:custGeom>
              <a:avLst/>
              <a:gdLst/>
              <a:ahLst/>
              <a:cxnLst/>
              <a:rect l="l" t="t" r="r" b="b"/>
              <a:pathLst>
                <a:path w="1830" h="2824" fill="none" extrusionOk="0">
                  <a:moveTo>
                    <a:pt x="398" y="2824"/>
                  </a:moveTo>
                  <a:lnTo>
                    <a:pt x="398" y="2824"/>
                  </a:lnTo>
                  <a:lnTo>
                    <a:pt x="279" y="2665"/>
                  </a:lnTo>
                  <a:lnTo>
                    <a:pt x="200" y="2426"/>
                  </a:lnTo>
                  <a:lnTo>
                    <a:pt x="120" y="2148"/>
                  </a:lnTo>
                  <a:lnTo>
                    <a:pt x="41" y="1750"/>
                  </a:lnTo>
                  <a:lnTo>
                    <a:pt x="1" y="1273"/>
                  </a:lnTo>
                  <a:lnTo>
                    <a:pt x="1" y="677"/>
                  </a:lnTo>
                  <a:lnTo>
                    <a:pt x="120" y="1"/>
                  </a:lnTo>
                  <a:lnTo>
                    <a:pt x="120" y="1"/>
                  </a:lnTo>
                  <a:lnTo>
                    <a:pt x="200" y="1"/>
                  </a:lnTo>
                  <a:lnTo>
                    <a:pt x="200" y="1"/>
                  </a:lnTo>
                  <a:lnTo>
                    <a:pt x="478" y="1"/>
                  </a:lnTo>
                  <a:lnTo>
                    <a:pt x="876" y="80"/>
                  </a:lnTo>
                  <a:lnTo>
                    <a:pt x="1114" y="160"/>
                  </a:lnTo>
                  <a:lnTo>
                    <a:pt x="1353" y="239"/>
                  </a:lnTo>
                  <a:lnTo>
                    <a:pt x="1631" y="358"/>
                  </a:lnTo>
                  <a:lnTo>
                    <a:pt x="1830" y="557"/>
                  </a:lnTo>
                  <a:lnTo>
                    <a:pt x="1830" y="557"/>
                  </a:lnTo>
                  <a:lnTo>
                    <a:pt x="1790" y="796"/>
                  </a:lnTo>
                  <a:lnTo>
                    <a:pt x="1710" y="1034"/>
                  </a:lnTo>
                  <a:lnTo>
                    <a:pt x="1591" y="1392"/>
                  </a:lnTo>
                  <a:lnTo>
                    <a:pt x="1432" y="1750"/>
                  </a:lnTo>
                  <a:lnTo>
                    <a:pt x="1154" y="2108"/>
                  </a:lnTo>
                  <a:lnTo>
                    <a:pt x="836" y="2505"/>
                  </a:lnTo>
                  <a:lnTo>
                    <a:pt x="637" y="2665"/>
                  </a:lnTo>
                  <a:lnTo>
                    <a:pt x="398" y="282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69"/>
            <p:cNvSpPr/>
            <p:nvPr/>
          </p:nvSpPr>
          <p:spPr>
            <a:xfrm>
              <a:off x="2913925" y="4014975"/>
              <a:ext cx="22875" cy="22875"/>
            </a:xfrm>
            <a:custGeom>
              <a:avLst/>
              <a:gdLst/>
              <a:ahLst/>
              <a:cxnLst/>
              <a:rect l="l" t="t" r="r" b="b"/>
              <a:pathLst>
                <a:path w="915" h="915" fill="none" extrusionOk="0">
                  <a:moveTo>
                    <a:pt x="437" y="915"/>
                  </a:moveTo>
                  <a:lnTo>
                    <a:pt x="437" y="915"/>
                  </a:lnTo>
                  <a:lnTo>
                    <a:pt x="278" y="875"/>
                  </a:lnTo>
                  <a:lnTo>
                    <a:pt x="119" y="796"/>
                  </a:lnTo>
                  <a:lnTo>
                    <a:pt x="119" y="796"/>
                  </a:lnTo>
                  <a:lnTo>
                    <a:pt x="40" y="637"/>
                  </a:lnTo>
                  <a:lnTo>
                    <a:pt x="0" y="478"/>
                  </a:lnTo>
                  <a:lnTo>
                    <a:pt x="40" y="279"/>
                  </a:lnTo>
                  <a:lnTo>
                    <a:pt x="119" y="120"/>
                  </a:lnTo>
                  <a:lnTo>
                    <a:pt x="119" y="120"/>
                  </a:lnTo>
                  <a:lnTo>
                    <a:pt x="278" y="40"/>
                  </a:lnTo>
                  <a:lnTo>
                    <a:pt x="437" y="1"/>
                  </a:lnTo>
                  <a:lnTo>
                    <a:pt x="437" y="1"/>
                  </a:lnTo>
                  <a:lnTo>
                    <a:pt x="636" y="40"/>
                  </a:lnTo>
                  <a:lnTo>
                    <a:pt x="755" y="120"/>
                  </a:lnTo>
                  <a:lnTo>
                    <a:pt x="755" y="120"/>
                  </a:lnTo>
                  <a:lnTo>
                    <a:pt x="875" y="279"/>
                  </a:lnTo>
                  <a:lnTo>
                    <a:pt x="914" y="438"/>
                  </a:lnTo>
                  <a:lnTo>
                    <a:pt x="875" y="637"/>
                  </a:lnTo>
                  <a:lnTo>
                    <a:pt x="795" y="756"/>
                  </a:lnTo>
                  <a:lnTo>
                    <a:pt x="795" y="756"/>
                  </a:lnTo>
                  <a:lnTo>
                    <a:pt x="636" y="875"/>
                  </a:lnTo>
                  <a:lnTo>
                    <a:pt x="437" y="91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69"/>
            <p:cNvSpPr/>
            <p:nvPr/>
          </p:nvSpPr>
          <p:spPr>
            <a:xfrm>
              <a:off x="2773750" y="3965275"/>
              <a:ext cx="239575" cy="260450"/>
            </a:xfrm>
            <a:custGeom>
              <a:avLst/>
              <a:gdLst/>
              <a:ahLst/>
              <a:cxnLst/>
              <a:rect l="l" t="t" r="r" b="b"/>
              <a:pathLst>
                <a:path w="9583" h="10418" fill="none" extrusionOk="0">
                  <a:moveTo>
                    <a:pt x="8112" y="1"/>
                  </a:moveTo>
                  <a:lnTo>
                    <a:pt x="8112" y="1"/>
                  </a:lnTo>
                  <a:lnTo>
                    <a:pt x="7834" y="40"/>
                  </a:lnTo>
                  <a:lnTo>
                    <a:pt x="7834" y="40"/>
                  </a:lnTo>
                  <a:lnTo>
                    <a:pt x="7356" y="160"/>
                  </a:lnTo>
                  <a:lnTo>
                    <a:pt x="6879" y="319"/>
                  </a:lnTo>
                  <a:lnTo>
                    <a:pt x="6005" y="676"/>
                  </a:lnTo>
                  <a:lnTo>
                    <a:pt x="5170" y="1074"/>
                  </a:lnTo>
                  <a:lnTo>
                    <a:pt x="4454" y="1551"/>
                  </a:lnTo>
                  <a:lnTo>
                    <a:pt x="3778" y="2028"/>
                  </a:lnTo>
                  <a:lnTo>
                    <a:pt x="3182" y="2585"/>
                  </a:lnTo>
                  <a:lnTo>
                    <a:pt x="2625" y="3142"/>
                  </a:lnTo>
                  <a:lnTo>
                    <a:pt x="2148" y="3738"/>
                  </a:lnTo>
                  <a:lnTo>
                    <a:pt x="1711" y="4334"/>
                  </a:lnTo>
                  <a:lnTo>
                    <a:pt x="1353" y="4891"/>
                  </a:lnTo>
                  <a:lnTo>
                    <a:pt x="1035" y="5487"/>
                  </a:lnTo>
                  <a:lnTo>
                    <a:pt x="756" y="6044"/>
                  </a:lnTo>
                  <a:lnTo>
                    <a:pt x="518" y="6561"/>
                  </a:lnTo>
                  <a:lnTo>
                    <a:pt x="319" y="7078"/>
                  </a:lnTo>
                  <a:lnTo>
                    <a:pt x="41" y="7873"/>
                  </a:lnTo>
                  <a:lnTo>
                    <a:pt x="41" y="7873"/>
                  </a:lnTo>
                  <a:lnTo>
                    <a:pt x="1" y="8191"/>
                  </a:lnTo>
                  <a:lnTo>
                    <a:pt x="1" y="8191"/>
                  </a:lnTo>
                  <a:lnTo>
                    <a:pt x="1" y="8469"/>
                  </a:lnTo>
                  <a:lnTo>
                    <a:pt x="120" y="8787"/>
                  </a:lnTo>
                  <a:lnTo>
                    <a:pt x="240" y="9026"/>
                  </a:lnTo>
                  <a:lnTo>
                    <a:pt x="438" y="9264"/>
                  </a:lnTo>
                  <a:lnTo>
                    <a:pt x="1194" y="10020"/>
                  </a:lnTo>
                  <a:lnTo>
                    <a:pt x="1194" y="10020"/>
                  </a:lnTo>
                  <a:lnTo>
                    <a:pt x="1432" y="10179"/>
                  </a:lnTo>
                  <a:lnTo>
                    <a:pt x="1711" y="10338"/>
                  </a:lnTo>
                  <a:lnTo>
                    <a:pt x="1949" y="10417"/>
                  </a:lnTo>
                  <a:lnTo>
                    <a:pt x="2227" y="10417"/>
                  </a:lnTo>
                  <a:lnTo>
                    <a:pt x="2227" y="10417"/>
                  </a:lnTo>
                  <a:lnTo>
                    <a:pt x="2227" y="10417"/>
                  </a:lnTo>
                  <a:lnTo>
                    <a:pt x="2227" y="10417"/>
                  </a:lnTo>
                  <a:lnTo>
                    <a:pt x="2506" y="10417"/>
                  </a:lnTo>
                  <a:lnTo>
                    <a:pt x="2784" y="10298"/>
                  </a:lnTo>
                  <a:lnTo>
                    <a:pt x="2784" y="10298"/>
                  </a:lnTo>
                  <a:lnTo>
                    <a:pt x="3619" y="9861"/>
                  </a:lnTo>
                  <a:lnTo>
                    <a:pt x="4613" y="9225"/>
                  </a:lnTo>
                  <a:lnTo>
                    <a:pt x="5130" y="8827"/>
                  </a:lnTo>
                  <a:lnTo>
                    <a:pt x="5687" y="8390"/>
                  </a:lnTo>
                  <a:lnTo>
                    <a:pt x="6243" y="7913"/>
                  </a:lnTo>
                  <a:lnTo>
                    <a:pt x="6760" y="7396"/>
                  </a:lnTo>
                  <a:lnTo>
                    <a:pt x="7317" y="6839"/>
                  </a:lnTo>
                  <a:lnTo>
                    <a:pt x="7794" y="6203"/>
                  </a:lnTo>
                  <a:lnTo>
                    <a:pt x="8271" y="5567"/>
                  </a:lnTo>
                  <a:lnTo>
                    <a:pt x="8668" y="4851"/>
                  </a:lnTo>
                  <a:lnTo>
                    <a:pt x="8987" y="4096"/>
                  </a:lnTo>
                  <a:lnTo>
                    <a:pt x="9265" y="3301"/>
                  </a:lnTo>
                  <a:lnTo>
                    <a:pt x="9464" y="2426"/>
                  </a:lnTo>
                  <a:lnTo>
                    <a:pt x="9543" y="1989"/>
                  </a:lnTo>
                  <a:lnTo>
                    <a:pt x="9583" y="1551"/>
                  </a:lnTo>
                  <a:lnTo>
                    <a:pt x="9583" y="1551"/>
                  </a:lnTo>
                  <a:lnTo>
                    <a:pt x="9583" y="1233"/>
                  </a:lnTo>
                  <a:lnTo>
                    <a:pt x="9503" y="955"/>
                  </a:lnTo>
                  <a:lnTo>
                    <a:pt x="9344" y="716"/>
                  </a:lnTo>
                  <a:lnTo>
                    <a:pt x="9185" y="478"/>
                  </a:lnTo>
                  <a:lnTo>
                    <a:pt x="8947" y="279"/>
                  </a:lnTo>
                  <a:lnTo>
                    <a:pt x="8668" y="120"/>
                  </a:lnTo>
                  <a:lnTo>
                    <a:pt x="8390" y="40"/>
                  </a:lnTo>
                  <a:lnTo>
                    <a:pt x="811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69"/>
            <p:cNvSpPr/>
            <p:nvPr/>
          </p:nvSpPr>
          <p:spPr>
            <a:xfrm>
              <a:off x="2913925" y="4014975"/>
              <a:ext cx="22875" cy="22875"/>
            </a:xfrm>
            <a:custGeom>
              <a:avLst/>
              <a:gdLst/>
              <a:ahLst/>
              <a:cxnLst/>
              <a:rect l="l" t="t" r="r" b="b"/>
              <a:pathLst>
                <a:path w="915" h="915" extrusionOk="0">
                  <a:moveTo>
                    <a:pt x="437" y="1"/>
                  </a:moveTo>
                  <a:lnTo>
                    <a:pt x="278" y="40"/>
                  </a:lnTo>
                  <a:lnTo>
                    <a:pt x="119" y="120"/>
                  </a:lnTo>
                  <a:lnTo>
                    <a:pt x="40" y="279"/>
                  </a:lnTo>
                  <a:lnTo>
                    <a:pt x="0" y="478"/>
                  </a:lnTo>
                  <a:lnTo>
                    <a:pt x="40" y="637"/>
                  </a:lnTo>
                  <a:lnTo>
                    <a:pt x="119" y="796"/>
                  </a:lnTo>
                  <a:lnTo>
                    <a:pt x="278" y="875"/>
                  </a:lnTo>
                  <a:lnTo>
                    <a:pt x="437" y="915"/>
                  </a:lnTo>
                  <a:lnTo>
                    <a:pt x="636" y="875"/>
                  </a:lnTo>
                  <a:lnTo>
                    <a:pt x="795" y="756"/>
                  </a:lnTo>
                  <a:lnTo>
                    <a:pt x="875" y="637"/>
                  </a:lnTo>
                  <a:lnTo>
                    <a:pt x="914" y="438"/>
                  </a:lnTo>
                  <a:lnTo>
                    <a:pt x="875" y="279"/>
                  </a:lnTo>
                  <a:lnTo>
                    <a:pt x="755" y="120"/>
                  </a:lnTo>
                  <a:lnTo>
                    <a:pt x="636" y="40"/>
                  </a:lnTo>
                  <a:lnTo>
                    <a:pt x="437" y="1"/>
                  </a:lnTo>
                  <a:close/>
                </a:path>
              </a:pathLst>
            </a:custGeom>
            <a:solidFill>
              <a:srgbClr val="4D56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69"/>
            <p:cNvSpPr/>
            <p:nvPr/>
          </p:nvSpPr>
          <p:spPr>
            <a:xfrm>
              <a:off x="2913925" y="4014975"/>
              <a:ext cx="22875" cy="22875"/>
            </a:xfrm>
            <a:custGeom>
              <a:avLst/>
              <a:gdLst/>
              <a:ahLst/>
              <a:cxnLst/>
              <a:rect l="l" t="t" r="r" b="b"/>
              <a:pathLst>
                <a:path w="915" h="915" fill="none" extrusionOk="0">
                  <a:moveTo>
                    <a:pt x="437" y="1"/>
                  </a:moveTo>
                  <a:lnTo>
                    <a:pt x="437" y="1"/>
                  </a:lnTo>
                  <a:lnTo>
                    <a:pt x="278" y="40"/>
                  </a:lnTo>
                  <a:lnTo>
                    <a:pt x="119" y="120"/>
                  </a:lnTo>
                  <a:lnTo>
                    <a:pt x="119" y="120"/>
                  </a:lnTo>
                  <a:lnTo>
                    <a:pt x="40" y="279"/>
                  </a:lnTo>
                  <a:lnTo>
                    <a:pt x="0" y="478"/>
                  </a:lnTo>
                  <a:lnTo>
                    <a:pt x="40" y="637"/>
                  </a:lnTo>
                  <a:lnTo>
                    <a:pt x="119" y="796"/>
                  </a:lnTo>
                  <a:lnTo>
                    <a:pt x="119" y="796"/>
                  </a:lnTo>
                  <a:lnTo>
                    <a:pt x="278" y="875"/>
                  </a:lnTo>
                  <a:lnTo>
                    <a:pt x="437" y="915"/>
                  </a:lnTo>
                  <a:lnTo>
                    <a:pt x="437" y="915"/>
                  </a:lnTo>
                  <a:lnTo>
                    <a:pt x="636" y="875"/>
                  </a:lnTo>
                  <a:lnTo>
                    <a:pt x="795" y="756"/>
                  </a:lnTo>
                  <a:lnTo>
                    <a:pt x="795" y="756"/>
                  </a:lnTo>
                  <a:lnTo>
                    <a:pt x="875" y="637"/>
                  </a:lnTo>
                  <a:lnTo>
                    <a:pt x="914" y="438"/>
                  </a:lnTo>
                  <a:lnTo>
                    <a:pt x="875" y="279"/>
                  </a:lnTo>
                  <a:lnTo>
                    <a:pt x="755" y="120"/>
                  </a:lnTo>
                  <a:lnTo>
                    <a:pt x="755" y="120"/>
                  </a:lnTo>
                  <a:lnTo>
                    <a:pt x="636" y="40"/>
                  </a:lnTo>
                  <a:lnTo>
                    <a:pt x="43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69"/>
            <p:cNvSpPr/>
            <p:nvPr/>
          </p:nvSpPr>
          <p:spPr>
            <a:xfrm>
              <a:off x="2865200" y="4084550"/>
              <a:ext cx="45750" cy="70600"/>
            </a:xfrm>
            <a:custGeom>
              <a:avLst/>
              <a:gdLst/>
              <a:ahLst/>
              <a:cxnLst/>
              <a:rect l="l" t="t" r="r" b="b"/>
              <a:pathLst>
                <a:path w="1830" h="2824" extrusionOk="0">
                  <a:moveTo>
                    <a:pt x="120" y="1"/>
                  </a:moveTo>
                  <a:lnTo>
                    <a:pt x="1" y="677"/>
                  </a:lnTo>
                  <a:lnTo>
                    <a:pt x="1" y="1273"/>
                  </a:lnTo>
                  <a:lnTo>
                    <a:pt x="41" y="1750"/>
                  </a:lnTo>
                  <a:lnTo>
                    <a:pt x="120" y="2148"/>
                  </a:lnTo>
                  <a:lnTo>
                    <a:pt x="200" y="2426"/>
                  </a:lnTo>
                  <a:lnTo>
                    <a:pt x="279" y="2665"/>
                  </a:lnTo>
                  <a:lnTo>
                    <a:pt x="398" y="2824"/>
                  </a:lnTo>
                  <a:lnTo>
                    <a:pt x="637" y="2665"/>
                  </a:lnTo>
                  <a:lnTo>
                    <a:pt x="836" y="2505"/>
                  </a:lnTo>
                  <a:lnTo>
                    <a:pt x="1154" y="2108"/>
                  </a:lnTo>
                  <a:lnTo>
                    <a:pt x="1432" y="1750"/>
                  </a:lnTo>
                  <a:lnTo>
                    <a:pt x="1591" y="1392"/>
                  </a:lnTo>
                  <a:lnTo>
                    <a:pt x="1710" y="1034"/>
                  </a:lnTo>
                  <a:lnTo>
                    <a:pt x="1790" y="796"/>
                  </a:lnTo>
                  <a:lnTo>
                    <a:pt x="1830" y="557"/>
                  </a:lnTo>
                  <a:lnTo>
                    <a:pt x="1631" y="358"/>
                  </a:lnTo>
                  <a:lnTo>
                    <a:pt x="1353" y="239"/>
                  </a:lnTo>
                  <a:lnTo>
                    <a:pt x="1114" y="160"/>
                  </a:lnTo>
                  <a:lnTo>
                    <a:pt x="876" y="80"/>
                  </a:lnTo>
                  <a:lnTo>
                    <a:pt x="478" y="1"/>
                  </a:lnTo>
                  <a:close/>
                </a:path>
              </a:pathLst>
            </a:custGeom>
            <a:solidFill>
              <a:srgbClr val="8CDF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69"/>
            <p:cNvSpPr/>
            <p:nvPr/>
          </p:nvSpPr>
          <p:spPr>
            <a:xfrm>
              <a:off x="2865200" y="4084550"/>
              <a:ext cx="45750" cy="70600"/>
            </a:xfrm>
            <a:custGeom>
              <a:avLst/>
              <a:gdLst/>
              <a:ahLst/>
              <a:cxnLst/>
              <a:rect l="l" t="t" r="r" b="b"/>
              <a:pathLst>
                <a:path w="1830" h="2824" fill="none" extrusionOk="0">
                  <a:moveTo>
                    <a:pt x="200" y="1"/>
                  </a:moveTo>
                  <a:lnTo>
                    <a:pt x="200" y="1"/>
                  </a:lnTo>
                  <a:lnTo>
                    <a:pt x="120" y="1"/>
                  </a:lnTo>
                  <a:lnTo>
                    <a:pt x="120" y="1"/>
                  </a:lnTo>
                  <a:lnTo>
                    <a:pt x="1" y="677"/>
                  </a:lnTo>
                  <a:lnTo>
                    <a:pt x="1" y="1273"/>
                  </a:lnTo>
                  <a:lnTo>
                    <a:pt x="41" y="1750"/>
                  </a:lnTo>
                  <a:lnTo>
                    <a:pt x="120" y="2148"/>
                  </a:lnTo>
                  <a:lnTo>
                    <a:pt x="200" y="2426"/>
                  </a:lnTo>
                  <a:lnTo>
                    <a:pt x="279" y="2665"/>
                  </a:lnTo>
                  <a:lnTo>
                    <a:pt x="398" y="2824"/>
                  </a:lnTo>
                  <a:lnTo>
                    <a:pt x="398" y="2824"/>
                  </a:lnTo>
                  <a:lnTo>
                    <a:pt x="637" y="2665"/>
                  </a:lnTo>
                  <a:lnTo>
                    <a:pt x="836" y="2505"/>
                  </a:lnTo>
                  <a:lnTo>
                    <a:pt x="1154" y="2108"/>
                  </a:lnTo>
                  <a:lnTo>
                    <a:pt x="1432" y="1750"/>
                  </a:lnTo>
                  <a:lnTo>
                    <a:pt x="1591" y="1392"/>
                  </a:lnTo>
                  <a:lnTo>
                    <a:pt x="1710" y="1034"/>
                  </a:lnTo>
                  <a:lnTo>
                    <a:pt x="1790" y="796"/>
                  </a:lnTo>
                  <a:lnTo>
                    <a:pt x="1830" y="557"/>
                  </a:lnTo>
                  <a:lnTo>
                    <a:pt x="1830" y="557"/>
                  </a:lnTo>
                  <a:lnTo>
                    <a:pt x="1631" y="358"/>
                  </a:lnTo>
                  <a:lnTo>
                    <a:pt x="1353" y="239"/>
                  </a:lnTo>
                  <a:lnTo>
                    <a:pt x="1114" y="160"/>
                  </a:lnTo>
                  <a:lnTo>
                    <a:pt x="876" y="80"/>
                  </a:lnTo>
                  <a:lnTo>
                    <a:pt x="478" y="1"/>
                  </a:lnTo>
                  <a:lnTo>
                    <a:pt x="20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69"/>
            <p:cNvSpPr/>
            <p:nvPr/>
          </p:nvSpPr>
          <p:spPr>
            <a:xfrm>
              <a:off x="2204200" y="4412575"/>
              <a:ext cx="128250" cy="141150"/>
            </a:xfrm>
            <a:custGeom>
              <a:avLst/>
              <a:gdLst/>
              <a:ahLst/>
              <a:cxnLst/>
              <a:rect l="l" t="t" r="r" b="b"/>
              <a:pathLst>
                <a:path w="5130" h="5646" extrusionOk="0">
                  <a:moveTo>
                    <a:pt x="2227" y="0"/>
                  </a:moveTo>
                  <a:lnTo>
                    <a:pt x="1711" y="40"/>
                  </a:lnTo>
                  <a:lnTo>
                    <a:pt x="1154" y="159"/>
                  </a:lnTo>
                  <a:lnTo>
                    <a:pt x="597" y="358"/>
                  </a:lnTo>
                  <a:lnTo>
                    <a:pt x="1" y="676"/>
                  </a:lnTo>
                  <a:lnTo>
                    <a:pt x="160" y="915"/>
                  </a:lnTo>
                  <a:lnTo>
                    <a:pt x="398" y="1113"/>
                  </a:lnTo>
                  <a:lnTo>
                    <a:pt x="756" y="1392"/>
                  </a:lnTo>
                  <a:lnTo>
                    <a:pt x="1233" y="1670"/>
                  </a:lnTo>
                  <a:lnTo>
                    <a:pt x="1551" y="1789"/>
                  </a:lnTo>
                  <a:lnTo>
                    <a:pt x="1870" y="1909"/>
                  </a:lnTo>
                  <a:lnTo>
                    <a:pt x="2227" y="1988"/>
                  </a:lnTo>
                  <a:lnTo>
                    <a:pt x="2665" y="2068"/>
                  </a:lnTo>
                  <a:lnTo>
                    <a:pt x="3102" y="2107"/>
                  </a:lnTo>
                  <a:lnTo>
                    <a:pt x="3579" y="2147"/>
                  </a:lnTo>
                  <a:lnTo>
                    <a:pt x="3221" y="2505"/>
                  </a:lnTo>
                  <a:lnTo>
                    <a:pt x="2943" y="2823"/>
                  </a:lnTo>
                  <a:lnTo>
                    <a:pt x="2665" y="3141"/>
                  </a:lnTo>
                  <a:lnTo>
                    <a:pt x="2466" y="3459"/>
                  </a:lnTo>
                  <a:lnTo>
                    <a:pt x="2307" y="3777"/>
                  </a:lnTo>
                  <a:lnTo>
                    <a:pt x="2148" y="4056"/>
                  </a:lnTo>
                  <a:lnTo>
                    <a:pt x="1989" y="4572"/>
                  </a:lnTo>
                  <a:lnTo>
                    <a:pt x="1870" y="5010"/>
                  </a:lnTo>
                  <a:lnTo>
                    <a:pt x="1870" y="5328"/>
                  </a:lnTo>
                  <a:lnTo>
                    <a:pt x="1870" y="5646"/>
                  </a:lnTo>
                  <a:lnTo>
                    <a:pt x="2227" y="5566"/>
                  </a:lnTo>
                  <a:lnTo>
                    <a:pt x="2585" y="5447"/>
                  </a:lnTo>
                  <a:lnTo>
                    <a:pt x="2903" y="5328"/>
                  </a:lnTo>
                  <a:lnTo>
                    <a:pt x="3221" y="5169"/>
                  </a:lnTo>
                  <a:lnTo>
                    <a:pt x="3738" y="4851"/>
                  </a:lnTo>
                  <a:lnTo>
                    <a:pt x="4136" y="4493"/>
                  </a:lnTo>
                  <a:lnTo>
                    <a:pt x="4494" y="4095"/>
                  </a:lnTo>
                  <a:lnTo>
                    <a:pt x="4772" y="3738"/>
                  </a:lnTo>
                  <a:lnTo>
                    <a:pt x="4971" y="3340"/>
                  </a:lnTo>
                  <a:lnTo>
                    <a:pt x="5130" y="3022"/>
                  </a:lnTo>
                  <a:lnTo>
                    <a:pt x="4931" y="2903"/>
                  </a:lnTo>
                  <a:lnTo>
                    <a:pt x="4732" y="2744"/>
                  </a:lnTo>
                  <a:lnTo>
                    <a:pt x="4613" y="2545"/>
                  </a:lnTo>
                  <a:lnTo>
                    <a:pt x="4494" y="2346"/>
                  </a:lnTo>
                  <a:lnTo>
                    <a:pt x="4176" y="1511"/>
                  </a:lnTo>
                  <a:lnTo>
                    <a:pt x="4096" y="1233"/>
                  </a:lnTo>
                  <a:lnTo>
                    <a:pt x="4096" y="994"/>
                  </a:lnTo>
                  <a:lnTo>
                    <a:pt x="4136" y="756"/>
                  </a:lnTo>
                  <a:lnTo>
                    <a:pt x="4215" y="517"/>
                  </a:lnTo>
                  <a:lnTo>
                    <a:pt x="3858" y="358"/>
                  </a:lnTo>
                  <a:lnTo>
                    <a:pt x="3380" y="159"/>
                  </a:lnTo>
                  <a:lnTo>
                    <a:pt x="2864" y="40"/>
                  </a:lnTo>
                  <a:lnTo>
                    <a:pt x="2545" y="40"/>
                  </a:lnTo>
                  <a:lnTo>
                    <a:pt x="2227" y="0"/>
                  </a:lnTo>
                  <a:close/>
                </a:path>
              </a:pathLst>
            </a:custGeom>
            <a:solidFill>
              <a:srgbClr val="8CDF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69"/>
            <p:cNvSpPr/>
            <p:nvPr/>
          </p:nvSpPr>
          <p:spPr>
            <a:xfrm>
              <a:off x="2204200" y="4412575"/>
              <a:ext cx="128250" cy="141150"/>
            </a:xfrm>
            <a:custGeom>
              <a:avLst/>
              <a:gdLst/>
              <a:ahLst/>
              <a:cxnLst/>
              <a:rect l="l" t="t" r="r" b="b"/>
              <a:pathLst>
                <a:path w="5130" h="5646" fill="none" extrusionOk="0">
                  <a:moveTo>
                    <a:pt x="2227" y="0"/>
                  </a:moveTo>
                  <a:lnTo>
                    <a:pt x="2227" y="0"/>
                  </a:lnTo>
                  <a:lnTo>
                    <a:pt x="1711" y="40"/>
                  </a:lnTo>
                  <a:lnTo>
                    <a:pt x="1154" y="159"/>
                  </a:lnTo>
                  <a:lnTo>
                    <a:pt x="597" y="358"/>
                  </a:lnTo>
                  <a:lnTo>
                    <a:pt x="1" y="676"/>
                  </a:lnTo>
                  <a:lnTo>
                    <a:pt x="1" y="676"/>
                  </a:lnTo>
                  <a:lnTo>
                    <a:pt x="160" y="915"/>
                  </a:lnTo>
                  <a:lnTo>
                    <a:pt x="398" y="1113"/>
                  </a:lnTo>
                  <a:lnTo>
                    <a:pt x="756" y="1392"/>
                  </a:lnTo>
                  <a:lnTo>
                    <a:pt x="1233" y="1670"/>
                  </a:lnTo>
                  <a:lnTo>
                    <a:pt x="1551" y="1789"/>
                  </a:lnTo>
                  <a:lnTo>
                    <a:pt x="1870" y="1909"/>
                  </a:lnTo>
                  <a:lnTo>
                    <a:pt x="2227" y="1988"/>
                  </a:lnTo>
                  <a:lnTo>
                    <a:pt x="2665" y="2068"/>
                  </a:lnTo>
                  <a:lnTo>
                    <a:pt x="3102" y="2107"/>
                  </a:lnTo>
                  <a:lnTo>
                    <a:pt x="3579" y="2147"/>
                  </a:lnTo>
                  <a:lnTo>
                    <a:pt x="3579" y="2147"/>
                  </a:lnTo>
                  <a:lnTo>
                    <a:pt x="3221" y="2505"/>
                  </a:lnTo>
                  <a:lnTo>
                    <a:pt x="2943" y="2823"/>
                  </a:lnTo>
                  <a:lnTo>
                    <a:pt x="2665" y="3141"/>
                  </a:lnTo>
                  <a:lnTo>
                    <a:pt x="2466" y="3459"/>
                  </a:lnTo>
                  <a:lnTo>
                    <a:pt x="2307" y="3777"/>
                  </a:lnTo>
                  <a:lnTo>
                    <a:pt x="2148" y="4056"/>
                  </a:lnTo>
                  <a:lnTo>
                    <a:pt x="1989" y="4572"/>
                  </a:lnTo>
                  <a:lnTo>
                    <a:pt x="1870" y="5010"/>
                  </a:lnTo>
                  <a:lnTo>
                    <a:pt x="1870" y="5328"/>
                  </a:lnTo>
                  <a:lnTo>
                    <a:pt x="1870" y="5646"/>
                  </a:lnTo>
                  <a:lnTo>
                    <a:pt x="1870" y="5646"/>
                  </a:lnTo>
                  <a:lnTo>
                    <a:pt x="2227" y="5566"/>
                  </a:lnTo>
                  <a:lnTo>
                    <a:pt x="2585" y="5447"/>
                  </a:lnTo>
                  <a:lnTo>
                    <a:pt x="2903" y="5328"/>
                  </a:lnTo>
                  <a:lnTo>
                    <a:pt x="3221" y="5169"/>
                  </a:lnTo>
                  <a:lnTo>
                    <a:pt x="3738" y="4851"/>
                  </a:lnTo>
                  <a:lnTo>
                    <a:pt x="4136" y="4493"/>
                  </a:lnTo>
                  <a:lnTo>
                    <a:pt x="4494" y="4095"/>
                  </a:lnTo>
                  <a:lnTo>
                    <a:pt x="4772" y="3738"/>
                  </a:lnTo>
                  <a:lnTo>
                    <a:pt x="4971" y="3340"/>
                  </a:lnTo>
                  <a:lnTo>
                    <a:pt x="5130" y="3022"/>
                  </a:lnTo>
                  <a:lnTo>
                    <a:pt x="5130" y="3022"/>
                  </a:lnTo>
                  <a:lnTo>
                    <a:pt x="4931" y="2903"/>
                  </a:lnTo>
                  <a:lnTo>
                    <a:pt x="4732" y="2744"/>
                  </a:lnTo>
                  <a:lnTo>
                    <a:pt x="4613" y="2545"/>
                  </a:lnTo>
                  <a:lnTo>
                    <a:pt x="4494" y="2346"/>
                  </a:lnTo>
                  <a:lnTo>
                    <a:pt x="4176" y="1511"/>
                  </a:lnTo>
                  <a:lnTo>
                    <a:pt x="4176" y="1511"/>
                  </a:lnTo>
                  <a:lnTo>
                    <a:pt x="4096" y="1233"/>
                  </a:lnTo>
                  <a:lnTo>
                    <a:pt x="4096" y="994"/>
                  </a:lnTo>
                  <a:lnTo>
                    <a:pt x="4136" y="756"/>
                  </a:lnTo>
                  <a:lnTo>
                    <a:pt x="4215" y="517"/>
                  </a:lnTo>
                  <a:lnTo>
                    <a:pt x="4215" y="517"/>
                  </a:lnTo>
                  <a:lnTo>
                    <a:pt x="3858" y="358"/>
                  </a:lnTo>
                  <a:lnTo>
                    <a:pt x="3380" y="159"/>
                  </a:lnTo>
                  <a:lnTo>
                    <a:pt x="2864" y="40"/>
                  </a:lnTo>
                  <a:lnTo>
                    <a:pt x="2545" y="40"/>
                  </a:lnTo>
                  <a:lnTo>
                    <a:pt x="2227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69"/>
            <p:cNvSpPr/>
            <p:nvPr/>
          </p:nvSpPr>
          <p:spPr>
            <a:xfrm>
              <a:off x="2306600" y="4336025"/>
              <a:ext cx="248500" cy="154100"/>
            </a:xfrm>
            <a:custGeom>
              <a:avLst/>
              <a:gdLst/>
              <a:ahLst/>
              <a:cxnLst/>
              <a:rect l="l" t="t" r="r" b="b"/>
              <a:pathLst>
                <a:path w="9940" h="6164" extrusionOk="0">
                  <a:moveTo>
                    <a:pt x="6918" y="995"/>
                  </a:moveTo>
                  <a:lnTo>
                    <a:pt x="6998" y="1034"/>
                  </a:lnTo>
                  <a:lnTo>
                    <a:pt x="7077" y="1114"/>
                  </a:lnTo>
                  <a:lnTo>
                    <a:pt x="7157" y="1233"/>
                  </a:lnTo>
                  <a:lnTo>
                    <a:pt x="7157" y="1392"/>
                  </a:lnTo>
                  <a:lnTo>
                    <a:pt x="7157" y="1512"/>
                  </a:lnTo>
                  <a:lnTo>
                    <a:pt x="7037" y="1631"/>
                  </a:lnTo>
                  <a:lnTo>
                    <a:pt x="6918" y="1710"/>
                  </a:lnTo>
                  <a:lnTo>
                    <a:pt x="6799" y="1750"/>
                  </a:lnTo>
                  <a:lnTo>
                    <a:pt x="6680" y="1750"/>
                  </a:lnTo>
                  <a:lnTo>
                    <a:pt x="6560" y="1671"/>
                  </a:lnTo>
                  <a:lnTo>
                    <a:pt x="6481" y="1591"/>
                  </a:lnTo>
                  <a:lnTo>
                    <a:pt x="6441" y="1512"/>
                  </a:lnTo>
                  <a:lnTo>
                    <a:pt x="6401" y="1353"/>
                  </a:lnTo>
                  <a:lnTo>
                    <a:pt x="6441" y="1193"/>
                  </a:lnTo>
                  <a:lnTo>
                    <a:pt x="6521" y="1074"/>
                  </a:lnTo>
                  <a:lnTo>
                    <a:pt x="6640" y="995"/>
                  </a:lnTo>
                  <a:close/>
                  <a:moveTo>
                    <a:pt x="4215" y="2307"/>
                  </a:moveTo>
                  <a:lnTo>
                    <a:pt x="4334" y="2386"/>
                  </a:lnTo>
                  <a:lnTo>
                    <a:pt x="4652" y="2585"/>
                  </a:lnTo>
                  <a:lnTo>
                    <a:pt x="4851" y="2704"/>
                  </a:lnTo>
                  <a:lnTo>
                    <a:pt x="5010" y="2903"/>
                  </a:lnTo>
                  <a:lnTo>
                    <a:pt x="5209" y="3102"/>
                  </a:lnTo>
                  <a:lnTo>
                    <a:pt x="5328" y="3340"/>
                  </a:lnTo>
                  <a:lnTo>
                    <a:pt x="5209" y="3500"/>
                  </a:lnTo>
                  <a:lnTo>
                    <a:pt x="5050" y="3698"/>
                  </a:lnTo>
                  <a:lnTo>
                    <a:pt x="4851" y="3897"/>
                  </a:lnTo>
                  <a:lnTo>
                    <a:pt x="4572" y="4096"/>
                  </a:lnTo>
                  <a:lnTo>
                    <a:pt x="4254" y="4295"/>
                  </a:lnTo>
                  <a:lnTo>
                    <a:pt x="3857" y="4454"/>
                  </a:lnTo>
                  <a:lnTo>
                    <a:pt x="3419" y="4573"/>
                  </a:lnTo>
                  <a:lnTo>
                    <a:pt x="3419" y="4414"/>
                  </a:lnTo>
                  <a:lnTo>
                    <a:pt x="3419" y="4215"/>
                  </a:lnTo>
                  <a:lnTo>
                    <a:pt x="3459" y="3937"/>
                  </a:lnTo>
                  <a:lnTo>
                    <a:pt x="3539" y="3619"/>
                  </a:lnTo>
                  <a:lnTo>
                    <a:pt x="3658" y="3221"/>
                  </a:lnTo>
                  <a:lnTo>
                    <a:pt x="3896" y="2784"/>
                  </a:lnTo>
                  <a:lnTo>
                    <a:pt x="4215" y="2307"/>
                  </a:lnTo>
                  <a:close/>
                  <a:moveTo>
                    <a:pt x="6600" y="1"/>
                  </a:moveTo>
                  <a:lnTo>
                    <a:pt x="5964" y="80"/>
                  </a:lnTo>
                  <a:lnTo>
                    <a:pt x="5368" y="199"/>
                  </a:lnTo>
                  <a:lnTo>
                    <a:pt x="4771" y="359"/>
                  </a:lnTo>
                  <a:lnTo>
                    <a:pt x="4254" y="557"/>
                  </a:lnTo>
                  <a:lnTo>
                    <a:pt x="3737" y="756"/>
                  </a:lnTo>
                  <a:lnTo>
                    <a:pt x="3221" y="995"/>
                  </a:lnTo>
                  <a:lnTo>
                    <a:pt x="2783" y="1273"/>
                  </a:lnTo>
                  <a:lnTo>
                    <a:pt x="2346" y="1551"/>
                  </a:lnTo>
                  <a:lnTo>
                    <a:pt x="1948" y="1830"/>
                  </a:lnTo>
                  <a:lnTo>
                    <a:pt x="1272" y="2386"/>
                  </a:lnTo>
                  <a:lnTo>
                    <a:pt x="676" y="2903"/>
                  </a:lnTo>
                  <a:lnTo>
                    <a:pt x="278" y="3340"/>
                  </a:lnTo>
                  <a:lnTo>
                    <a:pt x="119" y="3579"/>
                  </a:lnTo>
                  <a:lnTo>
                    <a:pt x="40" y="3818"/>
                  </a:lnTo>
                  <a:lnTo>
                    <a:pt x="0" y="4056"/>
                  </a:lnTo>
                  <a:lnTo>
                    <a:pt x="0" y="4295"/>
                  </a:lnTo>
                  <a:lnTo>
                    <a:pt x="80" y="4573"/>
                  </a:lnTo>
                  <a:lnTo>
                    <a:pt x="398" y="5408"/>
                  </a:lnTo>
                  <a:lnTo>
                    <a:pt x="517" y="5607"/>
                  </a:lnTo>
                  <a:lnTo>
                    <a:pt x="636" y="5806"/>
                  </a:lnTo>
                  <a:lnTo>
                    <a:pt x="835" y="5965"/>
                  </a:lnTo>
                  <a:lnTo>
                    <a:pt x="1034" y="6084"/>
                  </a:lnTo>
                  <a:lnTo>
                    <a:pt x="1233" y="6163"/>
                  </a:lnTo>
                  <a:lnTo>
                    <a:pt x="1471" y="6163"/>
                  </a:lnTo>
                  <a:lnTo>
                    <a:pt x="2266" y="6124"/>
                  </a:lnTo>
                  <a:lnTo>
                    <a:pt x="3260" y="6004"/>
                  </a:lnTo>
                  <a:lnTo>
                    <a:pt x="3817" y="5885"/>
                  </a:lnTo>
                  <a:lnTo>
                    <a:pt x="4374" y="5766"/>
                  </a:lnTo>
                  <a:lnTo>
                    <a:pt x="4970" y="5607"/>
                  </a:lnTo>
                  <a:lnTo>
                    <a:pt x="5566" y="5408"/>
                  </a:lnTo>
                  <a:lnTo>
                    <a:pt x="6163" y="5130"/>
                  </a:lnTo>
                  <a:lnTo>
                    <a:pt x="6759" y="4851"/>
                  </a:lnTo>
                  <a:lnTo>
                    <a:pt x="7356" y="4533"/>
                  </a:lnTo>
                  <a:lnTo>
                    <a:pt x="7912" y="4136"/>
                  </a:lnTo>
                  <a:lnTo>
                    <a:pt x="8429" y="3659"/>
                  </a:lnTo>
                  <a:lnTo>
                    <a:pt x="8946" y="3181"/>
                  </a:lnTo>
                  <a:lnTo>
                    <a:pt x="9383" y="2585"/>
                  </a:lnTo>
                  <a:lnTo>
                    <a:pt x="9781" y="1949"/>
                  </a:lnTo>
                  <a:lnTo>
                    <a:pt x="9900" y="1671"/>
                  </a:lnTo>
                  <a:lnTo>
                    <a:pt x="9940" y="1392"/>
                  </a:lnTo>
                  <a:lnTo>
                    <a:pt x="9900" y="1114"/>
                  </a:lnTo>
                  <a:lnTo>
                    <a:pt x="9821" y="875"/>
                  </a:lnTo>
                  <a:lnTo>
                    <a:pt x="9662" y="637"/>
                  </a:lnTo>
                  <a:lnTo>
                    <a:pt x="9503" y="398"/>
                  </a:lnTo>
                  <a:lnTo>
                    <a:pt x="9264" y="239"/>
                  </a:lnTo>
                  <a:lnTo>
                    <a:pt x="8986" y="160"/>
                  </a:lnTo>
                  <a:lnTo>
                    <a:pt x="8111" y="40"/>
                  </a:lnTo>
                  <a:lnTo>
                    <a:pt x="7236" y="1"/>
                  </a:lnTo>
                  <a:close/>
                </a:path>
              </a:pathLst>
            </a:custGeom>
            <a:solidFill>
              <a:srgbClr val="E5EA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69"/>
            <p:cNvSpPr/>
            <p:nvPr/>
          </p:nvSpPr>
          <p:spPr>
            <a:xfrm>
              <a:off x="2392075" y="4393675"/>
              <a:ext cx="47725" cy="56675"/>
            </a:xfrm>
            <a:custGeom>
              <a:avLst/>
              <a:gdLst/>
              <a:ahLst/>
              <a:cxnLst/>
              <a:rect l="l" t="t" r="r" b="b"/>
              <a:pathLst>
                <a:path w="1909" h="2267" fill="none" extrusionOk="0">
                  <a:moveTo>
                    <a:pt x="0" y="2267"/>
                  </a:moveTo>
                  <a:lnTo>
                    <a:pt x="0" y="2267"/>
                  </a:lnTo>
                  <a:lnTo>
                    <a:pt x="0" y="2108"/>
                  </a:lnTo>
                  <a:lnTo>
                    <a:pt x="0" y="1909"/>
                  </a:lnTo>
                  <a:lnTo>
                    <a:pt x="40" y="1631"/>
                  </a:lnTo>
                  <a:lnTo>
                    <a:pt x="120" y="1313"/>
                  </a:lnTo>
                  <a:lnTo>
                    <a:pt x="239" y="915"/>
                  </a:lnTo>
                  <a:lnTo>
                    <a:pt x="477" y="478"/>
                  </a:lnTo>
                  <a:lnTo>
                    <a:pt x="796" y="1"/>
                  </a:lnTo>
                  <a:lnTo>
                    <a:pt x="796" y="1"/>
                  </a:lnTo>
                  <a:lnTo>
                    <a:pt x="915" y="80"/>
                  </a:lnTo>
                  <a:lnTo>
                    <a:pt x="1233" y="279"/>
                  </a:lnTo>
                  <a:lnTo>
                    <a:pt x="1432" y="398"/>
                  </a:lnTo>
                  <a:lnTo>
                    <a:pt x="1591" y="597"/>
                  </a:lnTo>
                  <a:lnTo>
                    <a:pt x="1790" y="796"/>
                  </a:lnTo>
                  <a:lnTo>
                    <a:pt x="1909" y="1034"/>
                  </a:lnTo>
                  <a:lnTo>
                    <a:pt x="1909" y="1034"/>
                  </a:lnTo>
                  <a:lnTo>
                    <a:pt x="1790" y="1194"/>
                  </a:lnTo>
                  <a:lnTo>
                    <a:pt x="1631" y="1392"/>
                  </a:lnTo>
                  <a:lnTo>
                    <a:pt x="1432" y="1591"/>
                  </a:lnTo>
                  <a:lnTo>
                    <a:pt x="1153" y="1790"/>
                  </a:lnTo>
                  <a:lnTo>
                    <a:pt x="835" y="1989"/>
                  </a:lnTo>
                  <a:lnTo>
                    <a:pt x="438" y="2148"/>
                  </a:lnTo>
                  <a:lnTo>
                    <a:pt x="0" y="226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69"/>
            <p:cNvSpPr/>
            <p:nvPr/>
          </p:nvSpPr>
          <p:spPr>
            <a:xfrm>
              <a:off x="2466625" y="4360875"/>
              <a:ext cx="18900" cy="18925"/>
            </a:xfrm>
            <a:custGeom>
              <a:avLst/>
              <a:gdLst/>
              <a:ahLst/>
              <a:cxnLst/>
              <a:rect l="l" t="t" r="r" b="b"/>
              <a:pathLst>
                <a:path w="756" h="757" fill="none" extrusionOk="0">
                  <a:moveTo>
                    <a:pt x="398" y="756"/>
                  </a:moveTo>
                  <a:lnTo>
                    <a:pt x="398" y="756"/>
                  </a:lnTo>
                  <a:lnTo>
                    <a:pt x="279" y="756"/>
                  </a:lnTo>
                  <a:lnTo>
                    <a:pt x="159" y="677"/>
                  </a:lnTo>
                  <a:lnTo>
                    <a:pt x="80" y="597"/>
                  </a:lnTo>
                  <a:lnTo>
                    <a:pt x="40" y="518"/>
                  </a:lnTo>
                  <a:lnTo>
                    <a:pt x="40" y="518"/>
                  </a:lnTo>
                  <a:lnTo>
                    <a:pt x="0" y="359"/>
                  </a:lnTo>
                  <a:lnTo>
                    <a:pt x="40" y="199"/>
                  </a:lnTo>
                  <a:lnTo>
                    <a:pt x="120" y="80"/>
                  </a:lnTo>
                  <a:lnTo>
                    <a:pt x="239" y="1"/>
                  </a:lnTo>
                  <a:lnTo>
                    <a:pt x="239" y="1"/>
                  </a:lnTo>
                  <a:lnTo>
                    <a:pt x="398" y="1"/>
                  </a:lnTo>
                  <a:lnTo>
                    <a:pt x="398" y="1"/>
                  </a:lnTo>
                  <a:lnTo>
                    <a:pt x="517" y="1"/>
                  </a:lnTo>
                  <a:lnTo>
                    <a:pt x="597" y="40"/>
                  </a:lnTo>
                  <a:lnTo>
                    <a:pt x="676" y="120"/>
                  </a:lnTo>
                  <a:lnTo>
                    <a:pt x="756" y="239"/>
                  </a:lnTo>
                  <a:lnTo>
                    <a:pt x="756" y="239"/>
                  </a:lnTo>
                  <a:lnTo>
                    <a:pt x="756" y="398"/>
                  </a:lnTo>
                  <a:lnTo>
                    <a:pt x="756" y="518"/>
                  </a:lnTo>
                  <a:lnTo>
                    <a:pt x="636" y="637"/>
                  </a:lnTo>
                  <a:lnTo>
                    <a:pt x="517" y="716"/>
                  </a:lnTo>
                  <a:lnTo>
                    <a:pt x="517" y="716"/>
                  </a:lnTo>
                  <a:lnTo>
                    <a:pt x="398" y="75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69"/>
            <p:cNvSpPr/>
            <p:nvPr/>
          </p:nvSpPr>
          <p:spPr>
            <a:xfrm>
              <a:off x="2306600" y="4336025"/>
              <a:ext cx="248500" cy="154100"/>
            </a:xfrm>
            <a:custGeom>
              <a:avLst/>
              <a:gdLst/>
              <a:ahLst/>
              <a:cxnLst/>
              <a:rect l="l" t="t" r="r" b="b"/>
              <a:pathLst>
                <a:path w="9940" h="6164" fill="none" extrusionOk="0">
                  <a:moveTo>
                    <a:pt x="7236" y="1"/>
                  </a:moveTo>
                  <a:lnTo>
                    <a:pt x="7236" y="1"/>
                  </a:lnTo>
                  <a:lnTo>
                    <a:pt x="6600" y="1"/>
                  </a:lnTo>
                  <a:lnTo>
                    <a:pt x="5964" y="80"/>
                  </a:lnTo>
                  <a:lnTo>
                    <a:pt x="5368" y="199"/>
                  </a:lnTo>
                  <a:lnTo>
                    <a:pt x="4771" y="359"/>
                  </a:lnTo>
                  <a:lnTo>
                    <a:pt x="4254" y="557"/>
                  </a:lnTo>
                  <a:lnTo>
                    <a:pt x="3737" y="756"/>
                  </a:lnTo>
                  <a:lnTo>
                    <a:pt x="3221" y="995"/>
                  </a:lnTo>
                  <a:lnTo>
                    <a:pt x="2783" y="1273"/>
                  </a:lnTo>
                  <a:lnTo>
                    <a:pt x="2346" y="1551"/>
                  </a:lnTo>
                  <a:lnTo>
                    <a:pt x="1948" y="1830"/>
                  </a:lnTo>
                  <a:lnTo>
                    <a:pt x="1272" y="2386"/>
                  </a:lnTo>
                  <a:lnTo>
                    <a:pt x="676" y="2903"/>
                  </a:lnTo>
                  <a:lnTo>
                    <a:pt x="278" y="3340"/>
                  </a:lnTo>
                  <a:lnTo>
                    <a:pt x="278" y="3340"/>
                  </a:lnTo>
                  <a:lnTo>
                    <a:pt x="119" y="3579"/>
                  </a:lnTo>
                  <a:lnTo>
                    <a:pt x="119" y="3579"/>
                  </a:lnTo>
                  <a:lnTo>
                    <a:pt x="40" y="3818"/>
                  </a:lnTo>
                  <a:lnTo>
                    <a:pt x="0" y="4056"/>
                  </a:lnTo>
                  <a:lnTo>
                    <a:pt x="0" y="4295"/>
                  </a:lnTo>
                  <a:lnTo>
                    <a:pt x="80" y="4573"/>
                  </a:lnTo>
                  <a:lnTo>
                    <a:pt x="398" y="5408"/>
                  </a:lnTo>
                  <a:lnTo>
                    <a:pt x="398" y="5408"/>
                  </a:lnTo>
                  <a:lnTo>
                    <a:pt x="517" y="5607"/>
                  </a:lnTo>
                  <a:lnTo>
                    <a:pt x="636" y="5806"/>
                  </a:lnTo>
                  <a:lnTo>
                    <a:pt x="835" y="5965"/>
                  </a:lnTo>
                  <a:lnTo>
                    <a:pt x="1034" y="6084"/>
                  </a:lnTo>
                  <a:lnTo>
                    <a:pt x="1034" y="6084"/>
                  </a:lnTo>
                  <a:lnTo>
                    <a:pt x="1233" y="6163"/>
                  </a:lnTo>
                  <a:lnTo>
                    <a:pt x="1431" y="6163"/>
                  </a:lnTo>
                  <a:lnTo>
                    <a:pt x="1431" y="6163"/>
                  </a:lnTo>
                  <a:lnTo>
                    <a:pt x="1471" y="6163"/>
                  </a:lnTo>
                  <a:lnTo>
                    <a:pt x="1471" y="6163"/>
                  </a:lnTo>
                  <a:lnTo>
                    <a:pt x="2266" y="6124"/>
                  </a:lnTo>
                  <a:lnTo>
                    <a:pt x="3260" y="6004"/>
                  </a:lnTo>
                  <a:lnTo>
                    <a:pt x="3817" y="5885"/>
                  </a:lnTo>
                  <a:lnTo>
                    <a:pt x="4374" y="5766"/>
                  </a:lnTo>
                  <a:lnTo>
                    <a:pt x="4970" y="5607"/>
                  </a:lnTo>
                  <a:lnTo>
                    <a:pt x="5566" y="5408"/>
                  </a:lnTo>
                  <a:lnTo>
                    <a:pt x="6163" y="5130"/>
                  </a:lnTo>
                  <a:lnTo>
                    <a:pt x="6759" y="4851"/>
                  </a:lnTo>
                  <a:lnTo>
                    <a:pt x="7356" y="4533"/>
                  </a:lnTo>
                  <a:lnTo>
                    <a:pt x="7912" y="4136"/>
                  </a:lnTo>
                  <a:lnTo>
                    <a:pt x="8429" y="3659"/>
                  </a:lnTo>
                  <a:lnTo>
                    <a:pt x="8946" y="3181"/>
                  </a:lnTo>
                  <a:lnTo>
                    <a:pt x="9383" y="2585"/>
                  </a:lnTo>
                  <a:lnTo>
                    <a:pt x="9781" y="1949"/>
                  </a:lnTo>
                  <a:lnTo>
                    <a:pt x="9781" y="1949"/>
                  </a:lnTo>
                  <a:lnTo>
                    <a:pt x="9900" y="1671"/>
                  </a:lnTo>
                  <a:lnTo>
                    <a:pt x="9940" y="1392"/>
                  </a:lnTo>
                  <a:lnTo>
                    <a:pt x="9900" y="1114"/>
                  </a:lnTo>
                  <a:lnTo>
                    <a:pt x="9821" y="875"/>
                  </a:lnTo>
                  <a:lnTo>
                    <a:pt x="9662" y="637"/>
                  </a:lnTo>
                  <a:lnTo>
                    <a:pt x="9503" y="398"/>
                  </a:lnTo>
                  <a:lnTo>
                    <a:pt x="9264" y="239"/>
                  </a:lnTo>
                  <a:lnTo>
                    <a:pt x="8986" y="160"/>
                  </a:lnTo>
                  <a:lnTo>
                    <a:pt x="8986" y="160"/>
                  </a:lnTo>
                  <a:lnTo>
                    <a:pt x="8111" y="40"/>
                  </a:lnTo>
                  <a:lnTo>
                    <a:pt x="7236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69"/>
            <p:cNvSpPr/>
            <p:nvPr/>
          </p:nvSpPr>
          <p:spPr>
            <a:xfrm>
              <a:off x="2466625" y="4360875"/>
              <a:ext cx="18900" cy="18925"/>
            </a:xfrm>
            <a:custGeom>
              <a:avLst/>
              <a:gdLst/>
              <a:ahLst/>
              <a:cxnLst/>
              <a:rect l="l" t="t" r="r" b="b"/>
              <a:pathLst>
                <a:path w="756" h="757" extrusionOk="0">
                  <a:moveTo>
                    <a:pt x="239" y="1"/>
                  </a:moveTo>
                  <a:lnTo>
                    <a:pt x="120" y="80"/>
                  </a:lnTo>
                  <a:lnTo>
                    <a:pt x="40" y="199"/>
                  </a:lnTo>
                  <a:lnTo>
                    <a:pt x="0" y="359"/>
                  </a:lnTo>
                  <a:lnTo>
                    <a:pt x="40" y="518"/>
                  </a:lnTo>
                  <a:lnTo>
                    <a:pt x="80" y="597"/>
                  </a:lnTo>
                  <a:lnTo>
                    <a:pt x="159" y="677"/>
                  </a:lnTo>
                  <a:lnTo>
                    <a:pt x="279" y="756"/>
                  </a:lnTo>
                  <a:lnTo>
                    <a:pt x="398" y="756"/>
                  </a:lnTo>
                  <a:lnTo>
                    <a:pt x="517" y="716"/>
                  </a:lnTo>
                  <a:lnTo>
                    <a:pt x="636" y="637"/>
                  </a:lnTo>
                  <a:lnTo>
                    <a:pt x="756" y="518"/>
                  </a:lnTo>
                  <a:lnTo>
                    <a:pt x="756" y="398"/>
                  </a:lnTo>
                  <a:lnTo>
                    <a:pt x="756" y="239"/>
                  </a:lnTo>
                  <a:lnTo>
                    <a:pt x="676" y="120"/>
                  </a:lnTo>
                  <a:lnTo>
                    <a:pt x="597" y="40"/>
                  </a:lnTo>
                  <a:lnTo>
                    <a:pt x="517" y="1"/>
                  </a:lnTo>
                  <a:close/>
                </a:path>
              </a:pathLst>
            </a:custGeom>
            <a:solidFill>
              <a:srgbClr val="4D56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69"/>
            <p:cNvSpPr/>
            <p:nvPr/>
          </p:nvSpPr>
          <p:spPr>
            <a:xfrm>
              <a:off x="2466625" y="4360875"/>
              <a:ext cx="18900" cy="18925"/>
            </a:xfrm>
            <a:custGeom>
              <a:avLst/>
              <a:gdLst/>
              <a:ahLst/>
              <a:cxnLst/>
              <a:rect l="l" t="t" r="r" b="b"/>
              <a:pathLst>
                <a:path w="756" h="757" fill="none" extrusionOk="0">
                  <a:moveTo>
                    <a:pt x="398" y="1"/>
                  </a:moveTo>
                  <a:lnTo>
                    <a:pt x="398" y="1"/>
                  </a:lnTo>
                  <a:lnTo>
                    <a:pt x="239" y="1"/>
                  </a:lnTo>
                  <a:lnTo>
                    <a:pt x="239" y="1"/>
                  </a:lnTo>
                  <a:lnTo>
                    <a:pt x="120" y="80"/>
                  </a:lnTo>
                  <a:lnTo>
                    <a:pt x="40" y="199"/>
                  </a:lnTo>
                  <a:lnTo>
                    <a:pt x="0" y="359"/>
                  </a:lnTo>
                  <a:lnTo>
                    <a:pt x="40" y="518"/>
                  </a:lnTo>
                  <a:lnTo>
                    <a:pt x="40" y="518"/>
                  </a:lnTo>
                  <a:lnTo>
                    <a:pt x="80" y="597"/>
                  </a:lnTo>
                  <a:lnTo>
                    <a:pt x="159" y="677"/>
                  </a:lnTo>
                  <a:lnTo>
                    <a:pt x="279" y="756"/>
                  </a:lnTo>
                  <a:lnTo>
                    <a:pt x="398" y="756"/>
                  </a:lnTo>
                  <a:lnTo>
                    <a:pt x="398" y="756"/>
                  </a:lnTo>
                  <a:lnTo>
                    <a:pt x="517" y="716"/>
                  </a:lnTo>
                  <a:lnTo>
                    <a:pt x="517" y="716"/>
                  </a:lnTo>
                  <a:lnTo>
                    <a:pt x="636" y="637"/>
                  </a:lnTo>
                  <a:lnTo>
                    <a:pt x="756" y="518"/>
                  </a:lnTo>
                  <a:lnTo>
                    <a:pt x="756" y="398"/>
                  </a:lnTo>
                  <a:lnTo>
                    <a:pt x="756" y="239"/>
                  </a:lnTo>
                  <a:lnTo>
                    <a:pt x="756" y="239"/>
                  </a:lnTo>
                  <a:lnTo>
                    <a:pt x="676" y="120"/>
                  </a:lnTo>
                  <a:lnTo>
                    <a:pt x="597" y="40"/>
                  </a:lnTo>
                  <a:lnTo>
                    <a:pt x="517" y="1"/>
                  </a:lnTo>
                  <a:lnTo>
                    <a:pt x="39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69"/>
            <p:cNvSpPr/>
            <p:nvPr/>
          </p:nvSpPr>
          <p:spPr>
            <a:xfrm>
              <a:off x="2392075" y="4393675"/>
              <a:ext cx="47725" cy="56675"/>
            </a:xfrm>
            <a:custGeom>
              <a:avLst/>
              <a:gdLst/>
              <a:ahLst/>
              <a:cxnLst/>
              <a:rect l="l" t="t" r="r" b="b"/>
              <a:pathLst>
                <a:path w="1909" h="2267" extrusionOk="0">
                  <a:moveTo>
                    <a:pt x="796" y="1"/>
                  </a:moveTo>
                  <a:lnTo>
                    <a:pt x="477" y="478"/>
                  </a:lnTo>
                  <a:lnTo>
                    <a:pt x="239" y="915"/>
                  </a:lnTo>
                  <a:lnTo>
                    <a:pt x="120" y="1313"/>
                  </a:lnTo>
                  <a:lnTo>
                    <a:pt x="40" y="1631"/>
                  </a:lnTo>
                  <a:lnTo>
                    <a:pt x="0" y="1909"/>
                  </a:lnTo>
                  <a:lnTo>
                    <a:pt x="0" y="2108"/>
                  </a:lnTo>
                  <a:lnTo>
                    <a:pt x="0" y="2267"/>
                  </a:lnTo>
                  <a:lnTo>
                    <a:pt x="438" y="2148"/>
                  </a:lnTo>
                  <a:lnTo>
                    <a:pt x="835" y="1989"/>
                  </a:lnTo>
                  <a:lnTo>
                    <a:pt x="1153" y="1790"/>
                  </a:lnTo>
                  <a:lnTo>
                    <a:pt x="1432" y="1591"/>
                  </a:lnTo>
                  <a:lnTo>
                    <a:pt x="1631" y="1392"/>
                  </a:lnTo>
                  <a:lnTo>
                    <a:pt x="1790" y="1194"/>
                  </a:lnTo>
                  <a:lnTo>
                    <a:pt x="1909" y="1034"/>
                  </a:lnTo>
                  <a:lnTo>
                    <a:pt x="1790" y="796"/>
                  </a:lnTo>
                  <a:lnTo>
                    <a:pt x="1591" y="597"/>
                  </a:lnTo>
                  <a:lnTo>
                    <a:pt x="1432" y="398"/>
                  </a:lnTo>
                  <a:lnTo>
                    <a:pt x="1233" y="279"/>
                  </a:lnTo>
                  <a:lnTo>
                    <a:pt x="915" y="80"/>
                  </a:lnTo>
                  <a:lnTo>
                    <a:pt x="796" y="1"/>
                  </a:lnTo>
                  <a:close/>
                </a:path>
              </a:pathLst>
            </a:custGeom>
            <a:solidFill>
              <a:srgbClr val="8CDF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69"/>
            <p:cNvSpPr/>
            <p:nvPr/>
          </p:nvSpPr>
          <p:spPr>
            <a:xfrm>
              <a:off x="2392075" y="4393675"/>
              <a:ext cx="47725" cy="56675"/>
            </a:xfrm>
            <a:custGeom>
              <a:avLst/>
              <a:gdLst/>
              <a:ahLst/>
              <a:cxnLst/>
              <a:rect l="l" t="t" r="r" b="b"/>
              <a:pathLst>
                <a:path w="1909" h="2267" fill="none" extrusionOk="0">
                  <a:moveTo>
                    <a:pt x="796" y="1"/>
                  </a:moveTo>
                  <a:lnTo>
                    <a:pt x="796" y="1"/>
                  </a:lnTo>
                  <a:lnTo>
                    <a:pt x="477" y="478"/>
                  </a:lnTo>
                  <a:lnTo>
                    <a:pt x="239" y="915"/>
                  </a:lnTo>
                  <a:lnTo>
                    <a:pt x="120" y="1313"/>
                  </a:lnTo>
                  <a:lnTo>
                    <a:pt x="40" y="1631"/>
                  </a:lnTo>
                  <a:lnTo>
                    <a:pt x="0" y="1909"/>
                  </a:lnTo>
                  <a:lnTo>
                    <a:pt x="0" y="2108"/>
                  </a:lnTo>
                  <a:lnTo>
                    <a:pt x="0" y="2267"/>
                  </a:lnTo>
                  <a:lnTo>
                    <a:pt x="0" y="2267"/>
                  </a:lnTo>
                  <a:lnTo>
                    <a:pt x="438" y="2148"/>
                  </a:lnTo>
                  <a:lnTo>
                    <a:pt x="835" y="1989"/>
                  </a:lnTo>
                  <a:lnTo>
                    <a:pt x="1153" y="1790"/>
                  </a:lnTo>
                  <a:lnTo>
                    <a:pt x="1432" y="1591"/>
                  </a:lnTo>
                  <a:lnTo>
                    <a:pt x="1631" y="1392"/>
                  </a:lnTo>
                  <a:lnTo>
                    <a:pt x="1790" y="1194"/>
                  </a:lnTo>
                  <a:lnTo>
                    <a:pt x="1909" y="1034"/>
                  </a:lnTo>
                  <a:lnTo>
                    <a:pt x="1909" y="1034"/>
                  </a:lnTo>
                  <a:lnTo>
                    <a:pt x="1790" y="796"/>
                  </a:lnTo>
                  <a:lnTo>
                    <a:pt x="1591" y="597"/>
                  </a:lnTo>
                  <a:lnTo>
                    <a:pt x="1432" y="398"/>
                  </a:lnTo>
                  <a:lnTo>
                    <a:pt x="1233" y="279"/>
                  </a:lnTo>
                  <a:lnTo>
                    <a:pt x="915" y="80"/>
                  </a:lnTo>
                  <a:lnTo>
                    <a:pt x="796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69"/>
            <p:cNvSpPr/>
            <p:nvPr/>
          </p:nvSpPr>
          <p:spPr>
            <a:xfrm>
              <a:off x="2903975" y="3682000"/>
              <a:ext cx="180925" cy="178925"/>
            </a:xfrm>
            <a:custGeom>
              <a:avLst/>
              <a:gdLst/>
              <a:ahLst/>
              <a:cxnLst/>
              <a:rect l="l" t="t" r="r" b="b"/>
              <a:pathLst>
                <a:path w="7237" h="7157" extrusionOk="0">
                  <a:moveTo>
                    <a:pt x="4493" y="0"/>
                  </a:moveTo>
                  <a:lnTo>
                    <a:pt x="4016" y="40"/>
                  </a:lnTo>
                  <a:lnTo>
                    <a:pt x="3499" y="159"/>
                  </a:lnTo>
                  <a:lnTo>
                    <a:pt x="2903" y="358"/>
                  </a:lnTo>
                  <a:lnTo>
                    <a:pt x="2306" y="636"/>
                  </a:lnTo>
                  <a:lnTo>
                    <a:pt x="1988" y="795"/>
                  </a:lnTo>
                  <a:lnTo>
                    <a:pt x="1670" y="994"/>
                  </a:lnTo>
                  <a:lnTo>
                    <a:pt x="1392" y="1233"/>
                  </a:lnTo>
                  <a:lnTo>
                    <a:pt x="1074" y="1511"/>
                  </a:lnTo>
                  <a:lnTo>
                    <a:pt x="796" y="1829"/>
                  </a:lnTo>
                  <a:lnTo>
                    <a:pt x="517" y="2187"/>
                  </a:lnTo>
                  <a:lnTo>
                    <a:pt x="239" y="2585"/>
                  </a:lnTo>
                  <a:lnTo>
                    <a:pt x="0" y="3022"/>
                  </a:lnTo>
                  <a:lnTo>
                    <a:pt x="120" y="3062"/>
                  </a:lnTo>
                  <a:lnTo>
                    <a:pt x="398" y="3141"/>
                  </a:lnTo>
                  <a:lnTo>
                    <a:pt x="835" y="3260"/>
                  </a:lnTo>
                  <a:lnTo>
                    <a:pt x="1432" y="3300"/>
                  </a:lnTo>
                  <a:lnTo>
                    <a:pt x="1790" y="3260"/>
                  </a:lnTo>
                  <a:lnTo>
                    <a:pt x="2147" y="3260"/>
                  </a:lnTo>
                  <a:lnTo>
                    <a:pt x="2545" y="3181"/>
                  </a:lnTo>
                  <a:lnTo>
                    <a:pt x="2943" y="3062"/>
                  </a:lnTo>
                  <a:lnTo>
                    <a:pt x="3420" y="2903"/>
                  </a:lnTo>
                  <a:lnTo>
                    <a:pt x="3897" y="2744"/>
                  </a:lnTo>
                  <a:lnTo>
                    <a:pt x="4374" y="2505"/>
                  </a:lnTo>
                  <a:lnTo>
                    <a:pt x="4931" y="2187"/>
                  </a:lnTo>
                  <a:lnTo>
                    <a:pt x="4931" y="2187"/>
                  </a:lnTo>
                  <a:lnTo>
                    <a:pt x="4772" y="2783"/>
                  </a:lnTo>
                  <a:lnTo>
                    <a:pt x="4652" y="3380"/>
                  </a:lnTo>
                  <a:lnTo>
                    <a:pt x="4612" y="3897"/>
                  </a:lnTo>
                  <a:lnTo>
                    <a:pt x="4573" y="4374"/>
                  </a:lnTo>
                  <a:lnTo>
                    <a:pt x="4612" y="4851"/>
                  </a:lnTo>
                  <a:lnTo>
                    <a:pt x="4652" y="5248"/>
                  </a:lnTo>
                  <a:lnTo>
                    <a:pt x="4732" y="5606"/>
                  </a:lnTo>
                  <a:lnTo>
                    <a:pt x="4811" y="5924"/>
                  </a:lnTo>
                  <a:lnTo>
                    <a:pt x="5010" y="6481"/>
                  </a:lnTo>
                  <a:lnTo>
                    <a:pt x="5209" y="6839"/>
                  </a:lnTo>
                  <a:lnTo>
                    <a:pt x="5328" y="7077"/>
                  </a:lnTo>
                  <a:lnTo>
                    <a:pt x="5408" y="7157"/>
                  </a:lnTo>
                  <a:lnTo>
                    <a:pt x="5766" y="6799"/>
                  </a:lnTo>
                  <a:lnTo>
                    <a:pt x="6044" y="6441"/>
                  </a:lnTo>
                  <a:lnTo>
                    <a:pt x="6322" y="6123"/>
                  </a:lnTo>
                  <a:lnTo>
                    <a:pt x="6561" y="5765"/>
                  </a:lnTo>
                  <a:lnTo>
                    <a:pt x="6720" y="5407"/>
                  </a:lnTo>
                  <a:lnTo>
                    <a:pt x="6879" y="5050"/>
                  </a:lnTo>
                  <a:lnTo>
                    <a:pt x="6998" y="4692"/>
                  </a:lnTo>
                  <a:lnTo>
                    <a:pt x="7117" y="4374"/>
                  </a:lnTo>
                  <a:lnTo>
                    <a:pt x="7237" y="3738"/>
                  </a:lnTo>
                  <a:lnTo>
                    <a:pt x="7237" y="3101"/>
                  </a:lnTo>
                  <a:lnTo>
                    <a:pt x="7237" y="2585"/>
                  </a:lnTo>
                  <a:lnTo>
                    <a:pt x="7157" y="2107"/>
                  </a:lnTo>
                  <a:lnTo>
                    <a:pt x="6759" y="2107"/>
                  </a:lnTo>
                  <a:lnTo>
                    <a:pt x="6481" y="2028"/>
                  </a:lnTo>
                  <a:lnTo>
                    <a:pt x="6243" y="1948"/>
                  </a:lnTo>
                  <a:lnTo>
                    <a:pt x="6004" y="1789"/>
                  </a:lnTo>
                  <a:lnTo>
                    <a:pt x="5129" y="1074"/>
                  </a:lnTo>
                  <a:lnTo>
                    <a:pt x="4851" y="875"/>
                  </a:lnTo>
                  <a:lnTo>
                    <a:pt x="4692" y="597"/>
                  </a:lnTo>
                  <a:lnTo>
                    <a:pt x="4573" y="318"/>
                  </a:lnTo>
                  <a:lnTo>
                    <a:pt x="4493" y="0"/>
                  </a:lnTo>
                  <a:close/>
                </a:path>
              </a:pathLst>
            </a:custGeom>
            <a:solidFill>
              <a:srgbClr val="8CDF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69"/>
            <p:cNvSpPr/>
            <p:nvPr/>
          </p:nvSpPr>
          <p:spPr>
            <a:xfrm>
              <a:off x="2903975" y="3682000"/>
              <a:ext cx="180925" cy="178925"/>
            </a:xfrm>
            <a:custGeom>
              <a:avLst/>
              <a:gdLst/>
              <a:ahLst/>
              <a:cxnLst/>
              <a:rect l="l" t="t" r="r" b="b"/>
              <a:pathLst>
                <a:path w="7237" h="7157" fill="none" extrusionOk="0">
                  <a:moveTo>
                    <a:pt x="4493" y="0"/>
                  </a:moveTo>
                  <a:lnTo>
                    <a:pt x="4493" y="0"/>
                  </a:lnTo>
                  <a:lnTo>
                    <a:pt x="4016" y="40"/>
                  </a:lnTo>
                  <a:lnTo>
                    <a:pt x="3499" y="159"/>
                  </a:lnTo>
                  <a:lnTo>
                    <a:pt x="2903" y="358"/>
                  </a:lnTo>
                  <a:lnTo>
                    <a:pt x="2306" y="636"/>
                  </a:lnTo>
                  <a:lnTo>
                    <a:pt x="1988" y="795"/>
                  </a:lnTo>
                  <a:lnTo>
                    <a:pt x="1670" y="994"/>
                  </a:lnTo>
                  <a:lnTo>
                    <a:pt x="1392" y="1233"/>
                  </a:lnTo>
                  <a:lnTo>
                    <a:pt x="1074" y="1511"/>
                  </a:lnTo>
                  <a:lnTo>
                    <a:pt x="796" y="1829"/>
                  </a:lnTo>
                  <a:lnTo>
                    <a:pt x="517" y="2187"/>
                  </a:lnTo>
                  <a:lnTo>
                    <a:pt x="239" y="2585"/>
                  </a:lnTo>
                  <a:lnTo>
                    <a:pt x="0" y="3022"/>
                  </a:lnTo>
                  <a:lnTo>
                    <a:pt x="0" y="3022"/>
                  </a:lnTo>
                  <a:lnTo>
                    <a:pt x="120" y="3062"/>
                  </a:lnTo>
                  <a:lnTo>
                    <a:pt x="398" y="3141"/>
                  </a:lnTo>
                  <a:lnTo>
                    <a:pt x="835" y="3260"/>
                  </a:lnTo>
                  <a:lnTo>
                    <a:pt x="1432" y="3300"/>
                  </a:lnTo>
                  <a:lnTo>
                    <a:pt x="1432" y="3300"/>
                  </a:lnTo>
                  <a:lnTo>
                    <a:pt x="1790" y="3260"/>
                  </a:lnTo>
                  <a:lnTo>
                    <a:pt x="2147" y="3260"/>
                  </a:lnTo>
                  <a:lnTo>
                    <a:pt x="2545" y="3181"/>
                  </a:lnTo>
                  <a:lnTo>
                    <a:pt x="2943" y="3062"/>
                  </a:lnTo>
                  <a:lnTo>
                    <a:pt x="3420" y="2903"/>
                  </a:lnTo>
                  <a:lnTo>
                    <a:pt x="3897" y="2744"/>
                  </a:lnTo>
                  <a:lnTo>
                    <a:pt x="4374" y="2505"/>
                  </a:lnTo>
                  <a:lnTo>
                    <a:pt x="4931" y="2187"/>
                  </a:lnTo>
                  <a:lnTo>
                    <a:pt x="4931" y="2187"/>
                  </a:lnTo>
                  <a:lnTo>
                    <a:pt x="4772" y="2783"/>
                  </a:lnTo>
                  <a:lnTo>
                    <a:pt x="4652" y="3380"/>
                  </a:lnTo>
                  <a:lnTo>
                    <a:pt x="4612" y="3897"/>
                  </a:lnTo>
                  <a:lnTo>
                    <a:pt x="4573" y="4374"/>
                  </a:lnTo>
                  <a:lnTo>
                    <a:pt x="4612" y="4851"/>
                  </a:lnTo>
                  <a:lnTo>
                    <a:pt x="4652" y="5248"/>
                  </a:lnTo>
                  <a:lnTo>
                    <a:pt x="4732" y="5606"/>
                  </a:lnTo>
                  <a:lnTo>
                    <a:pt x="4811" y="5924"/>
                  </a:lnTo>
                  <a:lnTo>
                    <a:pt x="5010" y="6481"/>
                  </a:lnTo>
                  <a:lnTo>
                    <a:pt x="5209" y="6839"/>
                  </a:lnTo>
                  <a:lnTo>
                    <a:pt x="5328" y="7077"/>
                  </a:lnTo>
                  <a:lnTo>
                    <a:pt x="5408" y="7157"/>
                  </a:lnTo>
                  <a:lnTo>
                    <a:pt x="5408" y="7157"/>
                  </a:lnTo>
                  <a:lnTo>
                    <a:pt x="5766" y="6799"/>
                  </a:lnTo>
                  <a:lnTo>
                    <a:pt x="6044" y="6441"/>
                  </a:lnTo>
                  <a:lnTo>
                    <a:pt x="6322" y="6123"/>
                  </a:lnTo>
                  <a:lnTo>
                    <a:pt x="6561" y="5765"/>
                  </a:lnTo>
                  <a:lnTo>
                    <a:pt x="6720" y="5407"/>
                  </a:lnTo>
                  <a:lnTo>
                    <a:pt x="6879" y="5050"/>
                  </a:lnTo>
                  <a:lnTo>
                    <a:pt x="6998" y="4692"/>
                  </a:lnTo>
                  <a:lnTo>
                    <a:pt x="7117" y="4374"/>
                  </a:lnTo>
                  <a:lnTo>
                    <a:pt x="7237" y="3738"/>
                  </a:lnTo>
                  <a:lnTo>
                    <a:pt x="7237" y="3101"/>
                  </a:lnTo>
                  <a:lnTo>
                    <a:pt x="7237" y="2585"/>
                  </a:lnTo>
                  <a:lnTo>
                    <a:pt x="7157" y="2107"/>
                  </a:lnTo>
                  <a:lnTo>
                    <a:pt x="7157" y="2107"/>
                  </a:lnTo>
                  <a:lnTo>
                    <a:pt x="6998" y="2107"/>
                  </a:lnTo>
                  <a:lnTo>
                    <a:pt x="6998" y="2107"/>
                  </a:lnTo>
                  <a:lnTo>
                    <a:pt x="6759" y="2107"/>
                  </a:lnTo>
                  <a:lnTo>
                    <a:pt x="6481" y="2028"/>
                  </a:lnTo>
                  <a:lnTo>
                    <a:pt x="6243" y="1948"/>
                  </a:lnTo>
                  <a:lnTo>
                    <a:pt x="6004" y="1789"/>
                  </a:lnTo>
                  <a:lnTo>
                    <a:pt x="5129" y="1074"/>
                  </a:lnTo>
                  <a:lnTo>
                    <a:pt x="5129" y="1074"/>
                  </a:lnTo>
                  <a:lnTo>
                    <a:pt x="4851" y="875"/>
                  </a:lnTo>
                  <a:lnTo>
                    <a:pt x="4692" y="597"/>
                  </a:lnTo>
                  <a:lnTo>
                    <a:pt x="4573" y="318"/>
                  </a:lnTo>
                  <a:lnTo>
                    <a:pt x="449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69"/>
            <p:cNvSpPr/>
            <p:nvPr/>
          </p:nvSpPr>
          <p:spPr>
            <a:xfrm>
              <a:off x="3016300" y="3437475"/>
              <a:ext cx="235600" cy="297225"/>
            </a:xfrm>
            <a:custGeom>
              <a:avLst/>
              <a:gdLst/>
              <a:ahLst/>
              <a:cxnLst/>
              <a:rect l="l" t="t" r="r" b="b"/>
              <a:pathLst>
                <a:path w="9424" h="11889" extrusionOk="0">
                  <a:moveTo>
                    <a:pt x="5765" y="2386"/>
                  </a:moveTo>
                  <a:lnTo>
                    <a:pt x="5924" y="2426"/>
                  </a:lnTo>
                  <a:lnTo>
                    <a:pt x="6083" y="2505"/>
                  </a:lnTo>
                  <a:lnTo>
                    <a:pt x="6203" y="2625"/>
                  </a:lnTo>
                  <a:lnTo>
                    <a:pt x="6242" y="2823"/>
                  </a:lnTo>
                  <a:lnTo>
                    <a:pt x="6242" y="2982"/>
                  </a:lnTo>
                  <a:lnTo>
                    <a:pt x="6163" y="3181"/>
                  </a:lnTo>
                  <a:lnTo>
                    <a:pt x="6083" y="3261"/>
                  </a:lnTo>
                  <a:lnTo>
                    <a:pt x="5964" y="3340"/>
                  </a:lnTo>
                  <a:lnTo>
                    <a:pt x="5885" y="3340"/>
                  </a:lnTo>
                  <a:lnTo>
                    <a:pt x="5765" y="3380"/>
                  </a:lnTo>
                  <a:lnTo>
                    <a:pt x="5606" y="3340"/>
                  </a:lnTo>
                  <a:lnTo>
                    <a:pt x="5447" y="3261"/>
                  </a:lnTo>
                  <a:lnTo>
                    <a:pt x="5328" y="3141"/>
                  </a:lnTo>
                  <a:lnTo>
                    <a:pt x="5288" y="2943"/>
                  </a:lnTo>
                  <a:lnTo>
                    <a:pt x="5288" y="2744"/>
                  </a:lnTo>
                  <a:lnTo>
                    <a:pt x="5368" y="2585"/>
                  </a:lnTo>
                  <a:lnTo>
                    <a:pt x="5447" y="2505"/>
                  </a:lnTo>
                  <a:lnTo>
                    <a:pt x="5567" y="2426"/>
                  </a:lnTo>
                  <a:lnTo>
                    <a:pt x="5646" y="2386"/>
                  </a:lnTo>
                  <a:close/>
                  <a:moveTo>
                    <a:pt x="4056" y="5606"/>
                  </a:moveTo>
                  <a:lnTo>
                    <a:pt x="4374" y="5646"/>
                  </a:lnTo>
                  <a:lnTo>
                    <a:pt x="4771" y="5686"/>
                  </a:lnTo>
                  <a:lnTo>
                    <a:pt x="5129" y="5805"/>
                  </a:lnTo>
                  <a:lnTo>
                    <a:pt x="5527" y="6004"/>
                  </a:lnTo>
                  <a:lnTo>
                    <a:pt x="5487" y="6282"/>
                  </a:lnTo>
                  <a:lnTo>
                    <a:pt x="5447" y="6561"/>
                  </a:lnTo>
                  <a:lnTo>
                    <a:pt x="5368" y="6958"/>
                  </a:lnTo>
                  <a:lnTo>
                    <a:pt x="5209" y="7356"/>
                  </a:lnTo>
                  <a:lnTo>
                    <a:pt x="5010" y="7793"/>
                  </a:lnTo>
                  <a:lnTo>
                    <a:pt x="4692" y="8231"/>
                  </a:lnTo>
                  <a:lnTo>
                    <a:pt x="4493" y="8429"/>
                  </a:lnTo>
                  <a:lnTo>
                    <a:pt x="4254" y="8628"/>
                  </a:lnTo>
                  <a:lnTo>
                    <a:pt x="4135" y="8469"/>
                  </a:lnTo>
                  <a:lnTo>
                    <a:pt x="4016" y="8231"/>
                  </a:lnTo>
                  <a:lnTo>
                    <a:pt x="3857" y="7913"/>
                  </a:lnTo>
                  <a:lnTo>
                    <a:pt x="3738" y="7515"/>
                  </a:lnTo>
                  <a:lnTo>
                    <a:pt x="3658" y="6998"/>
                  </a:lnTo>
                  <a:lnTo>
                    <a:pt x="3579" y="6402"/>
                  </a:lnTo>
                  <a:lnTo>
                    <a:pt x="3618" y="5646"/>
                  </a:lnTo>
                  <a:lnTo>
                    <a:pt x="3738" y="5646"/>
                  </a:lnTo>
                  <a:lnTo>
                    <a:pt x="4056" y="5606"/>
                  </a:lnTo>
                  <a:close/>
                  <a:moveTo>
                    <a:pt x="7833" y="0"/>
                  </a:moveTo>
                  <a:lnTo>
                    <a:pt x="7594" y="40"/>
                  </a:lnTo>
                  <a:lnTo>
                    <a:pt x="7356" y="80"/>
                  </a:lnTo>
                  <a:lnTo>
                    <a:pt x="6839" y="279"/>
                  </a:lnTo>
                  <a:lnTo>
                    <a:pt x="6362" y="517"/>
                  </a:lnTo>
                  <a:lnTo>
                    <a:pt x="5885" y="716"/>
                  </a:lnTo>
                  <a:lnTo>
                    <a:pt x="5447" y="994"/>
                  </a:lnTo>
                  <a:lnTo>
                    <a:pt x="4652" y="1511"/>
                  </a:lnTo>
                  <a:lnTo>
                    <a:pt x="3936" y="2108"/>
                  </a:lnTo>
                  <a:lnTo>
                    <a:pt x="3260" y="2744"/>
                  </a:lnTo>
                  <a:lnTo>
                    <a:pt x="2704" y="3380"/>
                  </a:lnTo>
                  <a:lnTo>
                    <a:pt x="2187" y="4056"/>
                  </a:lnTo>
                  <a:lnTo>
                    <a:pt x="1750" y="4732"/>
                  </a:lnTo>
                  <a:lnTo>
                    <a:pt x="1352" y="5408"/>
                  </a:lnTo>
                  <a:lnTo>
                    <a:pt x="1034" y="6084"/>
                  </a:lnTo>
                  <a:lnTo>
                    <a:pt x="756" y="6760"/>
                  </a:lnTo>
                  <a:lnTo>
                    <a:pt x="517" y="7396"/>
                  </a:lnTo>
                  <a:lnTo>
                    <a:pt x="358" y="7992"/>
                  </a:lnTo>
                  <a:lnTo>
                    <a:pt x="199" y="8509"/>
                  </a:lnTo>
                  <a:lnTo>
                    <a:pt x="0" y="9423"/>
                  </a:lnTo>
                  <a:lnTo>
                    <a:pt x="0" y="9781"/>
                  </a:lnTo>
                  <a:lnTo>
                    <a:pt x="80" y="10099"/>
                  </a:lnTo>
                  <a:lnTo>
                    <a:pt x="199" y="10378"/>
                  </a:lnTo>
                  <a:lnTo>
                    <a:pt x="358" y="10656"/>
                  </a:lnTo>
                  <a:lnTo>
                    <a:pt x="636" y="10855"/>
                  </a:lnTo>
                  <a:lnTo>
                    <a:pt x="1511" y="11570"/>
                  </a:lnTo>
                  <a:lnTo>
                    <a:pt x="1750" y="11729"/>
                  </a:lnTo>
                  <a:lnTo>
                    <a:pt x="1988" y="11809"/>
                  </a:lnTo>
                  <a:lnTo>
                    <a:pt x="2266" y="11888"/>
                  </a:lnTo>
                  <a:lnTo>
                    <a:pt x="2664" y="11888"/>
                  </a:lnTo>
                  <a:lnTo>
                    <a:pt x="2942" y="11809"/>
                  </a:lnTo>
                  <a:lnTo>
                    <a:pt x="3221" y="11690"/>
                  </a:lnTo>
                  <a:lnTo>
                    <a:pt x="4056" y="11093"/>
                  </a:lnTo>
                  <a:lnTo>
                    <a:pt x="4533" y="10735"/>
                  </a:lnTo>
                  <a:lnTo>
                    <a:pt x="5050" y="10298"/>
                  </a:lnTo>
                  <a:lnTo>
                    <a:pt x="5567" y="9821"/>
                  </a:lnTo>
                  <a:lnTo>
                    <a:pt x="6123" y="9264"/>
                  </a:lnTo>
                  <a:lnTo>
                    <a:pt x="6640" y="8708"/>
                  </a:lnTo>
                  <a:lnTo>
                    <a:pt x="7157" y="8072"/>
                  </a:lnTo>
                  <a:lnTo>
                    <a:pt x="7634" y="7396"/>
                  </a:lnTo>
                  <a:lnTo>
                    <a:pt x="8071" y="6680"/>
                  </a:lnTo>
                  <a:lnTo>
                    <a:pt x="8509" y="5925"/>
                  </a:lnTo>
                  <a:lnTo>
                    <a:pt x="8827" y="5129"/>
                  </a:lnTo>
                  <a:lnTo>
                    <a:pt x="9105" y="4255"/>
                  </a:lnTo>
                  <a:lnTo>
                    <a:pt x="9304" y="3380"/>
                  </a:lnTo>
                  <a:lnTo>
                    <a:pt x="9383" y="2903"/>
                  </a:lnTo>
                  <a:lnTo>
                    <a:pt x="9423" y="2466"/>
                  </a:lnTo>
                  <a:lnTo>
                    <a:pt x="9423" y="1988"/>
                  </a:lnTo>
                  <a:lnTo>
                    <a:pt x="9423" y="1472"/>
                  </a:lnTo>
                  <a:lnTo>
                    <a:pt x="9383" y="1193"/>
                  </a:lnTo>
                  <a:lnTo>
                    <a:pt x="9264" y="915"/>
                  </a:lnTo>
                  <a:lnTo>
                    <a:pt x="9105" y="637"/>
                  </a:lnTo>
                  <a:lnTo>
                    <a:pt x="8906" y="438"/>
                  </a:lnTo>
                  <a:lnTo>
                    <a:pt x="8668" y="239"/>
                  </a:lnTo>
                  <a:lnTo>
                    <a:pt x="8389" y="120"/>
                  </a:lnTo>
                  <a:lnTo>
                    <a:pt x="8111" y="40"/>
                  </a:lnTo>
                  <a:lnTo>
                    <a:pt x="7833" y="0"/>
                  </a:lnTo>
                  <a:close/>
                </a:path>
              </a:pathLst>
            </a:custGeom>
            <a:solidFill>
              <a:srgbClr val="E5EA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69"/>
            <p:cNvSpPr/>
            <p:nvPr/>
          </p:nvSpPr>
          <p:spPr>
            <a:xfrm>
              <a:off x="3105750" y="3577625"/>
              <a:ext cx="48725" cy="75575"/>
            </a:xfrm>
            <a:custGeom>
              <a:avLst/>
              <a:gdLst/>
              <a:ahLst/>
              <a:cxnLst/>
              <a:rect l="l" t="t" r="r" b="b"/>
              <a:pathLst>
                <a:path w="1949" h="3023" fill="none" extrusionOk="0">
                  <a:moveTo>
                    <a:pt x="676" y="3022"/>
                  </a:moveTo>
                  <a:lnTo>
                    <a:pt x="676" y="3022"/>
                  </a:lnTo>
                  <a:lnTo>
                    <a:pt x="557" y="2863"/>
                  </a:lnTo>
                  <a:lnTo>
                    <a:pt x="438" y="2625"/>
                  </a:lnTo>
                  <a:lnTo>
                    <a:pt x="279" y="2307"/>
                  </a:lnTo>
                  <a:lnTo>
                    <a:pt x="160" y="1909"/>
                  </a:lnTo>
                  <a:lnTo>
                    <a:pt x="80" y="1392"/>
                  </a:lnTo>
                  <a:lnTo>
                    <a:pt x="1" y="796"/>
                  </a:lnTo>
                  <a:lnTo>
                    <a:pt x="40" y="40"/>
                  </a:lnTo>
                  <a:lnTo>
                    <a:pt x="40" y="40"/>
                  </a:lnTo>
                  <a:lnTo>
                    <a:pt x="160" y="40"/>
                  </a:lnTo>
                  <a:lnTo>
                    <a:pt x="478" y="0"/>
                  </a:lnTo>
                  <a:lnTo>
                    <a:pt x="478" y="0"/>
                  </a:lnTo>
                  <a:lnTo>
                    <a:pt x="796" y="40"/>
                  </a:lnTo>
                  <a:lnTo>
                    <a:pt x="1193" y="80"/>
                  </a:lnTo>
                  <a:lnTo>
                    <a:pt x="1551" y="199"/>
                  </a:lnTo>
                  <a:lnTo>
                    <a:pt x="1949" y="398"/>
                  </a:lnTo>
                  <a:lnTo>
                    <a:pt x="1949" y="398"/>
                  </a:lnTo>
                  <a:lnTo>
                    <a:pt x="1909" y="676"/>
                  </a:lnTo>
                  <a:lnTo>
                    <a:pt x="1869" y="955"/>
                  </a:lnTo>
                  <a:lnTo>
                    <a:pt x="1790" y="1352"/>
                  </a:lnTo>
                  <a:lnTo>
                    <a:pt x="1631" y="1750"/>
                  </a:lnTo>
                  <a:lnTo>
                    <a:pt x="1432" y="2187"/>
                  </a:lnTo>
                  <a:lnTo>
                    <a:pt x="1114" y="2625"/>
                  </a:lnTo>
                  <a:lnTo>
                    <a:pt x="915" y="2823"/>
                  </a:lnTo>
                  <a:lnTo>
                    <a:pt x="676" y="302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69"/>
            <p:cNvSpPr/>
            <p:nvPr/>
          </p:nvSpPr>
          <p:spPr>
            <a:xfrm>
              <a:off x="3148500" y="3497125"/>
              <a:ext cx="23875" cy="24850"/>
            </a:xfrm>
            <a:custGeom>
              <a:avLst/>
              <a:gdLst/>
              <a:ahLst/>
              <a:cxnLst/>
              <a:rect l="l" t="t" r="r" b="b"/>
              <a:pathLst>
                <a:path w="955" h="994" fill="none" extrusionOk="0">
                  <a:moveTo>
                    <a:pt x="477" y="994"/>
                  </a:moveTo>
                  <a:lnTo>
                    <a:pt x="477" y="994"/>
                  </a:lnTo>
                  <a:lnTo>
                    <a:pt x="318" y="954"/>
                  </a:lnTo>
                  <a:lnTo>
                    <a:pt x="159" y="875"/>
                  </a:lnTo>
                  <a:lnTo>
                    <a:pt x="159" y="875"/>
                  </a:lnTo>
                  <a:lnTo>
                    <a:pt x="40" y="755"/>
                  </a:lnTo>
                  <a:lnTo>
                    <a:pt x="0" y="557"/>
                  </a:lnTo>
                  <a:lnTo>
                    <a:pt x="0" y="358"/>
                  </a:lnTo>
                  <a:lnTo>
                    <a:pt x="80" y="199"/>
                  </a:lnTo>
                  <a:lnTo>
                    <a:pt x="80" y="199"/>
                  </a:lnTo>
                  <a:lnTo>
                    <a:pt x="159" y="119"/>
                  </a:lnTo>
                  <a:lnTo>
                    <a:pt x="279" y="40"/>
                  </a:lnTo>
                  <a:lnTo>
                    <a:pt x="358" y="0"/>
                  </a:lnTo>
                  <a:lnTo>
                    <a:pt x="477" y="0"/>
                  </a:lnTo>
                  <a:lnTo>
                    <a:pt x="477" y="0"/>
                  </a:lnTo>
                  <a:lnTo>
                    <a:pt x="636" y="40"/>
                  </a:lnTo>
                  <a:lnTo>
                    <a:pt x="795" y="119"/>
                  </a:lnTo>
                  <a:lnTo>
                    <a:pt x="795" y="119"/>
                  </a:lnTo>
                  <a:lnTo>
                    <a:pt x="915" y="239"/>
                  </a:lnTo>
                  <a:lnTo>
                    <a:pt x="954" y="437"/>
                  </a:lnTo>
                  <a:lnTo>
                    <a:pt x="954" y="596"/>
                  </a:lnTo>
                  <a:lnTo>
                    <a:pt x="875" y="795"/>
                  </a:lnTo>
                  <a:lnTo>
                    <a:pt x="875" y="795"/>
                  </a:lnTo>
                  <a:lnTo>
                    <a:pt x="795" y="875"/>
                  </a:lnTo>
                  <a:lnTo>
                    <a:pt x="676" y="954"/>
                  </a:lnTo>
                  <a:lnTo>
                    <a:pt x="597" y="954"/>
                  </a:lnTo>
                  <a:lnTo>
                    <a:pt x="477" y="99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69"/>
            <p:cNvSpPr/>
            <p:nvPr/>
          </p:nvSpPr>
          <p:spPr>
            <a:xfrm>
              <a:off x="3016300" y="3437475"/>
              <a:ext cx="235600" cy="297225"/>
            </a:xfrm>
            <a:custGeom>
              <a:avLst/>
              <a:gdLst/>
              <a:ahLst/>
              <a:cxnLst/>
              <a:rect l="l" t="t" r="r" b="b"/>
              <a:pathLst>
                <a:path w="9424" h="11889" fill="none" extrusionOk="0">
                  <a:moveTo>
                    <a:pt x="7833" y="0"/>
                  </a:moveTo>
                  <a:lnTo>
                    <a:pt x="7833" y="0"/>
                  </a:lnTo>
                  <a:lnTo>
                    <a:pt x="7594" y="40"/>
                  </a:lnTo>
                  <a:lnTo>
                    <a:pt x="7356" y="80"/>
                  </a:lnTo>
                  <a:lnTo>
                    <a:pt x="7356" y="80"/>
                  </a:lnTo>
                  <a:lnTo>
                    <a:pt x="6839" y="279"/>
                  </a:lnTo>
                  <a:lnTo>
                    <a:pt x="6362" y="517"/>
                  </a:lnTo>
                  <a:lnTo>
                    <a:pt x="5885" y="716"/>
                  </a:lnTo>
                  <a:lnTo>
                    <a:pt x="5447" y="994"/>
                  </a:lnTo>
                  <a:lnTo>
                    <a:pt x="4652" y="1511"/>
                  </a:lnTo>
                  <a:lnTo>
                    <a:pt x="3936" y="2108"/>
                  </a:lnTo>
                  <a:lnTo>
                    <a:pt x="3260" y="2744"/>
                  </a:lnTo>
                  <a:lnTo>
                    <a:pt x="2704" y="3380"/>
                  </a:lnTo>
                  <a:lnTo>
                    <a:pt x="2187" y="4056"/>
                  </a:lnTo>
                  <a:lnTo>
                    <a:pt x="1750" y="4732"/>
                  </a:lnTo>
                  <a:lnTo>
                    <a:pt x="1352" y="5408"/>
                  </a:lnTo>
                  <a:lnTo>
                    <a:pt x="1034" y="6084"/>
                  </a:lnTo>
                  <a:lnTo>
                    <a:pt x="756" y="6760"/>
                  </a:lnTo>
                  <a:lnTo>
                    <a:pt x="517" y="7396"/>
                  </a:lnTo>
                  <a:lnTo>
                    <a:pt x="358" y="7992"/>
                  </a:lnTo>
                  <a:lnTo>
                    <a:pt x="199" y="8509"/>
                  </a:lnTo>
                  <a:lnTo>
                    <a:pt x="0" y="9423"/>
                  </a:lnTo>
                  <a:lnTo>
                    <a:pt x="0" y="9423"/>
                  </a:lnTo>
                  <a:lnTo>
                    <a:pt x="0" y="9781"/>
                  </a:lnTo>
                  <a:lnTo>
                    <a:pt x="0" y="9781"/>
                  </a:lnTo>
                  <a:lnTo>
                    <a:pt x="80" y="10099"/>
                  </a:lnTo>
                  <a:lnTo>
                    <a:pt x="199" y="10378"/>
                  </a:lnTo>
                  <a:lnTo>
                    <a:pt x="358" y="10656"/>
                  </a:lnTo>
                  <a:lnTo>
                    <a:pt x="636" y="10855"/>
                  </a:lnTo>
                  <a:lnTo>
                    <a:pt x="1511" y="11570"/>
                  </a:lnTo>
                  <a:lnTo>
                    <a:pt x="1511" y="11570"/>
                  </a:lnTo>
                  <a:lnTo>
                    <a:pt x="1750" y="11729"/>
                  </a:lnTo>
                  <a:lnTo>
                    <a:pt x="1988" y="11809"/>
                  </a:lnTo>
                  <a:lnTo>
                    <a:pt x="2266" y="11888"/>
                  </a:lnTo>
                  <a:lnTo>
                    <a:pt x="2505" y="11888"/>
                  </a:lnTo>
                  <a:lnTo>
                    <a:pt x="2505" y="11888"/>
                  </a:lnTo>
                  <a:lnTo>
                    <a:pt x="2664" y="11888"/>
                  </a:lnTo>
                  <a:lnTo>
                    <a:pt x="2664" y="11888"/>
                  </a:lnTo>
                  <a:lnTo>
                    <a:pt x="2942" y="11809"/>
                  </a:lnTo>
                  <a:lnTo>
                    <a:pt x="3221" y="11690"/>
                  </a:lnTo>
                  <a:lnTo>
                    <a:pt x="3221" y="11690"/>
                  </a:lnTo>
                  <a:lnTo>
                    <a:pt x="4056" y="11093"/>
                  </a:lnTo>
                  <a:lnTo>
                    <a:pt x="4533" y="10735"/>
                  </a:lnTo>
                  <a:lnTo>
                    <a:pt x="5050" y="10298"/>
                  </a:lnTo>
                  <a:lnTo>
                    <a:pt x="5567" y="9821"/>
                  </a:lnTo>
                  <a:lnTo>
                    <a:pt x="6123" y="9264"/>
                  </a:lnTo>
                  <a:lnTo>
                    <a:pt x="6640" y="8708"/>
                  </a:lnTo>
                  <a:lnTo>
                    <a:pt x="7157" y="8072"/>
                  </a:lnTo>
                  <a:lnTo>
                    <a:pt x="7634" y="7396"/>
                  </a:lnTo>
                  <a:lnTo>
                    <a:pt x="8071" y="6680"/>
                  </a:lnTo>
                  <a:lnTo>
                    <a:pt x="8509" y="5925"/>
                  </a:lnTo>
                  <a:lnTo>
                    <a:pt x="8827" y="5129"/>
                  </a:lnTo>
                  <a:lnTo>
                    <a:pt x="9105" y="4255"/>
                  </a:lnTo>
                  <a:lnTo>
                    <a:pt x="9304" y="3380"/>
                  </a:lnTo>
                  <a:lnTo>
                    <a:pt x="9383" y="2903"/>
                  </a:lnTo>
                  <a:lnTo>
                    <a:pt x="9423" y="2466"/>
                  </a:lnTo>
                  <a:lnTo>
                    <a:pt x="9423" y="1988"/>
                  </a:lnTo>
                  <a:lnTo>
                    <a:pt x="9423" y="1472"/>
                  </a:lnTo>
                  <a:lnTo>
                    <a:pt x="9423" y="1472"/>
                  </a:lnTo>
                  <a:lnTo>
                    <a:pt x="9383" y="1193"/>
                  </a:lnTo>
                  <a:lnTo>
                    <a:pt x="9264" y="915"/>
                  </a:lnTo>
                  <a:lnTo>
                    <a:pt x="9105" y="637"/>
                  </a:lnTo>
                  <a:lnTo>
                    <a:pt x="8906" y="438"/>
                  </a:lnTo>
                  <a:lnTo>
                    <a:pt x="8668" y="239"/>
                  </a:lnTo>
                  <a:lnTo>
                    <a:pt x="8389" y="120"/>
                  </a:lnTo>
                  <a:lnTo>
                    <a:pt x="8111" y="40"/>
                  </a:lnTo>
                  <a:lnTo>
                    <a:pt x="783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69"/>
            <p:cNvSpPr/>
            <p:nvPr/>
          </p:nvSpPr>
          <p:spPr>
            <a:xfrm>
              <a:off x="3148500" y="3497125"/>
              <a:ext cx="23875" cy="24850"/>
            </a:xfrm>
            <a:custGeom>
              <a:avLst/>
              <a:gdLst/>
              <a:ahLst/>
              <a:cxnLst/>
              <a:rect l="l" t="t" r="r" b="b"/>
              <a:pathLst>
                <a:path w="955" h="994" extrusionOk="0">
                  <a:moveTo>
                    <a:pt x="358" y="0"/>
                  </a:moveTo>
                  <a:lnTo>
                    <a:pt x="279" y="40"/>
                  </a:lnTo>
                  <a:lnTo>
                    <a:pt x="159" y="119"/>
                  </a:lnTo>
                  <a:lnTo>
                    <a:pt x="80" y="199"/>
                  </a:lnTo>
                  <a:lnTo>
                    <a:pt x="0" y="358"/>
                  </a:lnTo>
                  <a:lnTo>
                    <a:pt x="0" y="557"/>
                  </a:lnTo>
                  <a:lnTo>
                    <a:pt x="40" y="755"/>
                  </a:lnTo>
                  <a:lnTo>
                    <a:pt x="159" y="875"/>
                  </a:lnTo>
                  <a:lnTo>
                    <a:pt x="318" y="954"/>
                  </a:lnTo>
                  <a:lnTo>
                    <a:pt x="477" y="994"/>
                  </a:lnTo>
                  <a:lnTo>
                    <a:pt x="597" y="954"/>
                  </a:lnTo>
                  <a:lnTo>
                    <a:pt x="676" y="954"/>
                  </a:lnTo>
                  <a:lnTo>
                    <a:pt x="795" y="875"/>
                  </a:lnTo>
                  <a:lnTo>
                    <a:pt x="875" y="795"/>
                  </a:lnTo>
                  <a:lnTo>
                    <a:pt x="954" y="596"/>
                  </a:lnTo>
                  <a:lnTo>
                    <a:pt x="954" y="437"/>
                  </a:lnTo>
                  <a:lnTo>
                    <a:pt x="915" y="239"/>
                  </a:lnTo>
                  <a:lnTo>
                    <a:pt x="795" y="119"/>
                  </a:lnTo>
                  <a:lnTo>
                    <a:pt x="636" y="40"/>
                  </a:lnTo>
                  <a:lnTo>
                    <a:pt x="477" y="0"/>
                  </a:lnTo>
                  <a:close/>
                </a:path>
              </a:pathLst>
            </a:custGeom>
            <a:solidFill>
              <a:srgbClr val="4D56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69"/>
            <p:cNvSpPr/>
            <p:nvPr/>
          </p:nvSpPr>
          <p:spPr>
            <a:xfrm>
              <a:off x="3148500" y="3497125"/>
              <a:ext cx="23875" cy="24850"/>
            </a:xfrm>
            <a:custGeom>
              <a:avLst/>
              <a:gdLst/>
              <a:ahLst/>
              <a:cxnLst/>
              <a:rect l="l" t="t" r="r" b="b"/>
              <a:pathLst>
                <a:path w="955" h="994" fill="none" extrusionOk="0">
                  <a:moveTo>
                    <a:pt x="477" y="0"/>
                  </a:moveTo>
                  <a:lnTo>
                    <a:pt x="477" y="0"/>
                  </a:lnTo>
                  <a:lnTo>
                    <a:pt x="358" y="0"/>
                  </a:lnTo>
                  <a:lnTo>
                    <a:pt x="279" y="40"/>
                  </a:lnTo>
                  <a:lnTo>
                    <a:pt x="159" y="119"/>
                  </a:lnTo>
                  <a:lnTo>
                    <a:pt x="80" y="199"/>
                  </a:lnTo>
                  <a:lnTo>
                    <a:pt x="80" y="199"/>
                  </a:lnTo>
                  <a:lnTo>
                    <a:pt x="0" y="358"/>
                  </a:lnTo>
                  <a:lnTo>
                    <a:pt x="0" y="557"/>
                  </a:lnTo>
                  <a:lnTo>
                    <a:pt x="40" y="755"/>
                  </a:lnTo>
                  <a:lnTo>
                    <a:pt x="159" y="875"/>
                  </a:lnTo>
                  <a:lnTo>
                    <a:pt x="159" y="875"/>
                  </a:lnTo>
                  <a:lnTo>
                    <a:pt x="318" y="954"/>
                  </a:lnTo>
                  <a:lnTo>
                    <a:pt x="477" y="994"/>
                  </a:lnTo>
                  <a:lnTo>
                    <a:pt x="477" y="994"/>
                  </a:lnTo>
                  <a:lnTo>
                    <a:pt x="597" y="954"/>
                  </a:lnTo>
                  <a:lnTo>
                    <a:pt x="676" y="954"/>
                  </a:lnTo>
                  <a:lnTo>
                    <a:pt x="795" y="875"/>
                  </a:lnTo>
                  <a:lnTo>
                    <a:pt x="875" y="795"/>
                  </a:lnTo>
                  <a:lnTo>
                    <a:pt x="875" y="795"/>
                  </a:lnTo>
                  <a:lnTo>
                    <a:pt x="954" y="596"/>
                  </a:lnTo>
                  <a:lnTo>
                    <a:pt x="954" y="437"/>
                  </a:lnTo>
                  <a:lnTo>
                    <a:pt x="915" y="239"/>
                  </a:lnTo>
                  <a:lnTo>
                    <a:pt x="795" y="119"/>
                  </a:lnTo>
                  <a:lnTo>
                    <a:pt x="795" y="119"/>
                  </a:lnTo>
                  <a:lnTo>
                    <a:pt x="636" y="40"/>
                  </a:lnTo>
                  <a:lnTo>
                    <a:pt x="477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69"/>
            <p:cNvSpPr/>
            <p:nvPr/>
          </p:nvSpPr>
          <p:spPr>
            <a:xfrm>
              <a:off x="3105750" y="3577625"/>
              <a:ext cx="48725" cy="75575"/>
            </a:xfrm>
            <a:custGeom>
              <a:avLst/>
              <a:gdLst/>
              <a:ahLst/>
              <a:cxnLst/>
              <a:rect l="l" t="t" r="r" b="b"/>
              <a:pathLst>
                <a:path w="1949" h="3023" extrusionOk="0">
                  <a:moveTo>
                    <a:pt x="478" y="0"/>
                  </a:moveTo>
                  <a:lnTo>
                    <a:pt x="160" y="40"/>
                  </a:lnTo>
                  <a:lnTo>
                    <a:pt x="40" y="40"/>
                  </a:lnTo>
                  <a:lnTo>
                    <a:pt x="1" y="796"/>
                  </a:lnTo>
                  <a:lnTo>
                    <a:pt x="80" y="1392"/>
                  </a:lnTo>
                  <a:lnTo>
                    <a:pt x="160" y="1909"/>
                  </a:lnTo>
                  <a:lnTo>
                    <a:pt x="279" y="2307"/>
                  </a:lnTo>
                  <a:lnTo>
                    <a:pt x="438" y="2625"/>
                  </a:lnTo>
                  <a:lnTo>
                    <a:pt x="557" y="2863"/>
                  </a:lnTo>
                  <a:lnTo>
                    <a:pt x="676" y="3022"/>
                  </a:lnTo>
                  <a:lnTo>
                    <a:pt x="915" y="2823"/>
                  </a:lnTo>
                  <a:lnTo>
                    <a:pt x="1114" y="2625"/>
                  </a:lnTo>
                  <a:lnTo>
                    <a:pt x="1432" y="2187"/>
                  </a:lnTo>
                  <a:lnTo>
                    <a:pt x="1631" y="1750"/>
                  </a:lnTo>
                  <a:lnTo>
                    <a:pt x="1790" y="1352"/>
                  </a:lnTo>
                  <a:lnTo>
                    <a:pt x="1869" y="955"/>
                  </a:lnTo>
                  <a:lnTo>
                    <a:pt x="1909" y="676"/>
                  </a:lnTo>
                  <a:lnTo>
                    <a:pt x="1949" y="398"/>
                  </a:lnTo>
                  <a:lnTo>
                    <a:pt x="1551" y="199"/>
                  </a:lnTo>
                  <a:lnTo>
                    <a:pt x="1193" y="80"/>
                  </a:lnTo>
                  <a:lnTo>
                    <a:pt x="796" y="40"/>
                  </a:lnTo>
                  <a:lnTo>
                    <a:pt x="478" y="0"/>
                  </a:lnTo>
                  <a:close/>
                </a:path>
              </a:pathLst>
            </a:custGeom>
            <a:solidFill>
              <a:srgbClr val="8CDF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69"/>
            <p:cNvSpPr/>
            <p:nvPr/>
          </p:nvSpPr>
          <p:spPr>
            <a:xfrm>
              <a:off x="3105750" y="3577625"/>
              <a:ext cx="48725" cy="75575"/>
            </a:xfrm>
            <a:custGeom>
              <a:avLst/>
              <a:gdLst/>
              <a:ahLst/>
              <a:cxnLst/>
              <a:rect l="l" t="t" r="r" b="b"/>
              <a:pathLst>
                <a:path w="1949" h="3023" fill="none" extrusionOk="0">
                  <a:moveTo>
                    <a:pt x="478" y="0"/>
                  </a:moveTo>
                  <a:lnTo>
                    <a:pt x="478" y="0"/>
                  </a:lnTo>
                  <a:lnTo>
                    <a:pt x="160" y="40"/>
                  </a:lnTo>
                  <a:lnTo>
                    <a:pt x="40" y="40"/>
                  </a:lnTo>
                  <a:lnTo>
                    <a:pt x="40" y="40"/>
                  </a:lnTo>
                  <a:lnTo>
                    <a:pt x="1" y="796"/>
                  </a:lnTo>
                  <a:lnTo>
                    <a:pt x="80" y="1392"/>
                  </a:lnTo>
                  <a:lnTo>
                    <a:pt x="160" y="1909"/>
                  </a:lnTo>
                  <a:lnTo>
                    <a:pt x="279" y="2307"/>
                  </a:lnTo>
                  <a:lnTo>
                    <a:pt x="438" y="2625"/>
                  </a:lnTo>
                  <a:lnTo>
                    <a:pt x="557" y="2863"/>
                  </a:lnTo>
                  <a:lnTo>
                    <a:pt x="676" y="3022"/>
                  </a:lnTo>
                  <a:lnTo>
                    <a:pt x="676" y="3022"/>
                  </a:lnTo>
                  <a:lnTo>
                    <a:pt x="915" y="2823"/>
                  </a:lnTo>
                  <a:lnTo>
                    <a:pt x="1114" y="2625"/>
                  </a:lnTo>
                  <a:lnTo>
                    <a:pt x="1432" y="2187"/>
                  </a:lnTo>
                  <a:lnTo>
                    <a:pt x="1631" y="1750"/>
                  </a:lnTo>
                  <a:lnTo>
                    <a:pt x="1790" y="1352"/>
                  </a:lnTo>
                  <a:lnTo>
                    <a:pt x="1869" y="955"/>
                  </a:lnTo>
                  <a:lnTo>
                    <a:pt x="1909" y="676"/>
                  </a:lnTo>
                  <a:lnTo>
                    <a:pt x="1949" y="398"/>
                  </a:lnTo>
                  <a:lnTo>
                    <a:pt x="1949" y="398"/>
                  </a:lnTo>
                  <a:lnTo>
                    <a:pt x="1551" y="199"/>
                  </a:lnTo>
                  <a:lnTo>
                    <a:pt x="1193" y="80"/>
                  </a:lnTo>
                  <a:lnTo>
                    <a:pt x="796" y="40"/>
                  </a:lnTo>
                  <a:lnTo>
                    <a:pt x="47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age 2">
            <a:extLst>
              <a:ext uri="{FF2B5EF4-FFF2-40B4-BE49-F238E27FC236}">
                <a16:creationId xmlns:a16="http://schemas.microsoft.com/office/drawing/2014/main" id="{28A7E8B8-638E-C93C-7D51-7E0E401C0329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204" y="2151933"/>
            <a:ext cx="1153544" cy="141628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9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5" name="Google Shape;1465;p76"/>
          <p:cNvSpPr txBox="1">
            <a:spLocks noGrp="1"/>
          </p:cNvSpPr>
          <p:nvPr>
            <p:ph type="title"/>
          </p:nvPr>
        </p:nvSpPr>
        <p:spPr>
          <a:xfrm>
            <a:off x="712650" y="445025"/>
            <a:ext cx="7718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Aspect de la solution</a:t>
            </a:r>
            <a:endParaRPr dirty="0"/>
          </a:p>
        </p:txBody>
      </p:sp>
      <p:grpSp>
        <p:nvGrpSpPr>
          <p:cNvPr id="1470" name="Google Shape;1470;p76"/>
          <p:cNvGrpSpPr/>
          <p:nvPr/>
        </p:nvGrpSpPr>
        <p:grpSpPr>
          <a:xfrm rot="10800000" flipH="1">
            <a:off x="319875" y="554611"/>
            <a:ext cx="559768" cy="1062642"/>
            <a:chOff x="1502500" y="1320275"/>
            <a:chExt cx="604045" cy="1146695"/>
          </a:xfrm>
        </p:grpSpPr>
        <p:sp>
          <p:nvSpPr>
            <p:cNvPr id="1471" name="Google Shape;1471;p76"/>
            <p:cNvSpPr/>
            <p:nvPr/>
          </p:nvSpPr>
          <p:spPr>
            <a:xfrm>
              <a:off x="1619050" y="1320275"/>
              <a:ext cx="276694" cy="276694"/>
            </a:xfrm>
            <a:custGeom>
              <a:avLst/>
              <a:gdLst/>
              <a:ahLst/>
              <a:cxnLst/>
              <a:rect l="l" t="t" r="r" b="b"/>
              <a:pathLst>
                <a:path w="9066" h="9066" extrusionOk="0">
                  <a:moveTo>
                    <a:pt x="4890" y="955"/>
                  </a:moveTo>
                  <a:lnTo>
                    <a:pt x="5248" y="1035"/>
                  </a:lnTo>
                  <a:lnTo>
                    <a:pt x="5606" y="1114"/>
                  </a:lnTo>
                  <a:lnTo>
                    <a:pt x="5924" y="1233"/>
                  </a:lnTo>
                  <a:lnTo>
                    <a:pt x="6242" y="1392"/>
                  </a:lnTo>
                  <a:lnTo>
                    <a:pt x="6521" y="1552"/>
                  </a:lnTo>
                  <a:lnTo>
                    <a:pt x="6799" y="1790"/>
                  </a:lnTo>
                  <a:lnTo>
                    <a:pt x="7077" y="1989"/>
                  </a:lnTo>
                  <a:lnTo>
                    <a:pt x="7276" y="2267"/>
                  </a:lnTo>
                  <a:lnTo>
                    <a:pt x="7515" y="2546"/>
                  </a:lnTo>
                  <a:lnTo>
                    <a:pt x="7674" y="2824"/>
                  </a:lnTo>
                  <a:lnTo>
                    <a:pt x="7833" y="3142"/>
                  </a:lnTo>
                  <a:lnTo>
                    <a:pt x="7952" y="3460"/>
                  </a:lnTo>
                  <a:lnTo>
                    <a:pt x="8031" y="3818"/>
                  </a:lnTo>
                  <a:lnTo>
                    <a:pt x="8111" y="4176"/>
                  </a:lnTo>
                  <a:lnTo>
                    <a:pt x="8111" y="4533"/>
                  </a:lnTo>
                  <a:lnTo>
                    <a:pt x="8111" y="4891"/>
                  </a:lnTo>
                  <a:lnTo>
                    <a:pt x="8031" y="5249"/>
                  </a:lnTo>
                  <a:lnTo>
                    <a:pt x="7952" y="5607"/>
                  </a:lnTo>
                  <a:lnTo>
                    <a:pt x="7833" y="5925"/>
                  </a:lnTo>
                  <a:lnTo>
                    <a:pt x="7674" y="6243"/>
                  </a:lnTo>
                  <a:lnTo>
                    <a:pt x="7515" y="6521"/>
                  </a:lnTo>
                  <a:lnTo>
                    <a:pt x="7276" y="6800"/>
                  </a:lnTo>
                  <a:lnTo>
                    <a:pt x="7077" y="7078"/>
                  </a:lnTo>
                  <a:lnTo>
                    <a:pt x="6799" y="7277"/>
                  </a:lnTo>
                  <a:lnTo>
                    <a:pt x="6521" y="7515"/>
                  </a:lnTo>
                  <a:lnTo>
                    <a:pt x="6242" y="7674"/>
                  </a:lnTo>
                  <a:lnTo>
                    <a:pt x="5924" y="7833"/>
                  </a:lnTo>
                  <a:lnTo>
                    <a:pt x="5606" y="7953"/>
                  </a:lnTo>
                  <a:lnTo>
                    <a:pt x="5248" y="8032"/>
                  </a:lnTo>
                  <a:lnTo>
                    <a:pt x="4890" y="8112"/>
                  </a:lnTo>
                  <a:lnTo>
                    <a:pt x="4175" y="8112"/>
                  </a:lnTo>
                  <a:lnTo>
                    <a:pt x="3817" y="8032"/>
                  </a:lnTo>
                  <a:lnTo>
                    <a:pt x="3459" y="7953"/>
                  </a:lnTo>
                  <a:lnTo>
                    <a:pt x="3141" y="7833"/>
                  </a:lnTo>
                  <a:lnTo>
                    <a:pt x="2823" y="7674"/>
                  </a:lnTo>
                  <a:lnTo>
                    <a:pt x="2545" y="7515"/>
                  </a:lnTo>
                  <a:lnTo>
                    <a:pt x="2266" y="7277"/>
                  </a:lnTo>
                  <a:lnTo>
                    <a:pt x="1988" y="7078"/>
                  </a:lnTo>
                  <a:lnTo>
                    <a:pt x="1789" y="6800"/>
                  </a:lnTo>
                  <a:lnTo>
                    <a:pt x="1551" y="6521"/>
                  </a:lnTo>
                  <a:lnTo>
                    <a:pt x="1392" y="6243"/>
                  </a:lnTo>
                  <a:lnTo>
                    <a:pt x="1233" y="5925"/>
                  </a:lnTo>
                  <a:lnTo>
                    <a:pt x="1113" y="5607"/>
                  </a:lnTo>
                  <a:lnTo>
                    <a:pt x="1034" y="5249"/>
                  </a:lnTo>
                  <a:lnTo>
                    <a:pt x="954" y="4891"/>
                  </a:lnTo>
                  <a:lnTo>
                    <a:pt x="954" y="4533"/>
                  </a:lnTo>
                  <a:lnTo>
                    <a:pt x="954" y="4176"/>
                  </a:lnTo>
                  <a:lnTo>
                    <a:pt x="1034" y="3818"/>
                  </a:lnTo>
                  <a:lnTo>
                    <a:pt x="1113" y="3460"/>
                  </a:lnTo>
                  <a:lnTo>
                    <a:pt x="1233" y="3142"/>
                  </a:lnTo>
                  <a:lnTo>
                    <a:pt x="1392" y="2824"/>
                  </a:lnTo>
                  <a:lnTo>
                    <a:pt x="1551" y="2546"/>
                  </a:lnTo>
                  <a:lnTo>
                    <a:pt x="1789" y="2267"/>
                  </a:lnTo>
                  <a:lnTo>
                    <a:pt x="1988" y="1989"/>
                  </a:lnTo>
                  <a:lnTo>
                    <a:pt x="2266" y="1790"/>
                  </a:lnTo>
                  <a:lnTo>
                    <a:pt x="2545" y="1552"/>
                  </a:lnTo>
                  <a:lnTo>
                    <a:pt x="2823" y="1392"/>
                  </a:lnTo>
                  <a:lnTo>
                    <a:pt x="3141" y="1233"/>
                  </a:lnTo>
                  <a:lnTo>
                    <a:pt x="3459" y="1114"/>
                  </a:lnTo>
                  <a:lnTo>
                    <a:pt x="3817" y="1035"/>
                  </a:lnTo>
                  <a:lnTo>
                    <a:pt x="4175" y="955"/>
                  </a:lnTo>
                  <a:close/>
                  <a:moveTo>
                    <a:pt x="4533" y="1"/>
                  </a:moveTo>
                  <a:lnTo>
                    <a:pt x="4055" y="41"/>
                  </a:lnTo>
                  <a:lnTo>
                    <a:pt x="3618" y="80"/>
                  </a:lnTo>
                  <a:lnTo>
                    <a:pt x="3181" y="200"/>
                  </a:lnTo>
                  <a:lnTo>
                    <a:pt x="2783" y="359"/>
                  </a:lnTo>
                  <a:lnTo>
                    <a:pt x="2386" y="558"/>
                  </a:lnTo>
                  <a:lnTo>
                    <a:pt x="1988" y="756"/>
                  </a:lnTo>
                  <a:lnTo>
                    <a:pt x="1630" y="1035"/>
                  </a:lnTo>
                  <a:lnTo>
                    <a:pt x="1312" y="1313"/>
                  </a:lnTo>
                  <a:lnTo>
                    <a:pt x="1034" y="1631"/>
                  </a:lnTo>
                  <a:lnTo>
                    <a:pt x="755" y="1989"/>
                  </a:lnTo>
                  <a:lnTo>
                    <a:pt x="557" y="2386"/>
                  </a:lnTo>
                  <a:lnTo>
                    <a:pt x="358" y="2784"/>
                  </a:lnTo>
                  <a:lnTo>
                    <a:pt x="199" y="3182"/>
                  </a:lnTo>
                  <a:lnTo>
                    <a:pt x="80" y="3619"/>
                  </a:lnTo>
                  <a:lnTo>
                    <a:pt x="40" y="4056"/>
                  </a:lnTo>
                  <a:lnTo>
                    <a:pt x="0" y="4533"/>
                  </a:lnTo>
                  <a:lnTo>
                    <a:pt x="40" y="5011"/>
                  </a:lnTo>
                  <a:lnTo>
                    <a:pt x="80" y="5448"/>
                  </a:lnTo>
                  <a:lnTo>
                    <a:pt x="199" y="5885"/>
                  </a:lnTo>
                  <a:lnTo>
                    <a:pt x="358" y="6283"/>
                  </a:lnTo>
                  <a:lnTo>
                    <a:pt x="557" y="6680"/>
                  </a:lnTo>
                  <a:lnTo>
                    <a:pt x="755" y="7078"/>
                  </a:lnTo>
                  <a:lnTo>
                    <a:pt x="1034" y="7436"/>
                  </a:lnTo>
                  <a:lnTo>
                    <a:pt x="1312" y="7754"/>
                  </a:lnTo>
                  <a:lnTo>
                    <a:pt x="1630" y="8032"/>
                  </a:lnTo>
                  <a:lnTo>
                    <a:pt x="1988" y="8311"/>
                  </a:lnTo>
                  <a:lnTo>
                    <a:pt x="2386" y="8509"/>
                  </a:lnTo>
                  <a:lnTo>
                    <a:pt x="2783" y="8708"/>
                  </a:lnTo>
                  <a:lnTo>
                    <a:pt x="3181" y="8867"/>
                  </a:lnTo>
                  <a:lnTo>
                    <a:pt x="3618" y="8986"/>
                  </a:lnTo>
                  <a:lnTo>
                    <a:pt x="4055" y="9026"/>
                  </a:lnTo>
                  <a:lnTo>
                    <a:pt x="4533" y="9066"/>
                  </a:lnTo>
                  <a:lnTo>
                    <a:pt x="5010" y="9026"/>
                  </a:lnTo>
                  <a:lnTo>
                    <a:pt x="5447" y="8986"/>
                  </a:lnTo>
                  <a:lnTo>
                    <a:pt x="5884" y="8867"/>
                  </a:lnTo>
                  <a:lnTo>
                    <a:pt x="6282" y="8708"/>
                  </a:lnTo>
                  <a:lnTo>
                    <a:pt x="6680" y="8509"/>
                  </a:lnTo>
                  <a:lnTo>
                    <a:pt x="7077" y="8311"/>
                  </a:lnTo>
                  <a:lnTo>
                    <a:pt x="7435" y="8032"/>
                  </a:lnTo>
                  <a:lnTo>
                    <a:pt x="7753" y="7754"/>
                  </a:lnTo>
                  <a:lnTo>
                    <a:pt x="8031" y="7436"/>
                  </a:lnTo>
                  <a:lnTo>
                    <a:pt x="8310" y="7078"/>
                  </a:lnTo>
                  <a:lnTo>
                    <a:pt x="8508" y="6680"/>
                  </a:lnTo>
                  <a:lnTo>
                    <a:pt x="8707" y="6283"/>
                  </a:lnTo>
                  <a:lnTo>
                    <a:pt x="8866" y="5885"/>
                  </a:lnTo>
                  <a:lnTo>
                    <a:pt x="8986" y="5448"/>
                  </a:lnTo>
                  <a:lnTo>
                    <a:pt x="9025" y="5011"/>
                  </a:lnTo>
                  <a:lnTo>
                    <a:pt x="9065" y="4533"/>
                  </a:lnTo>
                  <a:lnTo>
                    <a:pt x="9025" y="4056"/>
                  </a:lnTo>
                  <a:lnTo>
                    <a:pt x="8986" y="3619"/>
                  </a:lnTo>
                  <a:lnTo>
                    <a:pt x="8866" y="3182"/>
                  </a:lnTo>
                  <a:lnTo>
                    <a:pt x="8707" y="2784"/>
                  </a:lnTo>
                  <a:lnTo>
                    <a:pt x="8508" y="2386"/>
                  </a:lnTo>
                  <a:lnTo>
                    <a:pt x="8310" y="1989"/>
                  </a:lnTo>
                  <a:lnTo>
                    <a:pt x="8031" y="1631"/>
                  </a:lnTo>
                  <a:lnTo>
                    <a:pt x="7753" y="1313"/>
                  </a:lnTo>
                  <a:lnTo>
                    <a:pt x="7435" y="1035"/>
                  </a:lnTo>
                  <a:lnTo>
                    <a:pt x="7077" y="756"/>
                  </a:lnTo>
                  <a:lnTo>
                    <a:pt x="6680" y="558"/>
                  </a:lnTo>
                  <a:lnTo>
                    <a:pt x="6282" y="359"/>
                  </a:lnTo>
                  <a:lnTo>
                    <a:pt x="5884" y="200"/>
                  </a:lnTo>
                  <a:lnTo>
                    <a:pt x="5447" y="80"/>
                  </a:lnTo>
                  <a:lnTo>
                    <a:pt x="5010" y="41"/>
                  </a:lnTo>
                  <a:lnTo>
                    <a:pt x="45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76"/>
            <p:cNvSpPr/>
            <p:nvPr/>
          </p:nvSpPr>
          <p:spPr>
            <a:xfrm>
              <a:off x="1955800" y="1790575"/>
              <a:ext cx="150745" cy="150745"/>
            </a:xfrm>
            <a:custGeom>
              <a:avLst/>
              <a:gdLst/>
              <a:ahLst/>
              <a:cxnLst/>
              <a:rect l="l" t="t" r="r" b="b"/>
              <a:pathLst>
                <a:path w="9066" h="9066" extrusionOk="0">
                  <a:moveTo>
                    <a:pt x="4890" y="955"/>
                  </a:moveTo>
                  <a:lnTo>
                    <a:pt x="5248" y="1035"/>
                  </a:lnTo>
                  <a:lnTo>
                    <a:pt x="5606" y="1114"/>
                  </a:lnTo>
                  <a:lnTo>
                    <a:pt x="5924" y="1233"/>
                  </a:lnTo>
                  <a:lnTo>
                    <a:pt x="6242" y="1392"/>
                  </a:lnTo>
                  <a:lnTo>
                    <a:pt x="6521" y="1552"/>
                  </a:lnTo>
                  <a:lnTo>
                    <a:pt x="6799" y="1790"/>
                  </a:lnTo>
                  <a:lnTo>
                    <a:pt x="7077" y="1989"/>
                  </a:lnTo>
                  <a:lnTo>
                    <a:pt x="7276" y="2267"/>
                  </a:lnTo>
                  <a:lnTo>
                    <a:pt x="7515" y="2546"/>
                  </a:lnTo>
                  <a:lnTo>
                    <a:pt x="7674" y="2824"/>
                  </a:lnTo>
                  <a:lnTo>
                    <a:pt x="7833" y="3142"/>
                  </a:lnTo>
                  <a:lnTo>
                    <a:pt x="7952" y="3460"/>
                  </a:lnTo>
                  <a:lnTo>
                    <a:pt x="8031" y="3818"/>
                  </a:lnTo>
                  <a:lnTo>
                    <a:pt x="8111" y="4176"/>
                  </a:lnTo>
                  <a:lnTo>
                    <a:pt x="8111" y="4533"/>
                  </a:lnTo>
                  <a:lnTo>
                    <a:pt x="8111" y="4891"/>
                  </a:lnTo>
                  <a:lnTo>
                    <a:pt x="8031" y="5249"/>
                  </a:lnTo>
                  <a:lnTo>
                    <a:pt x="7952" y="5607"/>
                  </a:lnTo>
                  <a:lnTo>
                    <a:pt x="7833" y="5925"/>
                  </a:lnTo>
                  <a:lnTo>
                    <a:pt x="7674" y="6243"/>
                  </a:lnTo>
                  <a:lnTo>
                    <a:pt x="7515" y="6521"/>
                  </a:lnTo>
                  <a:lnTo>
                    <a:pt x="7276" y="6800"/>
                  </a:lnTo>
                  <a:lnTo>
                    <a:pt x="7077" y="7078"/>
                  </a:lnTo>
                  <a:lnTo>
                    <a:pt x="6799" y="7277"/>
                  </a:lnTo>
                  <a:lnTo>
                    <a:pt x="6521" y="7515"/>
                  </a:lnTo>
                  <a:lnTo>
                    <a:pt x="6242" y="7674"/>
                  </a:lnTo>
                  <a:lnTo>
                    <a:pt x="5924" y="7833"/>
                  </a:lnTo>
                  <a:lnTo>
                    <a:pt x="5606" y="7953"/>
                  </a:lnTo>
                  <a:lnTo>
                    <a:pt x="5248" y="8032"/>
                  </a:lnTo>
                  <a:lnTo>
                    <a:pt x="4890" y="8112"/>
                  </a:lnTo>
                  <a:lnTo>
                    <a:pt x="4175" y="8112"/>
                  </a:lnTo>
                  <a:lnTo>
                    <a:pt x="3817" y="8032"/>
                  </a:lnTo>
                  <a:lnTo>
                    <a:pt x="3459" y="7953"/>
                  </a:lnTo>
                  <a:lnTo>
                    <a:pt x="3141" y="7833"/>
                  </a:lnTo>
                  <a:lnTo>
                    <a:pt x="2823" y="7674"/>
                  </a:lnTo>
                  <a:lnTo>
                    <a:pt x="2545" y="7515"/>
                  </a:lnTo>
                  <a:lnTo>
                    <a:pt x="2266" y="7277"/>
                  </a:lnTo>
                  <a:lnTo>
                    <a:pt x="1988" y="7078"/>
                  </a:lnTo>
                  <a:lnTo>
                    <a:pt x="1789" y="6800"/>
                  </a:lnTo>
                  <a:lnTo>
                    <a:pt x="1551" y="6521"/>
                  </a:lnTo>
                  <a:lnTo>
                    <a:pt x="1392" y="6243"/>
                  </a:lnTo>
                  <a:lnTo>
                    <a:pt x="1233" y="5925"/>
                  </a:lnTo>
                  <a:lnTo>
                    <a:pt x="1113" y="5607"/>
                  </a:lnTo>
                  <a:lnTo>
                    <a:pt x="1034" y="5249"/>
                  </a:lnTo>
                  <a:lnTo>
                    <a:pt x="954" y="4891"/>
                  </a:lnTo>
                  <a:lnTo>
                    <a:pt x="954" y="4533"/>
                  </a:lnTo>
                  <a:lnTo>
                    <a:pt x="954" y="4176"/>
                  </a:lnTo>
                  <a:lnTo>
                    <a:pt x="1034" y="3818"/>
                  </a:lnTo>
                  <a:lnTo>
                    <a:pt x="1113" y="3460"/>
                  </a:lnTo>
                  <a:lnTo>
                    <a:pt x="1233" y="3142"/>
                  </a:lnTo>
                  <a:lnTo>
                    <a:pt x="1392" y="2824"/>
                  </a:lnTo>
                  <a:lnTo>
                    <a:pt x="1551" y="2546"/>
                  </a:lnTo>
                  <a:lnTo>
                    <a:pt x="1789" y="2267"/>
                  </a:lnTo>
                  <a:lnTo>
                    <a:pt x="1988" y="1989"/>
                  </a:lnTo>
                  <a:lnTo>
                    <a:pt x="2266" y="1790"/>
                  </a:lnTo>
                  <a:lnTo>
                    <a:pt x="2545" y="1552"/>
                  </a:lnTo>
                  <a:lnTo>
                    <a:pt x="2823" y="1392"/>
                  </a:lnTo>
                  <a:lnTo>
                    <a:pt x="3141" y="1233"/>
                  </a:lnTo>
                  <a:lnTo>
                    <a:pt x="3459" y="1114"/>
                  </a:lnTo>
                  <a:lnTo>
                    <a:pt x="3817" y="1035"/>
                  </a:lnTo>
                  <a:lnTo>
                    <a:pt x="4175" y="955"/>
                  </a:lnTo>
                  <a:close/>
                  <a:moveTo>
                    <a:pt x="4533" y="1"/>
                  </a:moveTo>
                  <a:lnTo>
                    <a:pt x="4055" y="41"/>
                  </a:lnTo>
                  <a:lnTo>
                    <a:pt x="3618" y="80"/>
                  </a:lnTo>
                  <a:lnTo>
                    <a:pt x="3181" y="200"/>
                  </a:lnTo>
                  <a:lnTo>
                    <a:pt x="2783" y="359"/>
                  </a:lnTo>
                  <a:lnTo>
                    <a:pt x="2386" y="558"/>
                  </a:lnTo>
                  <a:lnTo>
                    <a:pt x="1988" y="756"/>
                  </a:lnTo>
                  <a:lnTo>
                    <a:pt x="1630" y="1035"/>
                  </a:lnTo>
                  <a:lnTo>
                    <a:pt x="1312" y="1313"/>
                  </a:lnTo>
                  <a:lnTo>
                    <a:pt x="1034" y="1631"/>
                  </a:lnTo>
                  <a:lnTo>
                    <a:pt x="755" y="1989"/>
                  </a:lnTo>
                  <a:lnTo>
                    <a:pt x="557" y="2386"/>
                  </a:lnTo>
                  <a:lnTo>
                    <a:pt x="358" y="2784"/>
                  </a:lnTo>
                  <a:lnTo>
                    <a:pt x="199" y="3182"/>
                  </a:lnTo>
                  <a:lnTo>
                    <a:pt x="80" y="3619"/>
                  </a:lnTo>
                  <a:lnTo>
                    <a:pt x="40" y="4056"/>
                  </a:lnTo>
                  <a:lnTo>
                    <a:pt x="0" y="4533"/>
                  </a:lnTo>
                  <a:lnTo>
                    <a:pt x="40" y="5011"/>
                  </a:lnTo>
                  <a:lnTo>
                    <a:pt x="80" y="5448"/>
                  </a:lnTo>
                  <a:lnTo>
                    <a:pt x="199" y="5885"/>
                  </a:lnTo>
                  <a:lnTo>
                    <a:pt x="358" y="6283"/>
                  </a:lnTo>
                  <a:lnTo>
                    <a:pt x="557" y="6680"/>
                  </a:lnTo>
                  <a:lnTo>
                    <a:pt x="755" y="7078"/>
                  </a:lnTo>
                  <a:lnTo>
                    <a:pt x="1034" y="7436"/>
                  </a:lnTo>
                  <a:lnTo>
                    <a:pt x="1312" y="7754"/>
                  </a:lnTo>
                  <a:lnTo>
                    <a:pt x="1630" y="8032"/>
                  </a:lnTo>
                  <a:lnTo>
                    <a:pt x="1988" y="8311"/>
                  </a:lnTo>
                  <a:lnTo>
                    <a:pt x="2386" y="8509"/>
                  </a:lnTo>
                  <a:lnTo>
                    <a:pt x="2783" y="8708"/>
                  </a:lnTo>
                  <a:lnTo>
                    <a:pt x="3181" y="8867"/>
                  </a:lnTo>
                  <a:lnTo>
                    <a:pt x="3618" y="8986"/>
                  </a:lnTo>
                  <a:lnTo>
                    <a:pt x="4055" y="9026"/>
                  </a:lnTo>
                  <a:lnTo>
                    <a:pt x="4533" y="9066"/>
                  </a:lnTo>
                  <a:lnTo>
                    <a:pt x="5010" y="9026"/>
                  </a:lnTo>
                  <a:lnTo>
                    <a:pt x="5447" y="8986"/>
                  </a:lnTo>
                  <a:lnTo>
                    <a:pt x="5884" y="8867"/>
                  </a:lnTo>
                  <a:lnTo>
                    <a:pt x="6282" y="8708"/>
                  </a:lnTo>
                  <a:lnTo>
                    <a:pt x="6680" y="8509"/>
                  </a:lnTo>
                  <a:lnTo>
                    <a:pt x="7077" y="8311"/>
                  </a:lnTo>
                  <a:lnTo>
                    <a:pt x="7435" y="8032"/>
                  </a:lnTo>
                  <a:lnTo>
                    <a:pt x="7753" y="7754"/>
                  </a:lnTo>
                  <a:lnTo>
                    <a:pt x="8031" y="7436"/>
                  </a:lnTo>
                  <a:lnTo>
                    <a:pt x="8310" y="7078"/>
                  </a:lnTo>
                  <a:lnTo>
                    <a:pt x="8508" y="6680"/>
                  </a:lnTo>
                  <a:lnTo>
                    <a:pt x="8707" y="6283"/>
                  </a:lnTo>
                  <a:lnTo>
                    <a:pt x="8866" y="5885"/>
                  </a:lnTo>
                  <a:lnTo>
                    <a:pt x="8986" y="5448"/>
                  </a:lnTo>
                  <a:lnTo>
                    <a:pt x="9025" y="5011"/>
                  </a:lnTo>
                  <a:lnTo>
                    <a:pt x="9065" y="4533"/>
                  </a:lnTo>
                  <a:lnTo>
                    <a:pt x="9025" y="4056"/>
                  </a:lnTo>
                  <a:lnTo>
                    <a:pt x="8986" y="3619"/>
                  </a:lnTo>
                  <a:lnTo>
                    <a:pt x="8866" y="3182"/>
                  </a:lnTo>
                  <a:lnTo>
                    <a:pt x="8707" y="2784"/>
                  </a:lnTo>
                  <a:lnTo>
                    <a:pt x="8508" y="2386"/>
                  </a:lnTo>
                  <a:lnTo>
                    <a:pt x="8310" y="1989"/>
                  </a:lnTo>
                  <a:lnTo>
                    <a:pt x="8031" y="1631"/>
                  </a:lnTo>
                  <a:lnTo>
                    <a:pt x="7753" y="1313"/>
                  </a:lnTo>
                  <a:lnTo>
                    <a:pt x="7435" y="1035"/>
                  </a:lnTo>
                  <a:lnTo>
                    <a:pt x="7077" y="756"/>
                  </a:lnTo>
                  <a:lnTo>
                    <a:pt x="6680" y="558"/>
                  </a:lnTo>
                  <a:lnTo>
                    <a:pt x="6282" y="359"/>
                  </a:lnTo>
                  <a:lnTo>
                    <a:pt x="5884" y="200"/>
                  </a:lnTo>
                  <a:lnTo>
                    <a:pt x="5447" y="80"/>
                  </a:lnTo>
                  <a:lnTo>
                    <a:pt x="5010" y="41"/>
                  </a:lnTo>
                  <a:lnTo>
                    <a:pt x="45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76"/>
            <p:cNvSpPr/>
            <p:nvPr/>
          </p:nvSpPr>
          <p:spPr>
            <a:xfrm>
              <a:off x="1502500" y="1880650"/>
              <a:ext cx="226650" cy="226650"/>
            </a:xfrm>
            <a:custGeom>
              <a:avLst/>
              <a:gdLst/>
              <a:ahLst/>
              <a:cxnLst/>
              <a:rect l="l" t="t" r="r" b="b"/>
              <a:pathLst>
                <a:path w="9066" h="9066" extrusionOk="0">
                  <a:moveTo>
                    <a:pt x="4890" y="955"/>
                  </a:moveTo>
                  <a:lnTo>
                    <a:pt x="5248" y="1035"/>
                  </a:lnTo>
                  <a:lnTo>
                    <a:pt x="5606" y="1114"/>
                  </a:lnTo>
                  <a:lnTo>
                    <a:pt x="5924" y="1233"/>
                  </a:lnTo>
                  <a:lnTo>
                    <a:pt x="6242" y="1392"/>
                  </a:lnTo>
                  <a:lnTo>
                    <a:pt x="6521" y="1552"/>
                  </a:lnTo>
                  <a:lnTo>
                    <a:pt x="6799" y="1790"/>
                  </a:lnTo>
                  <a:lnTo>
                    <a:pt x="7077" y="1989"/>
                  </a:lnTo>
                  <a:lnTo>
                    <a:pt x="7276" y="2267"/>
                  </a:lnTo>
                  <a:lnTo>
                    <a:pt x="7515" y="2546"/>
                  </a:lnTo>
                  <a:lnTo>
                    <a:pt x="7674" y="2824"/>
                  </a:lnTo>
                  <a:lnTo>
                    <a:pt x="7833" y="3142"/>
                  </a:lnTo>
                  <a:lnTo>
                    <a:pt x="7952" y="3460"/>
                  </a:lnTo>
                  <a:lnTo>
                    <a:pt x="8031" y="3818"/>
                  </a:lnTo>
                  <a:lnTo>
                    <a:pt x="8111" y="4176"/>
                  </a:lnTo>
                  <a:lnTo>
                    <a:pt x="8111" y="4533"/>
                  </a:lnTo>
                  <a:lnTo>
                    <a:pt x="8111" y="4891"/>
                  </a:lnTo>
                  <a:lnTo>
                    <a:pt x="8031" y="5249"/>
                  </a:lnTo>
                  <a:lnTo>
                    <a:pt x="7952" y="5607"/>
                  </a:lnTo>
                  <a:lnTo>
                    <a:pt x="7833" y="5925"/>
                  </a:lnTo>
                  <a:lnTo>
                    <a:pt x="7674" y="6243"/>
                  </a:lnTo>
                  <a:lnTo>
                    <a:pt x="7515" y="6521"/>
                  </a:lnTo>
                  <a:lnTo>
                    <a:pt x="7276" y="6800"/>
                  </a:lnTo>
                  <a:lnTo>
                    <a:pt x="7077" y="7078"/>
                  </a:lnTo>
                  <a:lnTo>
                    <a:pt x="6799" y="7277"/>
                  </a:lnTo>
                  <a:lnTo>
                    <a:pt x="6521" y="7515"/>
                  </a:lnTo>
                  <a:lnTo>
                    <a:pt x="6242" y="7674"/>
                  </a:lnTo>
                  <a:lnTo>
                    <a:pt x="5924" y="7833"/>
                  </a:lnTo>
                  <a:lnTo>
                    <a:pt x="5606" y="7953"/>
                  </a:lnTo>
                  <a:lnTo>
                    <a:pt x="5248" y="8032"/>
                  </a:lnTo>
                  <a:lnTo>
                    <a:pt x="4890" y="8112"/>
                  </a:lnTo>
                  <a:lnTo>
                    <a:pt x="4175" y="8112"/>
                  </a:lnTo>
                  <a:lnTo>
                    <a:pt x="3817" y="8032"/>
                  </a:lnTo>
                  <a:lnTo>
                    <a:pt x="3459" y="7953"/>
                  </a:lnTo>
                  <a:lnTo>
                    <a:pt x="3141" y="7833"/>
                  </a:lnTo>
                  <a:lnTo>
                    <a:pt x="2823" y="7674"/>
                  </a:lnTo>
                  <a:lnTo>
                    <a:pt x="2545" y="7515"/>
                  </a:lnTo>
                  <a:lnTo>
                    <a:pt x="2266" y="7277"/>
                  </a:lnTo>
                  <a:lnTo>
                    <a:pt x="1988" y="7078"/>
                  </a:lnTo>
                  <a:lnTo>
                    <a:pt x="1789" y="6800"/>
                  </a:lnTo>
                  <a:lnTo>
                    <a:pt x="1551" y="6521"/>
                  </a:lnTo>
                  <a:lnTo>
                    <a:pt x="1392" y="6243"/>
                  </a:lnTo>
                  <a:lnTo>
                    <a:pt x="1233" y="5925"/>
                  </a:lnTo>
                  <a:lnTo>
                    <a:pt x="1113" y="5607"/>
                  </a:lnTo>
                  <a:lnTo>
                    <a:pt x="1034" y="5249"/>
                  </a:lnTo>
                  <a:lnTo>
                    <a:pt x="954" y="4891"/>
                  </a:lnTo>
                  <a:lnTo>
                    <a:pt x="954" y="4533"/>
                  </a:lnTo>
                  <a:lnTo>
                    <a:pt x="954" y="4176"/>
                  </a:lnTo>
                  <a:lnTo>
                    <a:pt x="1034" y="3818"/>
                  </a:lnTo>
                  <a:lnTo>
                    <a:pt x="1113" y="3460"/>
                  </a:lnTo>
                  <a:lnTo>
                    <a:pt x="1233" y="3142"/>
                  </a:lnTo>
                  <a:lnTo>
                    <a:pt x="1392" y="2824"/>
                  </a:lnTo>
                  <a:lnTo>
                    <a:pt x="1551" y="2546"/>
                  </a:lnTo>
                  <a:lnTo>
                    <a:pt x="1789" y="2267"/>
                  </a:lnTo>
                  <a:lnTo>
                    <a:pt x="1988" y="1989"/>
                  </a:lnTo>
                  <a:lnTo>
                    <a:pt x="2266" y="1790"/>
                  </a:lnTo>
                  <a:lnTo>
                    <a:pt x="2545" y="1552"/>
                  </a:lnTo>
                  <a:lnTo>
                    <a:pt x="2823" y="1392"/>
                  </a:lnTo>
                  <a:lnTo>
                    <a:pt x="3141" y="1233"/>
                  </a:lnTo>
                  <a:lnTo>
                    <a:pt x="3459" y="1114"/>
                  </a:lnTo>
                  <a:lnTo>
                    <a:pt x="3817" y="1035"/>
                  </a:lnTo>
                  <a:lnTo>
                    <a:pt x="4175" y="955"/>
                  </a:lnTo>
                  <a:close/>
                  <a:moveTo>
                    <a:pt x="4533" y="1"/>
                  </a:moveTo>
                  <a:lnTo>
                    <a:pt x="4055" y="41"/>
                  </a:lnTo>
                  <a:lnTo>
                    <a:pt x="3618" y="80"/>
                  </a:lnTo>
                  <a:lnTo>
                    <a:pt x="3181" y="200"/>
                  </a:lnTo>
                  <a:lnTo>
                    <a:pt x="2783" y="359"/>
                  </a:lnTo>
                  <a:lnTo>
                    <a:pt x="2386" y="558"/>
                  </a:lnTo>
                  <a:lnTo>
                    <a:pt x="1988" y="756"/>
                  </a:lnTo>
                  <a:lnTo>
                    <a:pt x="1630" y="1035"/>
                  </a:lnTo>
                  <a:lnTo>
                    <a:pt x="1312" y="1313"/>
                  </a:lnTo>
                  <a:lnTo>
                    <a:pt x="1034" y="1631"/>
                  </a:lnTo>
                  <a:lnTo>
                    <a:pt x="755" y="1989"/>
                  </a:lnTo>
                  <a:lnTo>
                    <a:pt x="557" y="2386"/>
                  </a:lnTo>
                  <a:lnTo>
                    <a:pt x="358" y="2784"/>
                  </a:lnTo>
                  <a:lnTo>
                    <a:pt x="199" y="3182"/>
                  </a:lnTo>
                  <a:lnTo>
                    <a:pt x="80" y="3619"/>
                  </a:lnTo>
                  <a:lnTo>
                    <a:pt x="40" y="4056"/>
                  </a:lnTo>
                  <a:lnTo>
                    <a:pt x="0" y="4533"/>
                  </a:lnTo>
                  <a:lnTo>
                    <a:pt x="40" y="5011"/>
                  </a:lnTo>
                  <a:lnTo>
                    <a:pt x="80" y="5448"/>
                  </a:lnTo>
                  <a:lnTo>
                    <a:pt x="199" y="5885"/>
                  </a:lnTo>
                  <a:lnTo>
                    <a:pt x="358" y="6283"/>
                  </a:lnTo>
                  <a:lnTo>
                    <a:pt x="557" y="6680"/>
                  </a:lnTo>
                  <a:lnTo>
                    <a:pt x="755" y="7078"/>
                  </a:lnTo>
                  <a:lnTo>
                    <a:pt x="1034" y="7436"/>
                  </a:lnTo>
                  <a:lnTo>
                    <a:pt x="1312" y="7754"/>
                  </a:lnTo>
                  <a:lnTo>
                    <a:pt x="1630" y="8032"/>
                  </a:lnTo>
                  <a:lnTo>
                    <a:pt x="1988" y="8311"/>
                  </a:lnTo>
                  <a:lnTo>
                    <a:pt x="2386" y="8509"/>
                  </a:lnTo>
                  <a:lnTo>
                    <a:pt x="2783" y="8708"/>
                  </a:lnTo>
                  <a:lnTo>
                    <a:pt x="3181" y="8867"/>
                  </a:lnTo>
                  <a:lnTo>
                    <a:pt x="3618" y="8986"/>
                  </a:lnTo>
                  <a:lnTo>
                    <a:pt x="4055" y="9026"/>
                  </a:lnTo>
                  <a:lnTo>
                    <a:pt x="4533" y="9066"/>
                  </a:lnTo>
                  <a:lnTo>
                    <a:pt x="5010" y="9026"/>
                  </a:lnTo>
                  <a:lnTo>
                    <a:pt x="5447" y="8986"/>
                  </a:lnTo>
                  <a:lnTo>
                    <a:pt x="5884" y="8867"/>
                  </a:lnTo>
                  <a:lnTo>
                    <a:pt x="6282" y="8708"/>
                  </a:lnTo>
                  <a:lnTo>
                    <a:pt x="6680" y="8509"/>
                  </a:lnTo>
                  <a:lnTo>
                    <a:pt x="7077" y="8311"/>
                  </a:lnTo>
                  <a:lnTo>
                    <a:pt x="7435" y="8032"/>
                  </a:lnTo>
                  <a:lnTo>
                    <a:pt x="7753" y="7754"/>
                  </a:lnTo>
                  <a:lnTo>
                    <a:pt x="8031" y="7436"/>
                  </a:lnTo>
                  <a:lnTo>
                    <a:pt x="8310" y="7078"/>
                  </a:lnTo>
                  <a:lnTo>
                    <a:pt x="8508" y="6680"/>
                  </a:lnTo>
                  <a:lnTo>
                    <a:pt x="8707" y="6283"/>
                  </a:lnTo>
                  <a:lnTo>
                    <a:pt x="8866" y="5885"/>
                  </a:lnTo>
                  <a:lnTo>
                    <a:pt x="8986" y="5448"/>
                  </a:lnTo>
                  <a:lnTo>
                    <a:pt x="9025" y="5011"/>
                  </a:lnTo>
                  <a:lnTo>
                    <a:pt x="9065" y="4533"/>
                  </a:lnTo>
                  <a:lnTo>
                    <a:pt x="9025" y="4056"/>
                  </a:lnTo>
                  <a:lnTo>
                    <a:pt x="8986" y="3619"/>
                  </a:lnTo>
                  <a:lnTo>
                    <a:pt x="8866" y="3182"/>
                  </a:lnTo>
                  <a:lnTo>
                    <a:pt x="8707" y="2784"/>
                  </a:lnTo>
                  <a:lnTo>
                    <a:pt x="8508" y="2386"/>
                  </a:lnTo>
                  <a:lnTo>
                    <a:pt x="8310" y="1989"/>
                  </a:lnTo>
                  <a:lnTo>
                    <a:pt x="8031" y="1631"/>
                  </a:lnTo>
                  <a:lnTo>
                    <a:pt x="7753" y="1313"/>
                  </a:lnTo>
                  <a:lnTo>
                    <a:pt x="7435" y="1035"/>
                  </a:lnTo>
                  <a:lnTo>
                    <a:pt x="7077" y="756"/>
                  </a:lnTo>
                  <a:lnTo>
                    <a:pt x="6680" y="558"/>
                  </a:lnTo>
                  <a:lnTo>
                    <a:pt x="6282" y="359"/>
                  </a:lnTo>
                  <a:lnTo>
                    <a:pt x="5884" y="200"/>
                  </a:lnTo>
                  <a:lnTo>
                    <a:pt x="5447" y="80"/>
                  </a:lnTo>
                  <a:lnTo>
                    <a:pt x="5010" y="41"/>
                  </a:lnTo>
                  <a:lnTo>
                    <a:pt x="45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76"/>
            <p:cNvSpPr/>
            <p:nvPr/>
          </p:nvSpPr>
          <p:spPr>
            <a:xfrm>
              <a:off x="1729150" y="2316225"/>
              <a:ext cx="150745" cy="150745"/>
            </a:xfrm>
            <a:custGeom>
              <a:avLst/>
              <a:gdLst/>
              <a:ahLst/>
              <a:cxnLst/>
              <a:rect l="l" t="t" r="r" b="b"/>
              <a:pathLst>
                <a:path w="9066" h="9066" extrusionOk="0">
                  <a:moveTo>
                    <a:pt x="4890" y="955"/>
                  </a:moveTo>
                  <a:lnTo>
                    <a:pt x="5248" y="1035"/>
                  </a:lnTo>
                  <a:lnTo>
                    <a:pt x="5606" y="1114"/>
                  </a:lnTo>
                  <a:lnTo>
                    <a:pt x="5924" y="1233"/>
                  </a:lnTo>
                  <a:lnTo>
                    <a:pt x="6242" y="1392"/>
                  </a:lnTo>
                  <a:lnTo>
                    <a:pt x="6521" y="1552"/>
                  </a:lnTo>
                  <a:lnTo>
                    <a:pt x="6799" y="1790"/>
                  </a:lnTo>
                  <a:lnTo>
                    <a:pt x="7077" y="1989"/>
                  </a:lnTo>
                  <a:lnTo>
                    <a:pt x="7276" y="2267"/>
                  </a:lnTo>
                  <a:lnTo>
                    <a:pt x="7515" y="2546"/>
                  </a:lnTo>
                  <a:lnTo>
                    <a:pt x="7674" y="2824"/>
                  </a:lnTo>
                  <a:lnTo>
                    <a:pt x="7833" y="3142"/>
                  </a:lnTo>
                  <a:lnTo>
                    <a:pt x="7952" y="3460"/>
                  </a:lnTo>
                  <a:lnTo>
                    <a:pt x="8031" y="3818"/>
                  </a:lnTo>
                  <a:lnTo>
                    <a:pt x="8111" y="4176"/>
                  </a:lnTo>
                  <a:lnTo>
                    <a:pt x="8111" y="4533"/>
                  </a:lnTo>
                  <a:lnTo>
                    <a:pt x="8111" y="4891"/>
                  </a:lnTo>
                  <a:lnTo>
                    <a:pt x="8031" y="5249"/>
                  </a:lnTo>
                  <a:lnTo>
                    <a:pt x="7952" y="5607"/>
                  </a:lnTo>
                  <a:lnTo>
                    <a:pt x="7833" y="5925"/>
                  </a:lnTo>
                  <a:lnTo>
                    <a:pt x="7674" y="6243"/>
                  </a:lnTo>
                  <a:lnTo>
                    <a:pt x="7515" y="6521"/>
                  </a:lnTo>
                  <a:lnTo>
                    <a:pt x="7276" y="6800"/>
                  </a:lnTo>
                  <a:lnTo>
                    <a:pt x="7077" y="7078"/>
                  </a:lnTo>
                  <a:lnTo>
                    <a:pt x="6799" y="7277"/>
                  </a:lnTo>
                  <a:lnTo>
                    <a:pt x="6521" y="7515"/>
                  </a:lnTo>
                  <a:lnTo>
                    <a:pt x="6242" y="7674"/>
                  </a:lnTo>
                  <a:lnTo>
                    <a:pt x="5924" y="7833"/>
                  </a:lnTo>
                  <a:lnTo>
                    <a:pt x="5606" y="7953"/>
                  </a:lnTo>
                  <a:lnTo>
                    <a:pt x="5248" y="8032"/>
                  </a:lnTo>
                  <a:lnTo>
                    <a:pt x="4890" y="8112"/>
                  </a:lnTo>
                  <a:lnTo>
                    <a:pt x="4175" y="8112"/>
                  </a:lnTo>
                  <a:lnTo>
                    <a:pt x="3817" y="8032"/>
                  </a:lnTo>
                  <a:lnTo>
                    <a:pt x="3459" y="7953"/>
                  </a:lnTo>
                  <a:lnTo>
                    <a:pt x="3141" y="7833"/>
                  </a:lnTo>
                  <a:lnTo>
                    <a:pt x="2823" y="7674"/>
                  </a:lnTo>
                  <a:lnTo>
                    <a:pt x="2545" y="7515"/>
                  </a:lnTo>
                  <a:lnTo>
                    <a:pt x="2266" y="7277"/>
                  </a:lnTo>
                  <a:lnTo>
                    <a:pt x="1988" y="7078"/>
                  </a:lnTo>
                  <a:lnTo>
                    <a:pt x="1789" y="6800"/>
                  </a:lnTo>
                  <a:lnTo>
                    <a:pt x="1551" y="6521"/>
                  </a:lnTo>
                  <a:lnTo>
                    <a:pt x="1392" y="6243"/>
                  </a:lnTo>
                  <a:lnTo>
                    <a:pt x="1233" y="5925"/>
                  </a:lnTo>
                  <a:lnTo>
                    <a:pt x="1113" y="5607"/>
                  </a:lnTo>
                  <a:lnTo>
                    <a:pt x="1034" y="5249"/>
                  </a:lnTo>
                  <a:lnTo>
                    <a:pt x="954" y="4891"/>
                  </a:lnTo>
                  <a:lnTo>
                    <a:pt x="954" y="4533"/>
                  </a:lnTo>
                  <a:lnTo>
                    <a:pt x="954" y="4176"/>
                  </a:lnTo>
                  <a:lnTo>
                    <a:pt x="1034" y="3818"/>
                  </a:lnTo>
                  <a:lnTo>
                    <a:pt x="1113" y="3460"/>
                  </a:lnTo>
                  <a:lnTo>
                    <a:pt x="1233" y="3142"/>
                  </a:lnTo>
                  <a:lnTo>
                    <a:pt x="1392" y="2824"/>
                  </a:lnTo>
                  <a:lnTo>
                    <a:pt x="1551" y="2546"/>
                  </a:lnTo>
                  <a:lnTo>
                    <a:pt x="1789" y="2267"/>
                  </a:lnTo>
                  <a:lnTo>
                    <a:pt x="1988" y="1989"/>
                  </a:lnTo>
                  <a:lnTo>
                    <a:pt x="2266" y="1790"/>
                  </a:lnTo>
                  <a:lnTo>
                    <a:pt x="2545" y="1552"/>
                  </a:lnTo>
                  <a:lnTo>
                    <a:pt x="2823" y="1392"/>
                  </a:lnTo>
                  <a:lnTo>
                    <a:pt x="3141" y="1233"/>
                  </a:lnTo>
                  <a:lnTo>
                    <a:pt x="3459" y="1114"/>
                  </a:lnTo>
                  <a:lnTo>
                    <a:pt x="3817" y="1035"/>
                  </a:lnTo>
                  <a:lnTo>
                    <a:pt x="4175" y="955"/>
                  </a:lnTo>
                  <a:close/>
                  <a:moveTo>
                    <a:pt x="4533" y="1"/>
                  </a:moveTo>
                  <a:lnTo>
                    <a:pt x="4055" y="41"/>
                  </a:lnTo>
                  <a:lnTo>
                    <a:pt x="3618" y="80"/>
                  </a:lnTo>
                  <a:lnTo>
                    <a:pt x="3181" y="200"/>
                  </a:lnTo>
                  <a:lnTo>
                    <a:pt x="2783" y="359"/>
                  </a:lnTo>
                  <a:lnTo>
                    <a:pt x="2386" y="558"/>
                  </a:lnTo>
                  <a:lnTo>
                    <a:pt x="1988" y="756"/>
                  </a:lnTo>
                  <a:lnTo>
                    <a:pt x="1630" y="1035"/>
                  </a:lnTo>
                  <a:lnTo>
                    <a:pt x="1312" y="1313"/>
                  </a:lnTo>
                  <a:lnTo>
                    <a:pt x="1034" y="1631"/>
                  </a:lnTo>
                  <a:lnTo>
                    <a:pt x="755" y="1989"/>
                  </a:lnTo>
                  <a:lnTo>
                    <a:pt x="557" y="2386"/>
                  </a:lnTo>
                  <a:lnTo>
                    <a:pt x="358" y="2784"/>
                  </a:lnTo>
                  <a:lnTo>
                    <a:pt x="199" y="3182"/>
                  </a:lnTo>
                  <a:lnTo>
                    <a:pt x="80" y="3619"/>
                  </a:lnTo>
                  <a:lnTo>
                    <a:pt x="40" y="4056"/>
                  </a:lnTo>
                  <a:lnTo>
                    <a:pt x="0" y="4533"/>
                  </a:lnTo>
                  <a:lnTo>
                    <a:pt x="40" y="5011"/>
                  </a:lnTo>
                  <a:lnTo>
                    <a:pt x="80" y="5448"/>
                  </a:lnTo>
                  <a:lnTo>
                    <a:pt x="199" y="5885"/>
                  </a:lnTo>
                  <a:lnTo>
                    <a:pt x="358" y="6283"/>
                  </a:lnTo>
                  <a:lnTo>
                    <a:pt x="557" y="6680"/>
                  </a:lnTo>
                  <a:lnTo>
                    <a:pt x="755" y="7078"/>
                  </a:lnTo>
                  <a:lnTo>
                    <a:pt x="1034" y="7436"/>
                  </a:lnTo>
                  <a:lnTo>
                    <a:pt x="1312" y="7754"/>
                  </a:lnTo>
                  <a:lnTo>
                    <a:pt x="1630" y="8032"/>
                  </a:lnTo>
                  <a:lnTo>
                    <a:pt x="1988" y="8311"/>
                  </a:lnTo>
                  <a:lnTo>
                    <a:pt x="2386" y="8509"/>
                  </a:lnTo>
                  <a:lnTo>
                    <a:pt x="2783" y="8708"/>
                  </a:lnTo>
                  <a:lnTo>
                    <a:pt x="3181" y="8867"/>
                  </a:lnTo>
                  <a:lnTo>
                    <a:pt x="3618" y="8986"/>
                  </a:lnTo>
                  <a:lnTo>
                    <a:pt x="4055" y="9026"/>
                  </a:lnTo>
                  <a:lnTo>
                    <a:pt x="4533" y="9066"/>
                  </a:lnTo>
                  <a:lnTo>
                    <a:pt x="5010" y="9026"/>
                  </a:lnTo>
                  <a:lnTo>
                    <a:pt x="5447" y="8986"/>
                  </a:lnTo>
                  <a:lnTo>
                    <a:pt x="5884" y="8867"/>
                  </a:lnTo>
                  <a:lnTo>
                    <a:pt x="6282" y="8708"/>
                  </a:lnTo>
                  <a:lnTo>
                    <a:pt x="6680" y="8509"/>
                  </a:lnTo>
                  <a:lnTo>
                    <a:pt x="7077" y="8311"/>
                  </a:lnTo>
                  <a:lnTo>
                    <a:pt x="7435" y="8032"/>
                  </a:lnTo>
                  <a:lnTo>
                    <a:pt x="7753" y="7754"/>
                  </a:lnTo>
                  <a:lnTo>
                    <a:pt x="8031" y="7436"/>
                  </a:lnTo>
                  <a:lnTo>
                    <a:pt x="8310" y="7078"/>
                  </a:lnTo>
                  <a:lnTo>
                    <a:pt x="8508" y="6680"/>
                  </a:lnTo>
                  <a:lnTo>
                    <a:pt x="8707" y="6283"/>
                  </a:lnTo>
                  <a:lnTo>
                    <a:pt x="8866" y="5885"/>
                  </a:lnTo>
                  <a:lnTo>
                    <a:pt x="8986" y="5448"/>
                  </a:lnTo>
                  <a:lnTo>
                    <a:pt x="9025" y="5011"/>
                  </a:lnTo>
                  <a:lnTo>
                    <a:pt x="9065" y="4533"/>
                  </a:lnTo>
                  <a:lnTo>
                    <a:pt x="9025" y="4056"/>
                  </a:lnTo>
                  <a:lnTo>
                    <a:pt x="8986" y="3619"/>
                  </a:lnTo>
                  <a:lnTo>
                    <a:pt x="8866" y="3182"/>
                  </a:lnTo>
                  <a:lnTo>
                    <a:pt x="8707" y="2784"/>
                  </a:lnTo>
                  <a:lnTo>
                    <a:pt x="8508" y="2386"/>
                  </a:lnTo>
                  <a:lnTo>
                    <a:pt x="8310" y="1989"/>
                  </a:lnTo>
                  <a:lnTo>
                    <a:pt x="8031" y="1631"/>
                  </a:lnTo>
                  <a:lnTo>
                    <a:pt x="7753" y="1313"/>
                  </a:lnTo>
                  <a:lnTo>
                    <a:pt x="7435" y="1035"/>
                  </a:lnTo>
                  <a:lnTo>
                    <a:pt x="7077" y="756"/>
                  </a:lnTo>
                  <a:lnTo>
                    <a:pt x="6680" y="558"/>
                  </a:lnTo>
                  <a:lnTo>
                    <a:pt x="6282" y="359"/>
                  </a:lnTo>
                  <a:lnTo>
                    <a:pt x="5884" y="200"/>
                  </a:lnTo>
                  <a:lnTo>
                    <a:pt x="5447" y="80"/>
                  </a:lnTo>
                  <a:lnTo>
                    <a:pt x="5010" y="41"/>
                  </a:lnTo>
                  <a:lnTo>
                    <a:pt x="45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75" name="Google Shape;1475;p76"/>
          <p:cNvSpPr txBox="1">
            <a:spLocks noGrp="1"/>
          </p:cNvSpPr>
          <p:nvPr>
            <p:ph type="subTitle" idx="5"/>
          </p:nvPr>
        </p:nvSpPr>
        <p:spPr>
          <a:xfrm>
            <a:off x="2030648" y="1617253"/>
            <a:ext cx="2007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 dirty="0"/>
              <a:t>Déploiement de Capteurs IoT et Balises GPS</a:t>
            </a:r>
            <a:endParaRPr sz="1600" dirty="0"/>
          </a:p>
        </p:txBody>
      </p:sp>
      <p:sp>
        <p:nvSpPr>
          <p:cNvPr id="6" name="Google Shape;1475;p76">
            <a:extLst>
              <a:ext uri="{FF2B5EF4-FFF2-40B4-BE49-F238E27FC236}">
                <a16:creationId xmlns:a16="http://schemas.microsoft.com/office/drawing/2014/main" id="{1ACDAB52-29D9-E275-8F0B-38299F19E05B}"/>
              </a:ext>
            </a:extLst>
          </p:cNvPr>
          <p:cNvSpPr txBox="1">
            <a:spLocks/>
          </p:cNvSpPr>
          <p:nvPr/>
        </p:nvSpPr>
        <p:spPr>
          <a:xfrm>
            <a:off x="5075272" y="1617253"/>
            <a:ext cx="2007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ubik"/>
              <a:buNone/>
              <a:defRPr sz="2200" b="1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ubik"/>
              <a:buNone/>
              <a:defRPr sz="16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ubik"/>
              <a:buNone/>
              <a:defRPr sz="16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ubik"/>
              <a:buNone/>
              <a:defRPr sz="16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ubik"/>
              <a:buNone/>
              <a:defRPr sz="16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ubik"/>
              <a:buNone/>
              <a:defRPr sz="16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ubik"/>
              <a:buNone/>
              <a:defRPr sz="16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ubik"/>
              <a:buNone/>
              <a:defRPr sz="16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Rubik"/>
              <a:buNone/>
              <a:defRPr sz="16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marL="0" indent="0"/>
            <a:r>
              <a:rPr lang="fr-FR" sz="1600" dirty="0"/>
              <a:t> Identification Automatique par Système AIS</a:t>
            </a:r>
          </a:p>
        </p:txBody>
      </p:sp>
      <p:sp>
        <p:nvSpPr>
          <p:cNvPr id="11" name="Google Shape;1475;p76">
            <a:extLst>
              <a:ext uri="{FF2B5EF4-FFF2-40B4-BE49-F238E27FC236}">
                <a16:creationId xmlns:a16="http://schemas.microsoft.com/office/drawing/2014/main" id="{197CEF7E-37FD-89AD-A4FC-661B9CF8EE2C}"/>
              </a:ext>
            </a:extLst>
          </p:cNvPr>
          <p:cNvSpPr txBox="1">
            <a:spLocks/>
          </p:cNvSpPr>
          <p:nvPr/>
        </p:nvSpPr>
        <p:spPr>
          <a:xfrm>
            <a:off x="4781726" y="2959484"/>
            <a:ext cx="2708992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ubik"/>
              <a:buNone/>
              <a:defRPr sz="2200" b="1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ubik"/>
              <a:buNone/>
              <a:defRPr sz="16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ubik"/>
              <a:buNone/>
              <a:defRPr sz="16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ubik"/>
              <a:buNone/>
              <a:defRPr sz="16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ubik"/>
              <a:buNone/>
              <a:defRPr sz="16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ubik"/>
              <a:buNone/>
              <a:defRPr sz="16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ubik"/>
              <a:buNone/>
              <a:defRPr sz="16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ubik"/>
              <a:buNone/>
              <a:defRPr sz="16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Rubik"/>
              <a:buNone/>
              <a:defRPr sz="16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marL="0" indent="0"/>
            <a:r>
              <a:rPr lang="fr-FR" sz="1600" dirty="0"/>
              <a:t>Plateforme Centrale de Surveillance et Alerte</a:t>
            </a:r>
          </a:p>
        </p:txBody>
      </p:sp>
      <p:sp>
        <p:nvSpPr>
          <p:cNvPr id="16" name="Google Shape;1475;p76">
            <a:extLst>
              <a:ext uri="{FF2B5EF4-FFF2-40B4-BE49-F238E27FC236}">
                <a16:creationId xmlns:a16="http://schemas.microsoft.com/office/drawing/2014/main" id="{702051AA-37B8-9F42-0BB6-E9EE449A020D}"/>
              </a:ext>
            </a:extLst>
          </p:cNvPr>
          <p:cNvSpPr txBox="1">
            <a:spLocks/>
          </p:cNvSpPr>
          <p:nvPr/>
        </p:nvSpPr>
        <p:spPr>
          <a:xfrm>
            <a:off x="1540358" y="3000100"/>
            <a:ext cx="2580288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ubik"/>
              <a:buNone/>
              <a:defRPr sz="2200" b="1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ubik"/>
              <a:buNone/>
              <a:defRPr sz="16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ubik"/>
              <a:buNone/>
              <a:defRPr sz="16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ubik"/>
              <a:buNone/>
              <a:defRPr sz="16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ubik"/>
              <a:buNone/>
              <a:defRPr sz="16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ubik"/>
              <a:buNone/>
              <a:defRPr sz="16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ubik"/>
              <a:buNone/>
              <a:defRPr sz="16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ubik"/>
              <a:buNone/>
              <a:defRPr sz="16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Rubik"/>
              <a:buNone/>
              <a:defRPr sz="16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marL="0" indent="0"/>
            <a:r>
              <a:rPr lang="fr-FR" sz="1600" dirty="0"/>
              <a:t> Intégration avec les Politiques de Gestion des Pêches</a:t>
            </a:r>
          </a:p>
        </p:txBody>
      </p:sp>
      <p:sp>
        <p:nvSpPr>
          <p:cNvPr id="17" name="Google Shape;1475;p76">
            <a:extLst>
              <a:ext uri="{FF2B5EF4-FFF2-40B4-BE49-F238E27FC236}">
                <a16:creationId xmlns:a16="http://schemas.microsoft.com/office/drawing/2014/main" id="{76549B1C-E297-74F6-7394-BEC4909FA1F5}"/>
              </a:ext>
            </a:extLst>
          </p:cNvPr>
          <p:cNvSpPr txBox="1">
            <a:spLocks/>
          </p:cNvSpPr>
          <p:nvPr/>
        </p:nvSpPr>
        <p:spPr>
          <a:xfrm>
            <a:off x="1710432" y="2673134"/>
            <a:ext cx="2580288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ubik"/>
              <a:buNone/>
              <a:defRPr sz="2200" b="1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ubik"/>
              <a:buNone/>
              <a:defRPr sz="16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ubik"/>
              <a:buNone/>
              <a:defRPr sz="16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ubik"/>
              <a:buNone/>
              <a:defRPr sz="16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ubik"/>
              <a:buNone/>
              <a:defRPr sz="16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ubik"/>
              <a:buNone/>
              <a:defRPr sz="16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ubik"/>
              <a:buNone/>
              <a:defRPr sz="16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ubik"/>
              <a:buNone/>
              <a:defRPr sz="16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Rubik"/>
              <a:buNone/>
              <a:defRPr sz="16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marL="0" indent="0"/>
            <a:endParaRPr lang="fr-FR" sz="1600" dirty="0"/>
          </a:p>
        </p:txBody>
      </p:sp>
      <p:sp>
        <p:nvSpPr>
          <p:cNvPr id="18" name="Google Shape;1567;p79">
            <a:extLst>
              <a:ext uri="{FF2B5EF4-FFF2-40B4-BE49-F238E27FC236}">
                <a16:creationId xmlns:a16="http://schemas.microsoft.com/office/drawing/2014/main" id="{03BB583A-5F30-C11C-FCD6-1EAD040C34D9}"/>
              </a:ext>
            </a:extLst>
          </p:cNvPr>
          <p:cNvSpPr/>
          <p:nvPr/>
        </p:nvSpPr>
        <p:spPr>
          <a:xfrm>
            <a:off x="540102" y="4389645"/>
            <a:ext cx="485906" cy="485906"/>
          </a:xfrm>
          <a:prstGeom prst="ellipse">
            <a:avLst/>
          </a:prstGeom>
          <a:gradFill>
            <a:gsLst>
              <a:gs pos="0">
                <a:srgbClr val="34D1F0"/>
              </a:gs>
              <a:gs pos="100000">
                <a:srgbClr val="F30497">
                  <a:alpha val="33725"/>
                </a:srgbClr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19" name="Google Shape;1568;p79">
            <a:extLst>
              <a:ext uri="{FF2B5EF4-FFF2-40B4-BE49-F238E27FC236}">
                <a16:creationId xmlns:a16="http://schemas.microsoft.com/office/drawing/2014/main" id="{CEC9399C-1C53-6420-3C00-F02AE6198C03}"/>
              </a:ext>
            </a:extLst>
          </p:cNvPr>
          <p:cNvSpPr txBox="1">
            <a:spLocks/>
          </p:cNvSpPr>
          <p:nvPr/>
        </p:nvSpPr>
        <p:spPr>
          <a:xfrm>
            <a:off x="456360" y="4389643"/>
            <a:ext cx="653387" cy="485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ubik"/>
              <a:buNone/>
              <a:defRPr sz="2600" b="1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ubik"/>
              <a:buNone/>
              <a:defRPr sz="2800" b="1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ubik"/>
              <a:buNone/>
              <a:defRPr sz="2800" b="1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ubik"/>
              <a:buNone/>
              <a:defRPr sz="2800" b="1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ubik"/>
              <a:buNone/>
              <a:defRPr sz="2800" b="1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ubik"/>
              <a:buNone/>
              <a:defRPr sz="2800" b="1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ubik"/>
              <a:buNone/>
              <a:defRPr sz="2800" b="1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ubik"/>
              <a:buNone/>
              <a:defRPr sz="2800" b="1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ubik"/>
              <a:buNone/>
              <a:defRPr sz="2800" b="1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r>
              <a:rPr lang="en" sz="2000" dirty="0"/>
              <a:t>10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Google Shape;1593;p80"/>
          <p:cNvSpPr txBox="1">
            <a:spLocks noGrp="1"/>
          </p:cNvSpPr>
          <p:nvPr>
            <p:ph type="subTitle" idx="1"/>
          </p:nvPr>
        </p:nvSpPr>
        <p:spPr>
          <a:xfrm>
            <a:off x="1205123" y="1639585"/>
            <a:ext cx="2062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fr-FR" dirty="0"/>
              <a:t>Impact économique</a:t>
            </a:r>
            <a:endParaRPr dirty="0"/>
          </a:p>
        </p:txBody>
      </p:sp>
      <p:sp>
        <p:nvSpPr>
          <p:cNvPr id="1597" name="Google Shape;1597;p80"/>
          <p:cNvSpPr txBox="1">
            <a:spLocks noGrp="1"/>
          </p:cNvSpPr>
          <p:nvPr>
            <p:ph type="subTitle" idx="5"/>
          </p:nvPr>
        </p:nvSpPr>
        <p:spPr>
          <a:xfrm>
            <a:off x="5863548" y="1639585"/>
            <a:ext cx="286389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fr-FR" dirty="0"/>
              <a:t>Enjeux environnementaux</a:t>
            </a:r>
            <a:endParaRPr dirty="0"/>
          </a:p>
        </p:txBody>
      </p:sp>
      <p:sp>
        <p:nvSpPr>
          <p:cNvPr id="1600" name="Google Shape;1600;p80"/>
          <p:cNvSpPr txBox="1">
            <a:spLocks noGrp="1"/>
          </p:cNvSpPr>
          <p:nvPr>
            <p:ph type="title"/>
          </p:nvPr>
        </p:nvSpPr>
        <p:spPr>
          <a:xfrm>
            <a:off x="712650" y="445025"/>
            <a:ext cx="7718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Importance de la solution</a:t>
            </a:r>
            <a:endParaRPr dirty="0"/>
          </a:p>
        </p:txBody>
      </p:sp>
      <p:grpSp>
        <p:nvGrpSpPr>
          <p:cNvPr id="1618" name="Google Shape;1618;p80"/>
          <p:cNvGrpSpPr/>
          <p:nvPr/>
        </p:nvGrpSpPr>
        <p:grpSpPr>
          <a:xfrm>
            <a:off x="531550" y="1509099"/>
            <a:ext cx="559768" cy="1062642"/>
            <a:chOff x="1502500" y="1320275"/>
            <a:chExt cx="604045" cy="1146695"/>
          </a:xfrm>
        </p:grpSpPr>
        <p:sp>
          <p:nvSpPr>
            <p:cNvPr id="1619" name="Google Shape;1619;p80"/>
            <p:cNvSpPr/>
            <p:nvPr/>
          </p:nvSpPr>
          <p:spPr>
            <a:xfrm>
              <a:off x="1619050" y="1320275"/>
              <a:ext cx="276694" cy="276694"/>
            </a:xfrm>
            <a:custGeom>
              <a:avLst/>
              <a:gdLst/>
              <a:ahLst/>
              <a:cxnLst/>
              <a:rect l="l" t="t" r="r" b="b"/>
              <a:pathLst>
                <a:path w="9066" h="9066" extrusionOk="0">
                  <a:moveTo>
                    <a:pt x="4890" y="955"/>
                  </a:moveTo>
                  <a:lnTo>
                    <a:pt x="5248" y="1035"/>
                  </a:lnTo>
                  <a:lnTo>
                    <a:pt x="5606" y="1114"/>
                  </a:lnTo>
                  <a:lnTo>
                    <a:pt x="5924" y="1233"/>
                  </a:lnTo>
                  <a:lnTo>
                    <a:pt x="6242" y="1392"/>
                  </a:lnTo>
                  <a:lnTo>
                    <a:pt x="6521" y="1552"/>
                  </a:lnTo>
                  <a:lnTo>
                    <a:pt x="6799" y="1790"/>
                  </a:lnTo>
                  <a:lnTo>
                    <a:pt x="7077" y="1989"/>
                  </a:lnTo>
                  <a:lnTo>
                    <a:pt x="7276" y="2267"/>
                  </a:lnTo>
                  <a:lnTo>
                    <a:pt x="7515" y="2546"/>
                  </a:lnTo>
                  <a:lnTo>
                    <a:pt x="7674" y="2824"/>
                  </a:lnTo>
                  <a:lnTo>
                    <a:pt x="7833" y="3142"/>
                  </a:lnTo>
                  <a:lnTo>
                    <a:pt x="7952" y="3460"/>
                  </a:lnTo>
                  <a:lnTo>
                    <a:pt x="8031" y="3818"/>
                  </a:lnTo>
                  <a:lnTo>
                    <a:pt x="8111" y="4176"/>
                  </a:lnTo>
                  <a:lnTo>
                    <a:pt x="8111" y="4533"/>
                  </a:lnTo>
                  <a:lnTo>
                    <a:pt x="8111" y="4891"/>
                  </a:lnTo>
                  <a:lnTo>
                    <a:pt x="8031" y="5249"/>
                  </a:lnTo>
                  <a:lnTo>
                    <a:pt x="7952" y="5607"/>
                  </a:lnTo>
                  <a:lnTo>
                    <a:pt x="7833" y="5925"/>
                  </a:lnTo>
                  <a:lnTo>
                    <a:pt x="7674" y="6243"/>
                  </a:lnTo>
                  <a:lnTo>
                    <a:pt x="7515" y="6521"/>
                  </a:lnTo>
                  <a:lnTo>
                    <a:pt x="7276" y="6800"/>
                  </a:lnTo>
                  <a:lnTo>
                    <a:pt x="7077" y="7078"/>
                  </a:lnTo>
                  <a:lnTo>
                    <a:pt x="6799" y="7277"/>
                  </a:lnTo>
                  <a:lnTo>
                    <a:pt x="6521" y="7515"/>
                  </a:lnTo>
                  <a:lnTo>
                    <a:pt x="6242" y="7674"/>
                  </a:lnTo>
                  <a:lnTo>
                    <a:pt x="5924" y="7833"/>
                  </a:lnTo>
                  <a:lnTo>
                    <a:pt x="5606" y="7953"/>
                  </a:lnTo>
                  <a:lnTo>
                    <a:pt x="5248" y="8032"/>
                  </a:lnTo>
                  <a:lnTo>
                    <a:pt x="4890" y="8112"/>
                  </a:lnTo>
                  <a:lnTo>
                    <a:pt x="4175" y="8112"/>
                  </a:lnTo>
                  <a:lnTo>
                    <a:pt x="3817" y="8032"/>
                  </a:lnTo>
                  <a:lnTo>
                    <a:pt x="3459" y="7953"/>
                  </a:lnTo>
                  <a:lnTo>
                    <a:pt x="3141" y="7833"/>
                  </a:lnTo>
                  <a:lnTo>
                    <a:pt x="2823" y="7674"/>
                  </a:lnTo>
                  <a:lnTo>
                    <a:pt x="2545" y="7515"/>
                  </a:lnTo>
                  <a:lnTo>
                    <a:pt x="2266" y="7277"/>
                  </a:lnTo>
                  <a:lnTo>
                    <a:pt x="1988" y="7078"/>
                  </a:lnTo>
                  <a:lnTo>
                    <a:pt x="1789" y="6800"/>
                  </a:lnTo>
                  <a:lnTo>
                    <a:pt x="1551" y="6521"/>
                  </a:lnTo>
                  <a:lnTo>
                    <a:pt x="1392" y="6243"/>
                  </a:lnTo>
                  <a:lnTo>
                    <a:pt x="1233" y="5925"/>
                  </a:lnTo>
                  <a:lnTo>
                    <a:pt x="1113" y="5607"/>
                  </a:lnTo>
                  <a:lnTo>
                    <a:pt x="1034" y="5249"/>
                  </a:lnTo>
                  <a:lnTo>
                    <a:pt x="954" y="4891"/>
                  </a:lnTo>
                  <a:lnTo>
                    <a:pt x="954" y="4533"/>
                  </a:lnTo>
                  <a:lnTo>
                    <a:pt x="954" y="4176"/>
                  </a:lnTo>
                  <a:lnTo>
                    <a:pt x="1034" y="3818"/>
                  </a:lnTo>
                  <a:lnTo>
                    <a:pt x="1113" y="3460"/>
                  </a:lnTo>
                  <a:lnTo>
                    <a:pt x="1233" y="3142"/>
                  </a:lnTo>
                  <a:lnTo>
                    <a:pt x="1392" y="2824"/>
                  </a:lnTo>
                  <a:lnTo>
                    <a:pt x="1551" y="2546"/>
                  </a:lnTo>
                  <a:lnTo>
                    <a:pt x="1789" y="2267"/>
                  </a:lnTo>
                  <a:lnTo>
                    <a:pt x="1988" y="1989"/>
                  </a:lnTo>
                  <a:lnTo>
                    <a:pt x="2266" y="1790"/>
                  </a:lnTo>
                  <a:lnTo>
                    <a:pt x="2545" y="1552"/>
                  </a:lnTo>
                  <a:lnTo>
                    <a:pt x="2823" y="1392"/>
                  </a:lnTo>
                  <a:lnTo>
                    <a:pt x="3141" y="1233"/>
                  </a:lnTo>
                  <a:lnTo>
                    <a:pt x="3459" y="1114"/>
                  </a:lnTo>
                  <a:lnTo>
                    <a:pt x="3817" y="1035"/>
                  </a:lnTo>
                  <a:lnTo>
                    <a:pt x="4175" y="955"/>
                  </a:lnTo>
                  <a:close/>
                  <a:moveTo>
                    <a:pt x="4533" y="1"/>
                  </a:moveTo>
                  <a:lnTo>
                    <a:pt x="4055" y="41"/>
                  </a:lnTo>
                  <a:lnTo>
                    <a:pt x="3618" y="80"/>
                  </a:lnTo>
                  <a:lnTo>
                    <a:pt x="3181" y="200"/>
                  </a:lnTo>
                  <a:lnTo>
                    <a:pt x="2783" y="359"/>
                  </a:lnTo>
                  <a:lnTo>
                    <a:pt x="2386" y="558"/>
                  </a:lnTo>
                  <a:lnTo>
                    <a:pt x="1988" y="756"/>
                  </a:lnTo>
                  <a:lnTo>
                    <a:pt x="1630" y="1035"/>
                  </a:lnTo>
                  <a:lnTo>
                    <a:pt x="1312" y="1313"/>
                  </a:lnTo>
                  <a:lnTo>
                    <a:pt x="1034" y="1631"/>
                  </a:lnTo>
                  <a:lnTo>
                    <a:pt x="755" y="1989"/>
                  </a:lnTo>
                  <a:lnTo>
                    <a:pt x="557" y="2386"/>
                  </a:lnTo>
                  <a:lnTo>
                    <a:pt x="358" y="2784"/>
                  </a:lnTo>
                  <a:lnTo>
                    <a:pt x="199" y="3182"/>
                  </a:lnTo>
                  <a:lnTo>
                    <a:pt x="80" y="3619"/>
                  </a:lnTo>
                  <a:lnTo>
                    <a:pt x="40" y="4056"/>
                  </a:lnTo>
                  <a:lnTo>
                    <a:pt x="0" y="4533"/>
                  </a:lnTo>
                  <a:lnTo>
                    <a:pt x="40" y="5011"/>
                  </a:lnTo>
                  <a:lnTo>
                    <a:pt x="80" y="5448"/>
                  </a:lnTo>
                  <a:lnTo>
                    <a:pt x="199" y="5885"/>
                  </a:lnTo>
                  <a:lnTo>
                    <a:pt x="358" y="6283"/>
                  </a:lnTo>
                  <a:lnTo>
                    <a:pt x="557" y="6680"/>
                  </a:lnTo>
                  <a:lnTo>
                    <a:pt x="755" y="7078"/>
                  </a:lnTo>
                  <a:lnTo>
                    <a:pt x="1034" y="7436"/>
                  </a:lnTo>
                  <a:lnTo>
                    <a:pt x="1312" y="7754"/>
                  </a:lnTo>
                  <a:lnTo>
                    <a:pt x="1630" y="8032"/>
                  </a:lnTo>
                  <a:lnTo>
                    <a:pt x="1988" y="8311"/>
                  </a:lnTo>
                  <a:lnTo>
                    <a:pt x="2386" y="8509"/>
                  </a:lnTo>
                  <a:lnTo>
                    <a:pt x="2783" y="8708"/>
                  </a:lnTo>
                  <a:lnTo>
                    <a:pt x="3181" y="8867"/>
                  </a:lnTo>
                  <a:lnTo>
                    <a:pt x="3618" y="8986"/>
                  </a:lnTo>
                  <a:lnTo>
                    <a:pt x="4055" y="9026"/>
                  </a:lnTo>
                  <a:lnTo>
                    <a:pt x="4533" y="9066"/>
                  </a:lnTo>
                  <a:lnTo>
                    <a:pt x="5010" y="9026"/>
                  </a:lnTo>
                  <a:lnTo>
                    <a:pt x="5447" y="8986"/>
                  </a:lnTo>
                  <a:lnTo>
                    <a:pt x="5884" y="8867"/>
                  </a:lnTo>
                  <a:lnTo>
                    <a:pt x="6282" y="8708"/>
                  </a:lnTo>
                  <a:lnTo>
                    <a:pt x="6680" y="8509"/>
                  </a:lnTo>
                  <a:lnTo>
                    <a:pt x="7077" y="8311"/>
                  </a:lnTo>
                  <a:lnTo>
                    <a:pt x="7435" y="8032"/>
                  </a:lnTo>
                  <a:lnTo>
                    <a:pt x="7753" y="7754"/>
                  </a:lnTo>
                  <a:lnTo>
                    <a:pt x="8031" y="7436"/>
                  </a:lnTo>
                  <a:lnTo>
                    <a:pt x="8310" y="7078"/>
                  </a:lnTo>
                  <a:lnTo>
                    <a:pt x="8508" y="6680"/>
                  </a:lnTo>
                  <a:lnTo>
                    <a:pt x="8707" y="6283"/>
                  </a:lnTo>
                  <a:lnTo>
                    <a:pt x="8866" y="5885"/>
                  </a:lnTo>
                  <a:lnTo>
                    <a:pt x="8986" y="5448"/>
                  </a:lnTo>
                  <a:lnTo>
                    <a:pt x="9025" y="5011"/>
                  </a:lnTo>
                  <a:lnTo>
                    <a:pt x="9065" y="4533"/>
                  </a:lnTo>
                  <a:lnTo>
                    <a:pt x="9025" y="4056"/>
                  </a:lnTo>
                  <a:lnTo>
                    <a:pt x="8986" y="3619"/>
                  </a:lnTo>
                  <a:lnTo>
                    <a:pt x="8866" y="3182"/>
                  </a:lnTo>
                  <a:lnTo>
                    <a:pt x="8707" y="2784"/>
                  </a:lnTo>
                  <a:lnTo>
                    <a:pt x="8508" y="2386"/>
                  </a:lnTo>
                  <a:lnTo>
                    <a:pt x="8310" y="1989"/>
                  </a:lnTo>
                  <a:lnTo>
                    <a:pt x="8031" y="1631"/>
                  </a:lnTo>
                  <a:lnTo>
                    <a:pt x="7753" y="1313"/>
                  </a:lnTo>
                  <a:lnTo>
                    <a:pt x="7435" y="1035"/>
                  </a:lnTo>
                  <a:lnTo>
                    <a:pt x="7077" y="756"/>
                  </a:lnTo>
                  <a:lnTo>
                    <a:pt x="6680" y="558"/>
                  </a:lnTo>
                  <a:lnTo>
                    <a:pt x="6282" y="359"/>
                  </a:lnTo>
                  <a:lnTo>
                    <a:pt x="5884" y="200"/>
                  </a:lnTo>
                  <a:lnTo>
                    <a:pt x="5447" y="80"/>
                  </a:lnTo>
                  <a:lnTo>
                    <a:pt x="5010" y="41"/>
                  </a:lnTo>
                  <a:lnTo>
                    <a:pt x="45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80"/>
            <p:cNvSpPr/>
            <p:nvPr/>
          </p:nvSpPr>
          <p:spPr>
            <a:xfrm>
              <a:off x="1955800" y="1790575"/>
              <a:ext cx="150745" cy="150745"/>
            </a:xfrm>
            <a:custGeom>
              <a:avLst/>
              <a:gdLst/>
              <a:ahLst/>
              <a:cxnLst/>
              <a:rect l="l" t="t" r="r" b="b"/>
              <a:pathLst>
                <a:path w="9066" h="9066" extrusionOk="0">
                  <a:moveTo>
                    <a:pt x="4890" y="955"/>
                  </a:moveTo>
                  <a:lnTo>
                    <a:pt x="5248" y="1035"/>
                  </a:lnTo>
                  <a:lnTo>
                    <a:pt x="5606" y="1114"/>
                  </a:lnTo>
                  <a:lnTo>
                    <a:pt x="5924" y="1233"/>
                  </a:lnTo>
                  <a:lnTo>
                    <a:pt x="6242" y="1392"/>
                  </a:lnTo>
                  <a:lnTo>
                    <a:pt x="6521" y="1552"/>
                  </a:lnTo>
                  <a:lnTo>
                    <a:pt x="6799" y="1790"/>
                  </a:lnTo>
                  <a:lnTo>
                    <a:pt x="7077" y="1989"/>
                  </a:lnTo>
                  <a:lnTo>
                    <a:pt x="7276" y="2267"/>
                  </a:lnTo>
                  <a:lnTo>
                    <a:pt x="7515" y="2546"/>
                  </a:lnTo>
                  <a:lnTo>
                    <a:pt x="7674" y="2824"/>
                  </a:lnTo>
                  <a:lnTo>
                    <a:pt x="7833" y="3142"/>
                  </a:lnTo>
                  <a:lnTo>
                    <a:pt x="7952" y="3460"/>
                  </a:lnTo>
                  <a:lnTo>
                    <a:pt x="8031" y="3818"/>
                  </a:lnTo>
                  <a:lnTo>
                    <a:pt x="8111" y="4176"/>
                  </a:lnTo>
                  <a:lnTo>
                    <a:pt x="8111" y="4533"/>
                  </a:lnTo>
                  <a:lnTo>
                    <a:pt x="8111" y="4891"/>
                  </a:lnTo>
                  <a:lnTo>
                    <a:pt x="8031" y="5249"/>
                  </a:lnTo>
                  <a:lnTo>
                    <a:pt x="7952" y="5607"/>
                  </a:lnTo>
                  <a:lnTo>
                    <a:pt x="7833" y="5925"/>
                  </a:lnTo>
                  <a:lnTo>
                    <a:pt x="7674" y="6243"/>
                  </a:lnTo>
                  <a:lnTo>
                    <a:pt x="7515" y="6521"/>
                  </a:lnTo>
                  <a:lnTo>
                    <a:pt x="7276" y="6800"/>
                  </a:lnTo>
                  <a:lnTo>
                    <a:pt x="7077" y="7078"/>
                  </a:lnTo>
                  <a:lnTo>
                    <a:pt x="6799" y="7277"/>
                  </a:lnTo>
                  <a:lnTo>
                    <a:pt x="6521" y="7515"/>
                  </a:lnTo>
                  <a:lnTo>
                    <a:pt x="6242" y="7674"/>
                  </a:lnTo>
                  <a:lnTo>
                    <a:pt x="5924" y="7833"/>
                  </a:lnTo>
                  <a:lnTo>
                    <a:pt x="5606" y="7953"/>
                  </a:lnTo>
                  <a:lnTo>
                    <a:pt x="5248" y="8032"/>
                  </a:lnTo>
                  <a:lnTo>
                    <a:pt x="4890" y="8112"/>
                  </a:lnTo>
                  <a:lnTo>
                    <a:pt x="4175" y="8112"/>
                  </a:lnTo>
                  <a:lnTo>
                    <a:pt x="3817" y="8032"/>
                  </a:lnTo>
                  <a:lnTo>
                    <a:pt x="3459" y="7953"/>
                  </a:lnTo>
                  <a:lnTo>
                    <a:pt x="3141" y="7833"/>
                  </a:lnTo>
                  <a:lnTo>
                    <a:pt x="2823" y="7674"/>
                  </a:lnTo>
                  <a:lnTo>
                    <a:pt x="2545" y="7515"/>
                  </a:lnTo>
                  <a:lnTo>
                    <a:pt x="2266" y="7277"/>
                  </a:lnTo>
                  <a:lnTo>
                    <a:pt x="1988" y="7078"/>
                  </a:lnTo>
                  <a:lnTo>
                    <a:pt x="1789" y="6800"/>
                  </a:lnTo>
                  <a:lnTo>
                    <a:pt x="1551" y="6521"/>
                  </a:lnTo>
                  <a:lnTo>
                    <a:pt x="1392" y="6243"/>
                  </a:lnTo>
                  <a:lnTo>
                    <a:pt x="1233" y="5925"/>
                  </a:lnTo>
                  <a:lnTo>
                    <a:pt x="1113" y="5607"/>
                  </a:lnTo>
                  <a:lnTo>
                    <a:pt x="1034" y="5249"/>
                  </a:lnTo>
                  <a:lnTo>
                    <a:pt x="954" y="4891"/>
                  </a:lnTo>
                  <a:lnTo>
                    <a:pt x="954" y="4533"/>
                  </a:lnTo>
                  <a:lnTo>
                    <a:pt x="954" y="4176"/>
                  </a:lnTo>
                  <a:lnTo>
                    <a:pt x="1034" y="3818"/>
                  </a:lnTo>
                  <a:lnTo>
                    <a:pt x="1113" y="3460"/>
                  </a:lnTo>
                  <a:lnTo>
                    <a:pt x="1233" y="3142"/>
                  </a:lnTo>
                  <a:lnTo>
                    <a:pt x="1392" y="2824"/>
                  </a:lnTo>
                  <a:lnTo>
                    <a:pt x="1551" y="2546"/>
                  </a:lnTo>
                  <a:lnTo>
                    <a:pt x="1789" y="2267"/>
                  </a:lnTo>
                  <a:lnTo>
                    <a:pt x="1988" y="1989"/>
                  </a:lnTo>
                  <a:lnTo>
                    <a:pt x="2266" y="1790"/>
                  </a:lnTo>
                  <a:lnTo>
                    <a:pt x="2545" y="1552"/>
                  </a:lnTo>
                  <a:lnTo>
                    <a:pt x="2823" y="1392"/>
                  </a:lnTo>
                  <a:lnTo>
                    <a:pt x="3141" y="1233"/>
                  </a:lnTo>
                  <a:lnTo>
                    <a:pt x="3459" y="1114"/>
                  </a:lnTo>
                  <a:lnTo>
                    <a:pt x="3817" y="1035"/>
                  </a:lnTo>
                  <a:lnTo>
                    <a:pt x="4175" y="955"/>
                  </a:lnTo>
                  <a:close/>
                  <a:moveTo>
                    <a:pt x="4533" y="1"/>
                  </a:moveTo>
                  <a:lnTo>
                    <a:pt x="4055" y="41"/>
                  </a:lnTo>
                  <a:lnTo>
                    <a:pt x="3618" y="80"/>
                  </a:lnTo>
                  <a:lnTo>
                    <a:pt x="3181" y="200"/>
                  </a:lnTo>
                  <a:lnTo>
                    <a:pt x="2783" y="359"/>
                  </a:lnTo>
                  <a:lnTo>
                    <a:pt x="2386" y="558"/>
                  </a:lnTo>
                  <a:lnTo>
                    <a:pt x="1988" y="756"/>
                  </a:lnTo>
                  <a:lnTo>
                    <a:pt x="1630" y="1035"/>
                  </a:lnTo>
                  <a:lnTo>
                    <a:pt x="1312" y="1313"/>
                  </a:lnTo>
                  <a:lnTo>
                    <a:pt x="1034" y="1631"/>
                  </a:lnTo>
                  <a:lnTo>
                    <a:pt x="755" y="1989"/>
                  </a:lnTo>
                  <a:lnTo>
                    <a:pt x="557" y="2386"/>
                  </a:lnTo>
                  <a:lnTo>
                    <a:pt x="358" y="2784"/>
                  </a:lnTo>
                  <a:lnTo>
                    <a:pt x="199" y="3182"/>
                  </a:lnTo>
                  <a:lnTo>
                    <a:pt x="80" y="3619"/>
                  </a:lnTo>
                  <a:lnTo>
                    <a:pt x="40" y="4056"/>
                  </a:lnTo>
                  <a:lnTo>
                    <a:pt x="0" y="4533"/>
                  </a:lnTo>
                  <a:lnTo>
                    <a:pt x="40" y="5011"/>
                  </a:lnTo>
                  <a:lnTo>
                    <a:pt x="80" y="5448"/>
                  </a:lnTo>
                  <a:lnTo>
                    <a:pt x="199" y="5885"/>
                  </a:lnTo>
                  <a:lnTo>
                    <a:pt x="358" y="6283"/>
                  </a:lnTo>
                  <a:lnTo>
                    <a:pt x="557" y="6680"/>
                  </a:lnTo>
                  <a:lnTo>
                    <a:pt x="755" y="7078"/>
                  </a:lnTo>
                  <a:lnTo>
                    <a:pt x="1034" y="7436"/>
                  </a:lnTo>
                  <a:lnTo>
                    <a:pt x="1312" y="7754"/>
                  </a:lnTo>
                  <a:lnTo>
                    <a:pt x="1630" y="8032"/>
                  </a:lnTo>
                  <a:lnTo>
                    <a:pt x="1988" y="8311"/>
                  </a:lnTo>
                  <a:lnTo>
                    <a:pt x="2386" y="8509"/>
                  </a:lnTo>
                  <a:lnTo>
                    <a:pt x="2783" y="8708"/>
                  </a:lnTo>
                  <a:lnTo>
                    <a:pt x="3181" y="8867"/>
                  </a:lnTo>
                  <a:lnTo>
                    <a:pt x="3618" y="8986"/>
                  </a:lnTo>
                  <a:lnTo>
                    <a:pt x="4055" y="9026"/>
                  </a:lnTo>
                  <a:lnTo>
                    <a:pt x="4533" y="9066"/>
                  </a:lnTo>
                  <a:lnTo>
                    <a:pt x="5010" y="9026"/>
                  </a:lnTo>
                  <a:lnTo>
                    <a:pt x="5447" y="8986"/>
                  </a:lnTo>
                  <a:lnTo>
                    <a:pt x="5884" y="8867"/>
                  </a:lnTo>
                  <a:lnTo>
                    <a:pt x="6282" y="8708"/>
                  </a:lnTo>
                  <a:lnTo>
                    <a:pt x="6680" y="8509"/>
                  </a:lnTo>
                  <a:lnTo>
                    <a:pt x="7077" y="8311"/>
                  </a:lnTo>
                  <a:lnTo>
                    <a:pt x="7435" y="8032"/>
                  </a:lnTo>
                  <a:lnTo>
                    <a:pt x="7753" y="7754"/>
                  </a:lnTo>
                  <a:lnTo>
                    <a:pt x="8031" y="7436"/>
                  </a:lnTo>
                  <a:lnTo>
                    <a:pt x="8310" y="7078"/>
                  </a:lnTo>
                  <a:lnTo>
                    <a:pt x="8508" y="6680"/>
                  </a:lnTo>
                  <a:lnTo>
                    <a:pt x="8707" y="6283"/>
                  </a:lnTo>
                  <a:lnTo>
                    <a:pt x="8866" y="5885"/>
                  </a:lnTo>
                  <a:lnTo>
                    <a:pt x="8986" y="5448"/>
                  </a:lnTo>
                  <a:lnTo>
                    <a:pt x="9025" y="5011"/>
                  </a:lnTo>
                  <a:lnTo>
                    <a:pt x="9065" y="4533"/>
                  </a:lnTo>
                  <a:lnTo>
                    <a:pt x="9025" y="4056"/>
                  </a:lnTo>
                  <a:lnTo>
                    <a:pt x="8986" y="3619"/>
                  </a:lnTo>
                  <a:lnTo>
                    <a:pt x="8866" y="3182"/>
                  </a:lnTo>
                  <a:lnTo>
                    <a:pt x="8707" y="2784"/>
                  </a:lnTo>
                  <a:lnTo>
                    <a:pt x="8508" y="2386"/>
                  </a:lnTo>
                  <a:lnTo>
                    <a:pt x="8310" y="1989"/>
                  </a:lnTo>
                  <a:lnTo>
                    <a:pt x="8031" y="1631"/>
                  </a:lnTo>
                  <a:lnTo>
                    <a:pt x="7753" y="1313"/>
                  </a:lnTo>
                  <a:lnTo>
                    <a:pt x="7435" y="1035"/>
                  </a:lnTo>
                  <a:lnTo>
                    <a:pt x="7077" y="756"/>
                  </a:lnTo>
                  <a:lnTo>
                    <a:pt x="6680" y="558"/>
                  </a:lnTo>
                  <a:lnTo>
                    <a:pt x="6282" y="359"/>
                  </a:lnTo>
                  <a:lnTo>
                    <a:pt x="5884" y="200"/>
                  </a:lnTo>
                  <a:lnTo>
                    <a:pt x="5447" y="80"/>
                  </a:lnTo>
                  <a:lnTo>
                    <a:pt x="5010" y="41"/>
                  </a:lnTo>
                  <a:lnTo>
                    <a:pt x="45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80"/>
            <p:cNvSpPr/>
            <p:nvPr/>
          </p:nvSpPr>
          <p:spPr>
            <a:xfrm>
              <a:off x="1502500" y="1880650"/>
              <a:ext cx="226650" cy="226650"/>
            </a:xfrm>
            <a:custGeom>
              <a:avLst/>
              <a:gdLst/>
              <a:ahLst/>
              <a:cxnLst/>
              <a:rect l="l" t="t" r="r" b="b"/>
              <a:pathLst>
                <a:path w="9066" h="9066" extrusionOk="0">
                  <a:moveTo>
                    <a:pt x="4890" y="955"/>
                  </a:moveTo>
                  <a:lnTo>
                    <a:pt x="5248" y="1035"/>
                  </a:lnTo>
                  <a:lnTo>
                    <a:pt x="5606" y="1114"/>
                  </a:lnTo>
                  <a:lnTo>
                    <a:pt x="5924" y="1233"/>
                  </a:lnTo>
                  <a:lnTo>
                    <a:pt x="6242" y="1392"/>
                  </a:lnTo>
                  <a:lnTo>
                    <a:pt x="6521" y="1552"/>
                  </a:lnTo>
                  <a:lnTo>
                    <a:pt x="6799" y="1790"/>
                  </a:lnTo>
                  <a:lnTo>
                    <a:pt x="7077" y="1989"/>
                  </a:lnTo>
                  <a:lnTo>
                    <a:pt x="7276" y="2267"/>
                  </a:lnTo>
                  <a:lnTo>
                    <a:pt x="7515" y="2546"/>
                  </a:lnTo>
                  <a:lnTo>
                    <a:pt x="7674" y="2824"/>
                  </a:lnTo>
                  <a:lnTo>
                    <a:pt x="7833" y="3142"/>
                  </a:lnTo>
                  <a:lnTo>
                    <a:pt x="7952" y="3460"/>
                  </a:lnTo>
                  <a:lnTo>
                    <a:pt x="8031" y="3818"/>
                  </a:lnTo>
                  <a:lnTo>
                    <a:pt x="8111" y="4176"/>
                  </a:lnTo>
                  <a:lnTo>
                    <a:pt x="8111" y="4533"/>
                  </a:lnTo>
                  <a:lnTo>
                    <a:pt x="8111" y="4891"/>
                  </a:lnTo>
                  <a:lnTo>
                    <a:pt x="8031" y="5249"/>
                  </a:lnTo>
                  <a:lnTo>
                    <a:pt x="7952" y="5607"/>
                  </a:lnTo>
                  <a:lnTo>
                    <a:pt x="7833" y="5925"/>
                  </a:lnTo>
                  <a:lnTo>
                    <a:pt x="7674" y="6243"/>
                  </a:lnTo>
                  <a:lnTo>
                    <a:pt x="7515" y="6521"/>
                  </a:lnTo>
                  <a:lnTo>
                    <a:pt x="7276" y="6800"/>
                  </a:lnTo>
                  <a:lnTo>
                    <a:pt x="7077" y="7078"/>
                  </a:lnTo>
                  <a:lnTo>
                    <a:pt x="6799" y="7277"/>
                  </a:lnTo>
                  <a:lnTo>
                    <a:pt x="6521" y="7515"/>
                  </a:lnTo>
                  <a:lnTo>
                    <a:pt x="6242" y="7674"/>
                  </a:lnTo>
                  <a:lnTo>
                    <a:pt x="5924" y="7833"/>
                  </a:lnTo>
                  <a:lnTo>
                    <a:pt x="5606" y="7953"/>
                  </a:lnTo>
                  <a:lnTo>
                    <a:pt x="5248" y="8032"/>
                  </a:lnTo>
                  <a:lnTo>
                    <a:pt x="4890" y="8112"/>
                  </a:lnTo>
                  <a:lnTo>
                    <a:pt x="4175" y="8112"/>
                  </a:lnTo>
                  <a:lnTo>
                    <a:pt x="3817" y="8032"/>
                  </a:lnTo>
                  <a:lnTo>
                    <a:pt x="3459" y="7953"/>
                  </a:lnTo>
                  <a:lnTo>
                    <a:pt x="3141" y="7833"/>
                  </a:lnTo>
                  <a:lnTo>
                    <a:pt x="2823" y="7674"/>
                  </a:lnTo>
                  <a:lnTo>
                    <a:pt x="2545" y="7515"/>
                  </a:lnTo>
                  <a:lnTo>
                    <a:pt x="2266" y="7277"/>
                  </a:lnTo>
                  <a:lnTo>
                    <a:pt x="1988" y="7078"/>
                  </a:lnTo>
                  <a:lnTo>
                    <a:pt x="1789" y="6800"/>
                  </a:lnTo>
                  <a:lnTo>
                    <a:pt x="1551" y="6521"/>
                  </a:lnTo>
                  <a:lnTo>
                    <a:pt x="1392" y="6243"/>
                  </a:lnTo>
                  <a:lnTo>
                    <a:pt x="1233" y="5925"/>
                  </a:lnTo>
                  <a:lnTo>
                    <a:pt x="1113" y="5607"/>
                  </a:lnTo>
                  <a:lnTo>
                    <a:pt x="1034" y="5249"/>
                  </a:lnTo>
                  <a:lnTo>
                    <a:pt x="954" y="4891"/>
                  </a:lnTo>
                  <a:lnTo>
                    <a:pt x="954" y="4533"/>
                  </a:lnTo>
                  <a:lnTo>
                    <a:pt x="954" y="4176"/>
                  </a:lnTo>
                  <a:lnTo>
                    <a:pt x="1034" y="3818"/>
                  </a:lnTo>
                  <a:lnTo>
                    <a:pt x="1113" y="3460"/>
                  </a:lnTo>
                  <a:lnTo>
                    <a:pt x="1233" y="3142"/>
                  </a:lnTo>
                  <a:lnTo>
                    <a:pt x="1392" y="2824"/>
                  </a:lnTo>
                  <a:lnTo>
                    <a:pt x="1551" y="2546"/>
                  </a:lnTo>
                  <a:lnTo>
                    <a:pt x="1789" y="2267"/>
                  </a:lnTo>
                  <a:lnTo>
                    <a:pt x="1988" y="1989"/>
                  </a:lnTo>
                  <a:lnTo>
                    <a:pt x="2266" y="1790"/>
                  </a:lnTo>
                  <a:lnTo>
                    <a:pt x="2545" y="1552"/>
                  </a:lnTo>
                  <a:lnTo>
                    <a:pt x="2823" y="1392"/>
                  </a:lnTo>
                  <a:lnTo>
                    <a:pt x="3141" y="1233"/>
                  </a:lnTo>
                  <a:lnTo>
                    <a:pt x="3459" y="1114"/>
                  </a:lnTo>
                  <a:lnTo>
                    <a:pt x="3817" y="1035"/>
                  </a:lnTo>
                  <a:lnTo>
                    <a:pt x="4175" y="955"/>
                  </a:lnTo>
                  <a:close/>
                  <a:moveTo>
                    <a:pt x="4533" y="1"/>
                  </a:moveTo>
                  <a:lnTo>
                    <a:pt x="4055" y="41"/>
                  </a:lnTo>
                  <a:lnTo>
                    <a:pt x="3618" y="80"/>
                  </a:lnTo>
                  <a:lnTo>
                    <a:pt x="3181" y="200"/>
                  </a:lnTo>
                  <a:lnTo>
                    <a:pt x="2783" y="359"/>
                  </a:lnTo>
                  <a:lnTo>
                    <a:pt x="2386" y="558"/>
                  </a:lnTo>
                  <a:lnTo>
                    <a:pt x="1988" y="756"/>
                  </a:lnTo>
                  <a:lnTo>
                    <a:pt x="1630" y="1035"/>
                  </a:lnTo>
                  <a:lnTo>
                    <a:pt x="1312" y="1313"/>
                  </a:lnTo>
                  <a:lnTo>
                    <a:pt x="1034" y="1631"/>
                  </a:lnTo>
                  <a:lnTo>
                    <a:pt x="755" y="1989"/>
                  </a:lnTo>
                  <a:lnTo>
                    <a:pt x="557" y="2386"/>
                  </a:lnTo>
                  <a:lnTo>
                    <a:pt x="358" y="2784"/>
                  </a:lnTo>
                  <a:lnTo>
                    <a:pt x="199" y="3182"/>
                  </a:lnTo>
                  <a:lnTo>
                    <a:pt x="80" y="3619"/>
                  </a:lnTo>
                  <a:lnTo>
                    <a:pt x="40" y="4056"/>
                  </a:lnTo>
                  <a:lnTo>
                    <a:pt x="0" y="4533"/>
                  </a:lnTo>
                  <a:lnTo>
                    <a:pt x="40" y="5011"/>
                  </a:lnTo>
                  <a:lnTo>
                    <a:pt x="80" y="5448"/>
                  </a:lnTo>
                  <a:lnTo>
                    <a:pt x="199" y="5885"/>
                  </a:lnTo>
                  <a:lnTo>
                    <a:pt x="358" y="6283"/>
                  </a:lnTo>
                  <a:lnTo>
                    <a:pt x="557" y="6680"/>
                  </a:lnTo>
                  <a:lnTo>
                    <a:pt x="755" y="7078"/>
                  </a:lnTo>
                  <a:lnTo>
                    <a:pt x="1034" y="7436"/>
                  </a:lnTo>
                  <a:lnTo>
                    <a:pt x="1312" y="7754"/>
                  </a:lnTo>
                  <a:lnTo>
                    <a:pt x="1630" y="8032"/>
                  </a:lnTo>
                  <a:lnTo>
                    <a:pt x="1988" y="8311"/>
                  </a:lnTo>
                  <a:lnTo>
                    <a:pt x="2386" y="8509"/>
                  </a:lnTo>
                  <a:lnTo>
                    <a:pt x="2783" y="8708"/>
                  </a:lnTo>
                  <a:lnTo>
                    <a:pt x="3181" y="8867"/>
                  </a:lnTo>
                  <a:lnTo>
                    <a:pt x="3618" y="8986"/>
                  </a:lnTo>
                  <a:lnTo>
                    <a:pt x="4055" y="9026"/>
                  </a:lnTo>
                  <a:lnTo>
                    <a:pt x="4533" y="9066"/>
                  </a:lnTo>
                  <a:lnTo>
                    <a:pt x="5010" y="9026"/>
                  </a:lnTo>
                  <a:lnTo>
                    <a:pt x="5447" y="8986"/>
                  </a:lnTo>
                  <a:lnTo>
                    <a:pt x="5884" y="8867"/>
                  </a:lnTo>
                  <a:lnTo>
                    <a:pt x="6282" y="8708"/>
                  </a:lnTo>
                  <a:lnTo>
                    <a:pt x="6680" y="8509"/>
                  </a:lnTo>
                  <a:lnTo>
                    <a:pt x="7077" y="8311"/>
                  </a:lnTo>
                  <a:lnTo>
                    <a:pt x="7435" y="8032"/>
                  </a:lnTo>
                  <a:lnTo>
                    <a:pt x="7753" y="7754"/>
                  </a:lnTo>
                  <a:lnTo>
                    <a:pt x="8031" y="7436"/>
                  </a:lnTo>
                  <a:lnTo>
                    <a:pt x="8310" y="7078"/>
                  </a:lnTo>
                  <a:lnTo>
                    <a:pt x="8508" y="6680"/>
                  </a:lnTo>
                  <a:lnTo>
                    <a:pt x="8707" y="6283"/>
                  </a:lnTo>
                  <a:lnTo>
                    <a:pt x="8866" y="5885"/>
                  </a:lnTo>
                  <a:lnTo>
                    <a:pt x="8986" y="5448"/>
                  </a:lnTo>
                  <a:lnTo>
                    <a:pt x="9025" y="5011"/>
                  </a:lnTo>
                  <a:lnTo>
                    <a:pt x="9065" y="4533"/>
                  </a:lnTo>
                  <a:lnTo>
                    <a:pt x="9025" y="4056"/>
                  </a:lnTo>
                  <a:lnTo>
                    <a:pt x="8986" y="3619"/>
                  </a:lnTo>
                  <a:lnTo>
                    <a:pt x="8866" y="3182"/>
                  </a:lnTo>
                  <a:lnTo>
                    <a:pt x="8707" y="2784"/>
                  </a:lnTo>
                  <a:lnTo>
                    <a:pt x="8508" y="2386"/>
                  </a:lnTo>
                  <a:lnTo>
                    <a:pt x="8310" y="1989"/>
                  </a:lnTo>
                  <a:lnTo>
                    <a:pt x="8031" y="1631"/>
                  </a:lnTo>
                  <a:lnTo>
                    <a:pt x="7753" y="1313"/>
                  </a:lnTo>
                  <a:lnTo>
                    <a:pt x="7435" y="1035"/>
                  </a:lnTo>
                  <a:lnTo>
                    <a:pt x="7077" y="756"/>
                  </a:lnTo>
                  <a:lnTo>
                    <a:pt x="6680" y="558"/>
                  </a:lnTo>
                  <a:lnTo>
                    <a:pt x="6282" y="359"/>
                  </a:lnTo>
                  <a:lnTo>
                    <a:pt x="5884" y="200"/>
                  </a:lnTo>
                  <a:lnTo>
                    <a:pt x="5447" y="80"/>
                  </a:lnTo>
                  <a:lnTo>
                    <a:pt x="5010" y="41"/>
                  </a:lnTo>
                  <a:lnTo>
                    <a:pt x="45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80"/>
            <p:cNvSpPr/>
            <p:nvPr/>
          </p:nvSpPr>
          <p:spPr>
            <a:xfrm>
              <a:off x="1729150" y="2316225"/>
              <a:ext cx="150745" cy="150745"/>
            </a:xfrm>
            <a:custGeom>
              <a:avLst/>
              <a:gdLst/>
              <a:ahLst/>
              <a:cxnLst/>
              <a:rect l="l" t="t" r="r" b="b"/>
              <a:pathLst>
                <a:path w="9066" h="9066" extrusionOk="0">
                  <a:moveTo>
                    <a:pt x="4890" y="955"/>
                  </a:moveTo>
                  <a:lnTo>
                    <a:pt x="5248" y="1035"/>
                  </a:lnTo>
                  <a:lnTo>
                    <a:pt x="5606" y="1114"/>
                  </a:lnTo>
                  <a:lnTo>
                    <a:pt x="5924" y="1233"/>
                  </a:lnTo>
                  <a:lnTo>
                    <a:pt x="6242" y="1392"/>
                  </a:lnTo>
                  <a:lnTo>
                    <a:pt x="6521" y="1552"/>
                  </a:lnTo>
                  <a:lnTo>
                    <a:pt x="6799" y="1790"/>
                  </a:lnTo>
                  <a:lnTo>
                    <a:pt x="7077" y="1989"/>
                  </a:lnTo>
                  <a:lnTo>
                    <a:pt x="7276" y="2267"/>
                  </a:lnTo>
                  <a:lnTo>
                    <a:pt x="7515" y="2546"/>
                  </a:lnTo>
                  <a:lnTo>
                    <a:pt x="7674" y="2824"/>
                  </a:lnTo>
                  <a:lnTo>
                    <a:pt x="7833" y="3142"/>
                  </a:lnTo>
                  <a:lnTo>
                    <a:pt x="7952" y="3460"/>
                  </a:lnTo>
                  <a:lnTo>
                    <a:pt x="8031" y="3818"/>
                  </a:lnTo>
                  <a:lnTo>
                    <a:pt x="8111" y="4176"/>
                  </a:lnTo>
                  <a:lnTo>
                    <a:pt x="8111" y="4533"/>
                  </a:lnTo>
                  <a:lnTo>
                    <a:pt x="8111" y="4891"/>
                  </a:lnTo>
                  <a:lnTo>
                    <a:pt x="8031" y="5249"/>
                  </a:lnTo>
                  <a:lnTo>
                    <a:pt x="7952" y="5607"/>
                  </a:lnTo>
                  <a:lnTo>
                    <a:pt x="7833" y="5925"/>
                  </a:lnTo>
                  <a:lnTo>
                    <a:pt x="7674" y="6243"/>
                  </a:lnTo>
                  <a:lnTo>
                    <a:pt x="7515" y="6521"/>
                  </a:lnTo>
                  <a:lnTo>
                    <a:pt x="7276" y="6800"/>
                  </a:lnTo>
                  <a:lnTo>
                    <a:pt x="7077" y="7078"/>
                  </a:lnTo>
                  <a:lnTo>
                    <a:pt x="6799" y="7277"/>
                  </a:lnTo>
                  <a:lnTo>
                    <a:pt x="6521" y="7515"/>
                  </a:lnTo>
                  <a:lnTo>
                    <a:pt x="6242" y="7674"/>
                  </a:lnTo>
                  <a:lnTo>
                    <a:pt x="5924" y="7833"/>
                  </a:lnTo>
                  <a:lnTo>
                    <a:pt x="5606" y="7953"/>
                  </a:lnTo>
                  <a:lnTo>
                    <a:pt x="5248" y="8032"/>
                  </a:lnTo>
                  <a:lnTo>
                    <a:pt x="4890" y="8112"/>
                  </a:lnTo>
                  <a:lnTo>
                    <a:pt x="4175" y="8112"/>
                  </a:lnTo>
                  <a:lnTo>
                    <a:pt x="3817" y="8032"/>
                  </a:lnTo>
                  <a:lnTo>
                    <a:pt x="3459" y="7953"/>
                  </a:lnTo>
                  <a:lnTo>
                    <a:pt x="3141" y="7833"/>
                  </a:lnTo>
                  <a:lnTo>
                    <a:pt x="2823" y="7674"/>
                  </a:lnTo>
                  <a:lnTo>
                    <a:pt x="2545" y="7515"/>
                  </a:lnTo>
                  <a:lnTo>
                    <a:pt x="2266" y="7277"/>
                  </a:lnTo>
                  <a:lnTo>
                    <a:pt x="1988" y="7078"/>
                  </a:lnTo>
                  <a:lnTo>
                    <a:pt x="1789" y="6800"/>
                  </a:lnTo>
                  <a:lnTo>
                    <a:pt x="1551" y="6521"/>
                  </a:lnTo>
                  <a:lnTo>
                    <a:pt x="1392" y="6243"/>
                  </a:lnTo>
                  <a:lnTo>
                    <a:pt x="1233" y="5925"/>
                  </a:lnTo>
                  <a:lnTo>
                    <a:pt x="1113" y="5607"/>
                  </a:lnTo>
                  <a:lnTo>
                    <a:pt x="1034" y="5249"/>
                  </a:lnTo>
                  <a:lnTo>
                    <a:pt x="954" y="4891"/>
                  </a:lnTo>
                  <a:lnTo>
                    <a:pt x="954" y="4533"/>
                  </a:lnTo>
                  <a:lnTo>
                    <a:pt x="954" y="4176"/>
                  </a:lnTo>
                  <a:lnTo>
                    <a:pt x="1034" y="3818"/>
                  </a:lnTo>
                  <a:lnTo>
                    <a:pt x="1113" y="3460"/>
                  </a:lnTo>
                  <a:lnTo>
                    <a:pt x="1233" y="3142"/>
                  </a:lnTo>
                  <a:lnTo>
                    <a:pt x="1392" y="2824"/>
                  </a:lnTo>
                  <a:lnTo>
                    <a:pt x="1551" y="2546"/>
                  </a:lnTo>
                  <a:lnTo>
                    <a:pt x="1789" y="2267"/>
                  </a:lnTo>
                  <a:lnTo>
                    <a:pt x="1988" y="1989"/>
                  </a:lnTo>
                  <a:lnTo>
                    <a:pt x="2266" y="1790"/>
                  </a:lnTo>
                  <a:lnTo>
                    <a:pt x="2545" y="1552"/>
                  </a:lnTo>
                  <a:lnTo>
                    <a:pt x="2823" y="1392"/>
                  </a:lnTo>
                  <a:lnTo>
                    <a:pt x="3141" y="1233"/>
                  </a:lnTo>
                  <a:lnTo>
                    <a:pt x="3459" y="1114"/>
                  </a:lnTo>
                  <a:lnTo>
                    <a:pt x="3817" y="1035"/>
                  </a:lnTo>
                  <a:lnTo>
                    <a:pt x="4175" y="955"/>
                  </a:lnTo>
                  <a:close/>
                  <a:moveTo>
                    <a:pt x="4533" y="1"/>
                  </a:moveTo>
                  <a:lnTo>
                    <a:pt x="4055" y="41"/>
                  </a:lnTo>
                  <a:lnTo>
                    <a:pt x="3618" y="80"/>
                  </a:lnTo>
                  <a:lnTo>
                    <a:pt x="3181" y="200"/>
                  </a:lnTo>
                  <a:lnTo>
                    <a:pt x="2783" y="359"/>
                  </a:lnTo>
                  <a:lnTo>
                    <a:pt x="2386" y="558"/>
                  </a:lnTo>
                  <a:lnTo>
                    <a:pt x="1988" y="756"/>
                  </a:lnTo>
                  <a:lnTo>
                    <a:pt x="1630" y="1035"/>
                  </a:lnTo>
                  <a:lnTo>
                    <a:pt x="1312" y="1313"/>
                  </a:lnTo>
                  <a:lnTo>
                    <a:pt x="1034" y="1631"/>
                  </a:lnTo>
                  <a:lnTo>
                    <a:pt x="755" y="1989"/>
                  </a:lnTo>
                  <a:lnTo>
                    <a:pt x="557" y="2386"/>
                  </a:lnTo>
                  <a:lnTo>
                    <a:pt x="358" y="2784"/>
                  </a:lnTo>
                  <a:lnTo>
                    <a:pt x="199" y="3182"/>
                  </a:lnTo>
                  <a:lnTo>
                    <a:pt x="80" y="3619"/>
                  </a:lnTo>
                  <a:lnTo>
                    <a:pt x="40" y="4056"/>
                  </a:lnTo>
                  <a:lnTo>
                    <a:pt x="0" y="4533"/>
                  </a:lnTo>
                  <a:lnTo>
                    <a:pt x="40" y="5011"/>
                  </a:lnTo>
                  <a:lnTo>
                    <a:pt x="80" y="5448"/>
                  </a:lnTo>
                  <a:lnTo>
                    <a:pt x="199" y="5885"/>
                  </a:lnTo>
                  <a:lnTo>
                    <a:pt x="358" y="6283"/>
                  </a:lnTo>
                  <a:lnTo>
                    <a:pt x="557" y="6680"/>
                  </a:lnTo>
                  <a:lnTo>
                    <a:pt x="755" y="7078"/>
                  </a:lnTo>
                  <a:lnTo>
                    <a:pt x="1034" y="7436"/>
                  </a:lnTo>
                  <a:lnTo>
                    <a:pt x="1312" y="7754"/>
                  </a:lnTo>
                  <a:lnTo>
                    <a:pt x="1630" y="8032"/>
                  </a:lnTo>
                  <a:lnTo>
                    <a:pt x="1988" y="8311"/>
                  </a:lnTo>
                  <a:lnTo>
                    <a:pt x="2386" y="8509"/>
                  </a:lnTo>
                  <a:lnTo>
                    <a:pt x="2783" y="8708"/>
                  </a:lnTo>
                  <a:lnTo>
                    <a:pt x="3181" y="8867"/>
                  </a:lnTo>
                  <a:lnTo>
                    <a:pt x="3618" y="8986"/>
                  </a:lnTo>
                  <a:lnTo>
                    <a:pt x="4055" y="9026"/>
                  </a:lnTo>
                  <a:lnTo>
                    <a:pt x="4533" y="9066"/>
                  </a:lnTo>
                  <a:lnTo>
                    <a:pt x="5010" y="9026"/>
                  </a:lnTo>
                  <a:lnTo>
                    <a:pt x="5447" y="8986"/>
                  </a:lnTo>
                  <a:lnTo>
                    <a:pt x="5884" y="8867"/>
                  </a:lnTo>
                  <a:lnTo>
                    <a:pt x="6282" y="8708"/>
                  </a:lnTo>
                  <a:lnTo>
                    <a:pt x="6680" y="8509"/>
                  </a:lnTo>
                  <a:lnTo>
                    <a:pt x="7077" y="8311"/>
                  </a:lnTo>
                  <a:lnTo>
                    <a:pt x="7435" y="8032"/>
                  </a:lnTo>
                  <a:lnTo>
                    <a:pt x="7753" y="7754"/>
                  </a:lnTo>
                  <a:lnTo>
                    <a:pt x="8031" y="7436"/>
                  </a:lnTo>
                  <a:lnTo>
                    <a:pt x="8310" y="7078"/>
                  </a:lnTo>
                  <a:lnTo>
                    <a:pt x="8508" y="6680"/>
                  </a:lnTo>
                  <a:lnTo>
                    <a:pt x="8707" y="6283"/>
                  </a:lnTo>
                  <a:lnTo>
                    <a:pt x="8866" y="5885"/>
                  </a:lnTo>
                  <a:lnTo>
                    <a:pt x="8986" y="5448"/>
                  </a:lnTo>
                  <a:lnTo>
                    <a:pt x="9025" y="5011"/>
                  </a:lnTo>
                  <a:lnTo>
                    <a:pt x="9065" y="4533"/>
                  </a:lnTo>
                  <a:lnTo>
                    <a:pt x="9025" y="4056"/>
                  </a:lnTo>
                  <a:lnTo>
                    <a:pt x="8986" y="3619"/>
                  </a:lnTo>
                  <a:lnTo>
                    <a:pt x="8866" y="3182"/>
                  </a:lnTo>
                  <a:lnTo>
                    <a:pt x="8707" y="2784"/>
                  </a:lnTo>
                  <a:lnTo>
                    <a:pt x="8508" y="2386"/>
                  </a:lnTo>
                  <a:lnTo>
                    <a:pt x="8310" y="1989"/>
                  </a:lnTo>
                  <a:lnTo>
                    <a:pt x="8031" y="1631"/>
                  </a:lnTo>
                  <a:lnTo>
                    <a:pt x="7753" y="1313"/>
                  </a:lnTo>
                  <a:lnTo>
                    <a:pt x="7435" y="1035"/>
                  </a:lnTo>
                  <a:lnTo>
                    <a:pt x="7077" y="756"/>
                  </a:lnTo>
                  <a:lnTo>
                    <a:pt x="6680" y="558"/>
                  </a:lnTo>
                  <a:lnTo>
                    <a:pt x="6282" y="359"/>
                  </a:lnTo>
                  <a:lnTo>
                    <a:pt x="5884" y="200"/>
                  </a:lnTo>
                  <a:lnTo>
                    <a:pt x="5447" y="80"/>
                  </a:lnTo>
                  <a:lnTo>
                    <a:pt x="5010" y="41"/>
                  </a:lnTo>
                  <a:lnTo>
                    <a:pt x="45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27" name="Google Shape;1627;p80"/>
          <p:cNvGrpSpPr/>
          <p:nvPr/>
        </p:nvGrpSpPr>
        <p:grpSpPr>
          <a:xfrm rot="1924040">
            <a:off x="287133" y="3431601"/>
            <a:ext cx="1414409" cy="1009870"/>
            <a:chOff x="253025" y="3205875"/>
            <a:chExt cx="1414450" cy="1009900"/>
          </a:xfrm>
        </p:grpSpPr>
        <p:sp>
          <p:nvSpPr>
            <p:cNvPr id="1628" name="Google Shape;1628;p80"/>
            <p:cNvSpPr/>
            <p:nvPr/>
          </p:nvSpPr>
          <p:spPr>
            <a:xfrm>
              <a:off x="914025" y="3405675"/>
              <a:ext cx="193850" cy="190850"/>
            </a:xfrm>
            <a:custGeom>
              <a:avLst/>
              <a:gdLst/>
              <a:ahLst/>
              <a:cxnLst/>
              <a:rect l="l" t="t" r="r" b="b"/>
              <a:pathLst>
                <a:path w="7754" h="7634" extrusionOk="0">
                  <a:moveTo>
                    <a:pt x="5845" y="0"/>
                  </a:moveTo>
                  <a:lnTo>
                    <a:pt x="5805" y="80"/>
                  </a:lnTo>
                  <a:lnTo>
                    <a:pt x="5646" y="318"/>
                  </a:lnTo>
                  <a:lnTo>
                    <a:pt x="5408" y="716"/>
                  </a:lnTo>
                  <a:lnTo>
                    <a:pt x="5169" y="1272"/>
                  </a:lnTo>
                  <a:lnTo>
                    <a:pt x="5090" y="1630"/>
                  </a:lnTo>
                  <a:lnTo>
                    <a:pt x="5010" y="2028"/>
                  </a:lnTo>
                  <a:lnTo>
                    <a:pt x="4970" y="2465"/>
                  </a:lnTo>
                  <a:lnTo>
                    <a:pt x="4930" y="2942"/>
                  </a:lnTo>
                  <a:lnTo>
                    <a:pt x="4930" y="3459"/>
                  </a:lnTo>
                  <a:lnTo>
                    <a:pt x="4970" y="4016"/>
                  </a:lnTo>
                  <a:lnTo>
                    <a:pt x="5090" y="4652"/>
                  </a:lnTo>
                  <a:lnTo>
                    <a:pt x="5249" y="5288"/>
                  </a:lnTo>
                  <a:lnTo>
                    <a:pt x="5249" y="5288"/>
                  </a:lnTo>
                  <a:lnTo>
                    <a:pt x="4652" y="4970"/>
                  </a:lnTo>
                  <a:lnTo>
                    <a:pt x="4096" y="4692"/>
                  </a:lnTo>
                  <a:lnTo>
                    <a:pt x="3579" y="4453"/>
                  </a:lnTo>
                  <a:lnTo>
                    <a:pt x="3102" y="4294"/>
                  </a:lnTo>
                  <a:lnTo>
                    <a:pt x="2624" y="4175"/>
                  </a:lnTo>
                  <a:lnTo>
                    <a:pt x="2187" y="4095"/>
                  </a:lnTo>
                  <a:lnTo>
                    <a:pt x="1789" y="4056"/>
                  </a:lnTo>
                  <a:lnTo>
                    <a:pt x="1432" y="4056"/>
                  </a:lnTo>
                  <a:lnTo>
                    <a:pt x="835" y="4095"/>
                  </a:lnTo>
                  <a:lnTo>
                    <a:pt x="358" y="4175"/>
                  </a:lnTo>
                  <a:lnTo>
                    <a:pt x="80" y="4254"/>
                  </a:lnTo>
                  <a:lnTo>
                    <a:pt x="0" y="4294"/>
                  </a:lnTo>
                  <a:lnTo>
                    <a:pt x="239" y="4771"/>
                  </a:lnTo>
                  <a:lnTo>
                    <a:pt x="517" y="5169"/>
                  </a:lnTo>
                  <a:lnTo>
                    <a:pt x="796" y="5566"/>
                  </a:lnTo>
                  <a:lnTo>
                    <a:pt x="1074" y="5885"/>
                  </a:lnTo>
                  <a:lnTo>
                    <a:pt x="1392" y="6203"/>
                  </a:lnTo>
                  <a:lnTo>
                    <a:pt x="1710" y="6481"/>
                  </a:lnTo>
                  <a:lnTo>
                    <a:pt x="2028" y="6680"/>
                  </a:lnTo>
                  <a:lnTo>
                    <a:pt x="2346" y="6878"/>
                  </a:lnTo>
                  <a:lnTo>
                    <a:pt x="2982" y="7197"/>
                  </a:lnTo>
                  <a:lnTo>
                    <a:pt x="3579" y="7435"/>
                  </a:lnTo>
                  <a:lnTo>
                    <a:pt x="4135" y="7554"/>
                  </a:lnTo>
                  <a:lnTo>
                    <a:pt x="4652" y="7634"/>
                  </a:lnTo>
                  <a:lnTo>
                    <a:pt x="4732" y="7316"/>
                  </a:lnTo>
                  <a:lnTo>
                    <a:pt x="4891" y="7038"/>
                  </a:lnTo>
                  <a:lnTo>
                    <a:pt x="5090" y="6799"/>
                  </a:lnTo>
                  <a:lnTo>
                    <a:pt x="5328" y="6560"/>
                  </a:lnTo>
                  <a:lnTo>
                    <a:pt x="6322" y="5845"/>
                  </a:lnTo>
                  <a:lnTo>
                    <a:pt x="6561" y="5686"/>
                  </a:lnTo>
                  <a:lnTo>
                    <a:pt x="6799" y="5566"/>
                  </a:lnTo>
                  <a:lnTo>
                    <a:pt x="7077" y="5527"/>
                  </a:lnTo>
                  <a:lnTo>
                    <a:pt x="7316" y="5487"/>
                  </a:lnTo>
                  <a:lnTo>
                    <a:pt x="7634" y="5527"/>
                  </a:lnTo>
                  <a:lnTo>
                    <a:pt x="7714" y="5010"/>
                  </a:lnTo>
                  <a:lnTo>
                    <a:pt x="7753" y="4453"/>
                  </a:lnTo>
                  <a:lnTo>
                    <a:pt x="7753" y="3777"/>
                  </a:lnTo>
                  <a:lnTo>
                    <a:pt x="7714" y="3459"/>
                  </a:lnTo>
                  <a:lnTo>
                    <a:pt x="7634" y="3101"/>
                  </a:lnTo>
                  <a:lnTo>
                    <a:pt x="7555" y="2704"/>
                  </a:lnTo>
                  <a:lnTo>
                    <a:pt x="7435" y="2346"/>
                  </a:lnTo>
                  <a:lnTo>
                    <a:pt x="7276" y="1948"/>
                  </a:lnTo>
                  <a:lnTo>
                    <a:pt x="7077" y="1551"/>
                  </a:lnTo>
                  <a:lnTo>
                    <a:pt x="6839" y="1153"/>
                  </a:lnTo>
                  <a:lnTo>
                    <a:pt x="6561" y="756"/>
                  </a:lnTo>
                  <a:lnTo>
                    <a:pt x="6243" y="398"/>
                  </a:lnTo>
                  <a:lnTo>
                    <a:pt x="5845" y="0"/>
                  </a:lnTo>
                  <a:close/>
                </a:path>
              </a:pathLst>
            </a:custGeom>
            <a:solidFill>
              <a:srgbClr val="5E73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80"/>
            <p:cNvSpPr/>
            <p:nvPr/>
          </p:nvSpPr>
          <p:spPr>
            <a:xfrm>
              <a:off x="914025" y="3405675"/>
              <a:ext cx="193850" cy="190850"/>
            </a:xfrm>
            <a:custGeom>
              <a:avLst/>
              <a:gdLst/>
              <a:ahLst/>
              <a:cxnLst/>
              <a:rect l="l" t="t" r="r" b="b"/>
              <a:pathLst>
                <a:path w="7754" h="7634" fill="none" extrusionOk="0">
                  <a:moveTo>
                    <a:pt x="5845" y="0"/>
                  </a:moveTo>
                  <a:lnTo>
                    <a:pt x="5845" y="0"/>
                  </a:lnTo>
                  <a:lnTo>
                    <a:pt x="5805" y="80"/>
                  </a:lnTo>
                  <a:lnTo>
                    <a:pt x="5646" y="318"/>
                  </a:lnTo>
                  <a:lnTo>
                    <a:pt x="5408" y="716"/>
                  </a:lnTo>
                  <a:lnTo>
                    <a:pt x="5169" y="1272"/>
                  </a:lnTo>
                  <a:lnTo>
                    <a:pt x="5090" y="1630"/>
                  </a:lnTo>
                  <a:lnTo>
                    <a:pt x="5010" y="2028"/>
                  </a:lnTo>
                  <a:lnTo>
                    <a:pt x="4970" y="2465"/>
                  </a:lnTo>
                  <a:lnTo>
                    <a:pt x="4930" y="2942"/>
                  </a:lnTo>
                  <a:lnTo>
                    <a:pt x="4930" y="3459"/>
                  </a:lnTo>
                  <a:lnTo>
                    <a:pt x="4970" y="4016"/>
                  </a:lnTo>
                  <a:lnTo>
                    <a:pt x="5090" y="4652"/>
                  </a:lnTo>
                  <a:lnTo>
                    <a:pt x="5249" y="5288"/>
                  </a:lnTo>
                  <a:lnTo>
                    <a:pt x="5249" y="5288"/>
                  </a:lnTo>
                  <a:lnTo>
                    <a:pt x="4652" y="4970"/>
                  </a:lnTo>
                  <a:lnTo>
                    <a:pt x="4096" y="4692"/>
                  </a:lnTo>
                  <a:lnTo>
                    <a:pt x="3579" y="4453"/>
                  </a:lnTo>
                  <a:lnTo>
                    <a:pt x="3102" y="4294"/>
                  </a:lnTo>
                  <a:lnTo>
                    <a:pt x="2624" y="4175"/>
                  </a:lnTo>
                  <a:lnTo>
                    <a:pt x="2187" y="4095"/>
                  </a:lnTo>
                  <a:lnTo>
                    <a:pt x="1789" y="4056"/>
                  </a:lnTo>
                  <a:lnTo>
                    <a:pt x="1432" y="4056"/>
                  </a:lnTo>
                  <a:lnTo>
                    <a:pt x="1432" y="4056"/>
                  </a:lnTo>
                  <a:lnTo>
                    <a:pt x="835" y="4095"/>
                  </a:lnTo>
                  <a:lnTo>
                    <a:pt x="358" y="4175"/>
                  </a:lnTo>
                  <a:lnTo>
                    <a:pt x="80" y="4254"/>
                  </a:lnTo>
                  <a:lnTo>
                    <a:pt x="0" y="4294"/>
                  </a:lnTo>
                  <a:lnTo>
                    <a:pt x="0" y="4294"/>
                  </a:lnTo>
                  <a:lnTo>
                    <a:pt x="239" y="4771"/>
                  </a:lnTo>
                  <a:lnTo>
                    <a:pt x="517" y="5169"/>
                  </a:lnTo>
                  <a:lnTo>
                    <a:pt x="796" y="5566"/>
                  </a:lnTo>
                  <a:lnTo>
                    <a:pt x="1074" y="5885"/>
                  </a:lnTo>
                  <a:lnTo>
                    <a:pt x="1392" y="6203"/>
                  </a:lnTo>
                  <a:lnTo>
                    <a:pt x="1710" y="6481"/>
                  </a:lnTo>
                  <a:lnTo>
                    <a:pt x="2028" y="6680"/>
                  </a:lnTo>
                  <a:lnTo>
                    <a:pt x="2346" y="6878"/>
                  </a:lnTo>
                  <a:lnTo>
                    <a:pt x="2982" y="7197"/>
                  </a:lnTo>
                  <a:lnTo>
                    <a:pt x="3579" y="7435"/>
                  </a:lnTo>
                  <a:lnTo>
                    <a:pt x="4135" y="7554"/>
                  </a:lnTo>
                  <a:lnTo>
                    <a:pt x="4652" y="7634"/>
                  </a:lnTo>
                  <a:lnTo>
                    <a:pt x="4652" y="7634"/>
                  </a:lnTo>
                  <a:lnTo>
                    <a:pt x="4732" y="7316"/>
                  </a:lnTo>
                  <a:lnTo>
                    <a:pt x="4891" y="7038"/>
                  </a:lnTo>
                  <a:lnTo>
                    <a:pt x="5090" y="6799"/>
                  </a:lnTo>
                  <a:lnTo>
                    <a:pt x="5328" y="6560"/>
                  </a:lnTo>
                  <a:lnTo>
                    <a:pt x="6322" y="5845"/>
                  </a:lnTo>
                  <a:lnTo>
                    <a:pt x="6322" y="5845"/>
                  </a:lnTo>
                  <a:lnTo>
                    <a:pt x="6561" y="5686"/>
                  </a:lnTo>
                  <a:lnTo>
                    <a:pt x="6799" y="5566"/>
                  </a:lnTo>
                  <a:lnTo>
                    <a:pt x="7077" y="5527"/>
                  </a:lnTo>
                  <a:lnTo>
                    <a:pt x="7316" y="5487"/>
                  </a:lnTo>
                  <a:lnTo>
                    <a:pt x="7316" y="5487"/>
                  </a:lnTo>
                  <a:lnTo>
                    <a:pt x="7634" y="5527"/>
                  </a:lnTo>
                  <a:lnTo>
                    <a:pt x="7634" y="5527"/>
                  </a:lnTo>
                  <a:lnTo>
                    <a:pt x="7714" y="5010"/>
                  </a:lnTo>
                  <a:lnTo>
                    <a:pt x="7753" y="4453"/>
                  </a:lnTo>
                  <a:lnTo>
                    <a:pt x="7753" y="3777"/>
                  </a:lnTo>
                  <a:lnTo>
                    <a:pt x="7714" y="3459"/>
                  </a:lnTo>
                  <a:lnTo>
                    <a:pt x="7634" y="3101"/>
                  </a:lnTo>
                  <a:lnTo>
                    <a:pt x="7555" y="2704"/>
                  </a:lnTo>
                  <a:lnTo>
                    <a:pt x="7435" y="2346"/>
                  </a:lnTo>
                  <a:lnTo>
                    <a:pt x="7276" y="1948"/>
                  </a:lnTo>
                  <a:lnTo>
                    <a:pt x="7077" y="1551"/>
                  </a:lnTo>
                  <a:lnTo>
                    <a:pt x="6839" y="1153"/>
                  </a:lnTo>
                  <a:lnTo>
                    <a:pt x="6561" y="756"/>
                  </a:lnTo>
                  <a:lnTo>
                    <a:pt x="6243" y="398"/>
                  </a:lnTo>
                  <a:lnTo>
                    <a:pt x="584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80"/>
            <p:cNvSpPr/>
            <p:nvPr/>
          </p:nvSpPr>
          <p:spPr>
            <a:xfrm>
              <a:off x="1029325" y="3542825"/>
              <a:ext cx="269400" cy="307175"/>
            </a:xfrm>
            <a:custGeom>
              <a:avLst/>
              <a:gdLst/>
              <a:ahLst/>
              <a:cxnLst/>
              <a:rect l="l" t="t" r="r" b="b"/>
              <a:pathLst>
                <a:path w="10776" h="12287" extrusionOk="0">
                  <a:moveTo>
                    <a:pt x="4493" y="4573"/>
                  </a:moveTo>
                  <a:lnTo>
                    <a:pt x="4970" y="4653"/>
                  </a:lnTo>
                  <a:lnTo>
                    <a:pt x="5567" y="4772"/>
                  </a:lnTo>
                  <a:lnTo>
                    <a:pt x="6163" y="5011"/>
                  </a:lnTo>
                  <a:lnTo>
                    <a:pt x="6123" y="5209"/>
                  </a:lnTo>
                  <a:lnTo>
                    <a:pt x="6004" y="5686"/>
                  </a:lnTo>
                  <a:lnTo>
                    <a:pt x="5885" y="5965"/>
                  </a:lnTo>
                  <a:lnTo>
                    <a:pt x="5726" y="6283"/>
                  </a:lnTo>
                  <a:lnTo>
                    <a:pt x="5487" y="6561"/>
                  </a:lnTo>
                  <a:lnTo>
                    <a:pt x="5209" y="6839"/>
                  </a:lnTo>
                  <a:lnTo>
                    <a:pt x="4970" y="6760"/>
                  </a:lnTo>
                  <a:lnTo>
                    <a:pt x="4652" y="6601"/>
                  </a:lnTo>
                  <a:lnTo>
                    <a:pt x="4334" y="6402"/>
                  </a:lnTo>
                  <a:lnTo>
                    <a:pt x="3937" y="6124"/>
                  </a:lnTo>
                  <a:lnTo>
                    <a:pt x="3539" y="5766"/>
                  </a:lnTo>
                  <a:lnTo>
                    <a:pt x="3380" y="5567"/>
                  </a:lnTo>
                  <a:lnTo>
                    <a:pt x="3221" y="5329"/>
                  </a:lnTo>
                  <a:lnTo>
                    <a:pt x="3062" y="5050"/>
                  </a:lnTo>
                  <a:lnTo>
                    <a:pt x="2903" y="4772"/>
                  </a:lnTo>
                  <a:lnTo>
                    <a:pt x="3221" y="4653"/>
                  </a:lnTo>
                  <a:lnTo>
                    <a:pt x="3579" y="4573"/>
                  </a:lnTo>
                  <a:close/>
                  <a:moveTo>
                    <a:pt x="8509" y="7515"/>
                  </a:moveTo>
                  <a:lnTo>
                    <a:pt x="8628" y="7555"/>
                  </a:lnTo>
                  <a:lnTo>
                    <a:pt x="8708" y="7635"/>
                  </a:lnTo>
                  <a:lnTo>
                    <a:pt x="8787" y="7714"/>
                  </a:lnTo>
                  <a:lnTo>
                    <a:pt x="8906" y="7913"/>
                  </a:lnTo>
                  <a:lnTo>
                    <a:pt x="8906" y="8112"/>
                  </a:lnTo>
                  <a:lnTo>
                    <a:pt x="8827" y="8311"/>
                  </a:lnTo>
                  <a:lnTo>
                    <a:pt x="8708" y="8470"/>
                  </a:lnTo>
                  <a:lnTo>
                    <a:pt x="8549" y="8549"/>
                  </a:lnTo>
                  <a:lnTo>
                    <a:pt x="8390" y="8589"/>
                  </a:lnTo>
                  <a:lnTo>
                    <a:pt x="8270" y="8549"/>
                  </a:lnTo>
                  <a:lnTo>
                    <a:pt x="8151" y="8509"/>
                  </a:lnTo>
                  <a:lnTo>
                    <a:pt x="8032" y="8430"/>
                  </a:lnTo>
                  <a:lnTo>
                    <a:pt x="7952" y="8350"/>
                  </a:lnTo>
                  <a:lnTo>
                    <a:pt x="7873" y="8152"/>
                  </a:lnTo>
                  <a:lnTo>
                    <a:pt x="7873" y="7953"/>
                  </a:lnTo>
                  <a:lnTo>
                    <a:pt x="7912" y="7754"/>
                  </a:lnTo>
                  <a:lnTo>
                    <a:pt x="8072" y="7635"/>
                  </a:lnTo>
                  <a:lnTo>
                    <a:pt x="8231" y="7555"/>
                  </a:lnTo>
                  <a:lnTo>
                    <a:pt x="8390" y="7515"/>
                  </a:lnTo>
                  <a:close/>
                  <a:moveTo>
                    <a:pt x="2704" y="1"/>
                  </a:moveTo>
                  <a:lnTo>
                    <a:pt x="2465" y="41"/>
                  </a:lnTo>
                  <a:lnTo>
                    <a:pt x="2187" y="80"/>
                  </a:lnTo>
                  <a:lnTo>
                    <a:pt x="1949" y="200"/>
                  </a:lnTo>
                  <a:lnTo>
                    <a:pt x="1710" y="359"/>
                  </a:lnTo>
                  <a:lnTo>
                    <a:pt x="716" y="1074"/>
                  </a:lnTo>
                  <a:lnTo>
                    <a:pt x="478" y="1313"/>
                  </a:lnTo>
                  <a:lnTo>
                    <a:pt x="279" y="1552"/>
                  </a:lnTo>
                  <a:lnTo>
                    <a:pt x="120" y="1830"/>
                  </a:lnTo>
                  <a:lnTo>
                    <a:pt x="40" y="2148"/>
                  </a:lnTo>
                  <a:lnTo>
                    <a:pt x="0" y="2466"/>
                  </a:lnTo>
                  <a:lnTo>
                    <a:pt x="80" y="2784"/>
                  </a:lnTo>
                  <a:lnTo>
                    <a:pt x="438" y="3818"/>
                  </a:lnTo>
                  <a:lnTo>
                    <a:pt x="676" y="4414"/>
                  </a:lnTo>
                  <a:lnTo>
                    <a:pt x="955" y="5090"/>
                  </a:lnTo>
                  <a:lnTo>
                    <a:pt x="1312" y="5766"/>
                  </a:lnTo>
                  <a:lnTo>
                    <a:pt x="1670" y="6482"/>
                  </a:lnTo>
                  <a:lnTo>
                    <a:pt x="2108" y="7197"/>
                  </a:lnTo>
                  <a:lnTo>
                    <a:pt x="2625" y="7913"/>
                  </a:lnTo>
                  <a:lnTo>
                    <a:pt x="3141" y="8589"/>
                  </a:lnTo>
                  <a:lnTo>
                    <a:pt x="3738" y="9305"/>
                  </a:lnTo>
                  <a:lnTo>
                    <a:pt x="4414" y="9941"/>
                  </a:lnTo>
                  <a:lnTo>
                    <a:pt x="5129" y="10537"/>
                  </a:lnTo>
                  <a:lnTo>
                    <a:pt x="5925" y="11054"/>
                  </a:lnTo>
                  <a:lnTo>
                    <a:pt x="6362" y="11332"/>
                  </a:lnTo>
                  <a:lnTo>
                    <a:pt x="6799" y="11531"/>
                  </a:lnTo>
                  <a:lnTo>
                    <a:pt x="7237" y="11730"/>
                  </a:lnTo>
                  <a:lnTo>
                    <a:pt x="7714" y="11929"/>
                  </a:lnTo>
                  <a:lnTo>
                    <a:pt x="8191" y="12088"/>
                  </a:lnTo>
                  <a:lnTo>
                    <a:pt x="8708" y="12247"/>
                  </a:lnTo>
                  <a:lnTo>
                    <a:pt x="9066" y="12286"/>
                  </a:lnTo>
                  <a:lnTo>
                    <a:pt x="9384" y="12247"/>
                  </a:lnTo>
                  <a:lnTo>
                    <a:pt x="9741" y="12127"/>
                  </a:lnTo>
                  <a:lnTo>
                    <a:pt x="10020" y="11968"/>
                  </a:lnTo>
                  <a:lnTo>
                    <a:pt x="10298" y="11730"/>
                  </a:lnTo>
                  <a:lnTo>
                    <a:pt x="10497" y="11491"/>
                  </a:lnTo>
                  <a:lnTo>
                    <a:pt x="10656" y="11173"/>
                  </a:lnTo>
                  <a:lnTo>
                    <a:pt x="10775" y="10855"/>
                  </a:lnTo>
                  <a:lnTo>
                    <a:pt x="10775" y="10497"/>
                  </a:lnTo>
                  <a:lnTo>
                    <a:pt x="10735" y="9941"/>
                  </a:lnTo>
                  <a:lnTo>
                    <a:pt x="10656" y="9384"/>
                  </a:lnTo>
                  <a:lnTo>
                    <a:pt x="10537" y="8827"/>
                  </a:lnTo>
                  <a:lnTo>
                    <a:pt x="10417" y="8311"/>
                  </a:lnTo>
                  <a:lnTo>
                    <a:pt x="10258" y="7794"/>
                  </a:lnTo>
                  <a:lnTo>
                    <a:pt x="10099" y="7317"/>
                  </a:lnTo>
                  <a:lnTo>
                    <a:pt x="9702" y="6362"/>
                  </a:lnTo>
                  <a:lnTo>
                    <a:pt x="9264" y="5527"/>
                  </a:lnTo>
                  <a:lnTo>
                    <a:pt x="8787" y="4732"/>
                  </a:lnTo>
                  <a:lnTo>
                    <a:pt x="8231" y="4017"/>
                  </a:lnTo>
                  <a:lnTo>
                    <a:pt x="7674" y="3341"/>
                  </a:lnTo>
                  <a:lnTo>
                    <a:pt x="7078" y="2744"/>
                  </a:lnTo>
                  <a:lnTo>
                    <a:pt x="6481" y="2188"/>
                  </a:lnTo>
                  <a:lnTo>
                    <a:pt x="5885" y="1711"/>
                  </a:lnTo>
                  <a:lnTo>
                    <a:pt x="5328" y="1313"/>
                  </a:lnTo>
                  <a:lnTo>
                    <a:pt x="4772" y="915"/>
                  </a:lnTo>
                  <a:lnTo>
                    <a:pt x="4255" y="637"/>
                  </a:lnTo>
                  <a:lnTo>
                    <a:pt x="3340" y="160"/>
                  </a:lnTo>
                  <a:lnTo>
                    <a:pt x="3181" y="80"/>
                  </a:lnTo>
                  <a:lnTo>
                    <a:pt x="3022" y="41"/>
                  </a:lnTo>
                  <a:lnTo>
                    <a:pt x="2704" y="1"/>
                  </a:lnTo>
                  <a:close/>
                </a:path>
              </a:pathLst>
            </a:custGeom>
            <a:solidFill>
              <a:srgbClr val="6565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80"/>
            <p:cNvSpPr/>
            <p:nvPr/>
          </p:nvSpPr>
          <p:spPr>
            <a:xfrm>
              <a:off x="1226125" y="3730700"/>
              <a:ext cx="25875" cy="26850"/>
            </a:xfrm>
            <a:custGeom>
              <a:avLst/>
              <a:gdLst/>
              <a:ahLst/>
              <a:cxnLst/>
              <a:rect l="l" t="t" r="r" b="b"/>
              <a:pathLst>
                <a:path w="1035" h="1074" fill="none" extrusionOk="0">
                  <a:moveTo>
                    <a:pt x="518" y="1074"/>
                  </a:moveTo>
                  <a:lnTo>
                    <a:pt x="518" y="1074"/>
                  </a:lnTo>
                  <a:lnTo>
                    <a:pt x="398" y="1034"/>
                  </a:lnTo>
                  <a:lnTo>
                    <a:pt x="279" y="994"/>
                  </a:lnTo>
                  <a:lnTo>
                    <a:pt x="160" y="915"/>
                  </a:lnTo>
                  <a:lnTo>
                    <a:pt x="80" y="835"/>
                  </a:lnTo>
                  <a:lnTo>
                    <a:pt x="80" y="835"/>
                  </a:lnTo>
                  <a:lnTo>
                    <a:pt x="1" y="637"/>
                  </a:lnTo>
                  <a:lnTo>
                    <a:pt x="1" y="438"/>
                  </a:lnTo>
                  <a:lnTo>
                    <a:pt x="40" y="239"/>
                  </a:lnTo>
                  <a:lnTo>
                    <a:pt x="200" y="120"/>
                  </a:lnTo>
                  <a:lnTo>
                    <a:pt x="200" y="120"/>
                  </a:lnTo>
                  <a:lnTo>
                    <a:pt x="359" y="40"/>
                  </a:lnTo>
                  <a:lnTo>
                    <a:pt x="518" y="0"/>
                  </a:lnTo>
                  <a:lnTo>
                    <a:pt x="518" y="0"/>
                  </a:lnTo>
                  <a:lnTo>
                    <a:pt x="637" y="0"/>
                  </a:lnTo>
                  <a:lnTo>
                    <a:pt x="756" y="40"/>
                  </a:lnTo>
                  <a:lnTo>
                    <a:pt x="836" y="120"/>
                  </a:lnTo>
                  <a:lnTo>
                    <a:pt x="915" y="199"/>
                  </a:lnTo>
                  <a:lnTo>
                    <a:pt x="915" y="199"/>
                  </a:lnTo>
                  <a:lnTo>
                    <a:pt x="1034" y="398"/>
                  </a:lnTo>
                  <a:lnTo>
                    <a:pt x="1034" y="597"/>
                  </a:lnTo>
                  <a:lnTo>
                    <a:pt x="955" y="796"/>
                  </a:lnTo>
                  <a:lnTo>
                    <a:pt x="836" y="955"/>
                  </a:lnTo>
                  <a:lnTo>
                    <a:pt x="836" y="955"/>
                  </a:lnTo>
                  <a:lnTo>
                    <a:pt x="677" y="1034"/>
                  </a:lnTo>
                  <a:lnTo>
                    <a:pt x="518" y="107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80"/>
            <p:cNvSpPr/>
            <p:nvPr/>
          </p:nvSpPr>
          <p:spPr>
            <a:xfrm>
              <a:off x="1101875" y="3657150"/>
              <a:ext cx="81550" cy="56675"/>
            </a:xfrm>
            <a:custGeom>
              <a:avLst/>
              <a:gdLst/>
              <a:ahLst/>
              <a:cxnLst/>
              <a:rect l="l" t="t" r="r" b="b"/>
              <a:pathLst>
                <a:path w="3262" h="2267" fill="none" extrusionOk="0">
                  <a:moveTo>
                    <a:pt x="2307" y="2266"/>
                  </a:moveTo>
                  <a:lnTo>
                    <a:pt x="2307" y="2266"/>
                  </a:lnTo>
                  <a:lnTo>
                    <a:pt x="2068" y="2187"/>
                  </a:lnTo>
                  <a:lnTo>
                    <a:pt x="1750" y="2028"/>
                  </a:lnTo>
                  <a:lnTo>
                    <a:pt x="1432" y="1829"/>
                  </a:lnTo>
                  <a:lnTo>
                    <a:pt x="1035" y="1551"/>
                  </a:lnTo>
                  <a:lnTo>
                    <a:pt x="637" y="1193"/>
                  </a:lnTo>
                  <a:lnTo>
                    <a:pt x="478" y="994"/>
                  </a:lnTo>
                  <a:lnTo>
                    <a:pt x="319" y="756"/>
                  </a:lnTo>
                  <a:lnTo>
                    <a:pt x="160" y="477"/>
                  </a:lnTo>
                  <a:lnTo>
                    <a:pt x="1" y="199"/>
                  </a:lnTo>
                  <a:lnTo>
                    <a:pt x="1" y="199"/>
                  </a:lnTo>
                  <a:lnTo>
                    <a:pt x="319" y="80"/>
                  </a:lnTo>
                  <a:lnTo>
                    <a:pt x="677" y="0"/>
                  </a:lnTo>
                  <a:lnTo>
                    <a:pt x="1154" y="0"/>
                  </a:lnTo>
                  <a:lnTo>
                    <a:pt x="1154" y="0"/>
                  </a:lnTo>
                  <a:lnTo>
                    <a:pt x="1591" y="0"/>
                  </a:lnTo>
                  <a:lnTo>
                    <a:pt x="2068" y="80"/>
                  </a:lnTo>
                  <a:lnTo>
                    <a:pt x="2665" y="199"/>
                  </a:lnTo>
                  <a:lnTo>
                    <a:pt x="3261" y="438"/>
                  </a:lnTo>
                  <a:lnTo>
                    <a:pt x="3261" y="438"/>
                  </a:lnTo>
                  <a:lnTo>
                    <a:pt x="3221" y="636"/>
                  </a:lnTo>
                  <a:lnTo>
                    <a:pt x="3102" y="1113"/>
                  </a:lnTo>
                  <a:lnTo>
                    <a:pt x="2983" y="1392"/>
                  </a:lnTo>
                  <a:lnTo>
                    <a:pt x="2824" y="1710"/>
                  </a:lnTo>
                  <a:lnTo>
                    <a:pt x="2585" y="1988"/>
                  </a:lnTo>
                  <a:lnTo>
                    <a:pt x="2307" y="226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80"/>
            <p:cNvSpPr/>
            <p:nvPr/>
          </p:nvSpPr>
          <p:spPr>
            <a:xfrm>
              <a:off x="1029325" y="3542825"/>
              <a:ext cx="269400" cy="307175"/>
            </a:xfrm>
            <a:custGeom>
              <a:avLst/>
              <a:gdLst/>
              <a:ahLst/>
              <a:cxnLst/>
              <a:rect l="l" t="t" r="r" b="b"/>
              <a:pathLst>
                <a:path w="10776" h="12287" fill="none" extrusionOk="0">
                  <a:moveTo>
                    <a:pt x="2704" y="1"/>
                  </a:moveTo>
                  <a:lnTo>
                    <a:pt x="2704" y="1"/>
                  </a:lnTo>
                  <a:lnTo>
                    <a:pt x="2465" y="41"/>
                  </a:lnTo>
                  <a:lnTo>
                    <a:pt x="2187" y="80"/>
                  </a:lnTo>
                  <a:lnTo>
                    <a:pt x="1949" y="200"/>
                  </a:lnTo>
                  <a:lnTo>
                    <a:pt x="1710" y="359"/>
                  </a:lnTo>
                  <a:lnTo>
                    <a:pt x="716" y="1074"/>
                  </a:lnTo>
                  <a:lnTo>
                    <a:pt x="716" y="1074"/>
                  </a:lnTo>
                  <a:lnTo>
                    <a:pt x="478" y="1313"/>
                  </a:lnTo>
                  <a:lnTo>
                    <a:pt x="279" y="1552"/>
                  </a:lnTo>
                  <a:lnTo>
                    <a:pt x="120" y="1830"/>
                  </a:lnTo>
                  <a:lnTo>
                    <a:pt x="40" y="2148"/>
                  </a:lnTo>
                  <a:lnTo>
                    <a:pt x="40" y="2148"/>
                  </a:lnTo>
                  <a:lnTo>
                    <a:pt x="0" y="2466"/>
                  </a:lnTo>
                  <a:lnTo>
                    <a:pt x="80" y="2784"/>
                  </a:lnTo>
                  <a:lnTo>
                    <a:pt x="80" y="2784"/>
                  </a:lnTo>
                  <a:lnTo>
                    <a:pt x="438" y="3818"/>
                  </a:lnTo>
                  <a:lnTo>
                    <a:pt x="676" y="4414"/>
                  </a:lnTo>
                  <a:lnTo>
                    <a:pt x="955" y="5090"/>
                  </a:lnTo>
                  <a:lnTo>
                    <a:pt x="1312" y="5766"/>
                  </a:lnTo>
                  <a:lnTo>
                    <a:pt x="1670" y="6482"/>
                  </a:lnTo>
                  <a:lnTo>
                    <a:pt x="2108" y="7197"/>
                  </a:lnTo>
                  <a:lnTo>
                    <a:pt x="2625" y="7913"/>
                  </a:lnTo>
                  <a:lnTo>
                    <a:pt x="3141" y="8589"/>
                  </a:lnTo>
                  <a:lnTo>
                    <a:pt x="3738" y="9305"/>
                  </a:lnTo>
                  <a:lnTo>
                    <a:pt x="4414" y="9941"/>
                  </a:lnTo>
                  <a:lnTo>
                    <a:pt x="5129" y="10537"/>
                  </a:lnTo>
                  <a:lnTo>
                    <a:pt x="5925" y="11054"/>
                  </a:lnTo>
                  <a:lnTo>
                    <a:pt x="6362" y="11332"/>
                  </a:lnTo>
                  <a:lnTo>
                    <a:pt x="6799" y="11531"/>
                  </a:lnTo>
                  <a:lnTo>
                    <a:pt x="7237" y="11730"/>
                  </a:lnTo>
                  <a:lnTo>
                    <a:pt x="7714" y="11929"/>
                  </a:lnTo>
                  <a:lnTo>
                    <a:pt x="8191" y="12088"/>
                  </a:lnTo>
                  <a:lnTo>
                    <a:pt x="8708" y="12247"/>
                  </a:lnTo>
                  <a:lnTo>
                    <a:pt x="8708" y="12247"/>
                  </a:lnTo>
                  <a:lnTo>
                    <a:pt x="9066" y="12286"/>
                  </a:lnTo>
                  <a:lnTo>
                    <a:pt x="9066" y="12286"/>
                  </a:lnTo>
                  <a:lnTo>
                    <a:pt x="9384" y="12247"/>
                  </a:lnTo>
                  <a:lnTo>
                    <a:pt x="9741" y="12127"/>
                  </a:lnTo>
                  <a:lnTo>
                    <a:pt x="10020" y="11968"/>
                  </a:lnTo>
                  <a:lnTo>
                    <a:pt x="10298" y="11730"/>
                  </a:lnTo>
                  <a:lnTo>
                    <a:pt x="10497" y="11491"/>
                  </a:lnTo>
                  <a:lnTo>
                    <a:pt x="10656" y="11173"/>
                  </a:lnTo>
                  <a:lnTo>
                    <a:pt x="10775" y="10855"/>
                  </a:lnTo>
                  <a:lnTo>
                    <a:pt x="10775" y="10497"/>
                  </a:lnTo>
                  <a:lnTo>
                    <a:pt x="10775" y="10497"/>
                  </a:lnTo>
                  <a:lnTo>
                    <a:pt x="10735" y="9941"/>
                  </a:lnTo>
                  <a:lnTo>
                    <a:pt x="10656" y="9384"/>
                  </a:lnTo>
                  <a:lnTo>
                    <a:pt x="10537" y="8827"/>
                  </a:lnTo>
                  <a:lnTo>
                    <a:pt x="10417" y="8311"/>
                  </a:lnTo>
                  <a:lnTo>
                    <a:pt x="10258" y="7794"/>
                  </a:lnTo>
                  <a:lnTo>
                    <a:pt x="10099" y="7317"/>
                  </a:lnTo>
                  <a:lnTo>
                    <a:pt x="9702" y="6362"/>
                  </a:lnTo>
                  <a:lnTo>
                    <a:pt x="9264" y="5527"/>
                  </a:lnTo>
                  <a:lnTo>
                    <a:pt x="8787" y="4732"/>
                  </a:lnTo>
                  <a:lnTo>
                    <a:pt x="8231" y="4017"/>
                  </a:lnTo>
                  <a:lnTo>
                    <a:pt x="7674" y="3341"/>
                  </a:lnTo>
                  <a:lnTo>
                    <a:pt x="7078" y="2744"/>
                  </a:lnTo>
                  <a:lnTo>
                    <a:pt x="6481" y="2188"/>
                  </a:lnTo>
                  <a:lnTo>
                    <a:pt x="5885" y="1711"/>
                  </a:lnTo>
                  <a:lnTo>
                    <a:pt x="5328" y="1313"/>
                  </a:lnTo>
                  <a:lnTo>
                    <a:pt x="4772" y="915"/>
                  </a:lnTo>
                  <a:lnTo>
                    <a:pt x="4255" y="637"/>
                  </a:lnTo>
                  <a:lnTo>
                    <a:pt x="3340" y="160"/>
                  </a:lnTo>
                  <a:lnTo>
                    <a:pt x="3340" y="160"/>
                  </a:lnTo>
                  <a:lnTo>
                    <a:pt x="3181" y="80"/>
                  </a:lnTo>
                  <a:lnTo>
                    <a:pt x="3022" y="41"/>
                  </a:lnTo>
                  <a:lnTo>
                    <a:pt x="3022" y="41"/>
                  </a:lnTo>
                  <a:lnTo>
                    <a:pt x="270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80"/>
            <p:cNvSpPr/>
            <p:nvPr/>
          </p:nvSpPr>
          <p:spPr>
            <a:xfrm>
              <a:off x="1226125" y="3730700"/>
              <a:ext cx="25875" cy="26850"/>
            </a:xfrm>
            <a:custGeom>
              <a:avLst/>
              <a:gdLst/>
              <a:ahLst/>
              <a:cxnLst/>
              <a:rect l="l" t="t" r="r" b="b"/>
              <a:pathLst>
                <a:path w="1035" h="1074" extrusionOk="0">
                  <a:moveTo>
                    <a:pt x="518" y="0"/>
                  </a:moveTo>
                  <a:lnTo>
                    <a:pt x="359" y="40"/>
                  </a:lnTo>
                  <a:lnTo>
                    <a:pt x="200" y="120"/>
                  </a:lnTo>
                  <a:lnTo>
                    <a:pt x="40" y="239"/>
                  </a:lnTo>
                  <a:lnTo>
                    <a:pt x="1" y="438"/>
                  </a:lnTo>
                  <a:lnTo>
                    <a:pt x="1" y="637"/>
                  </a:lnTo>
                  <a:lnTo>
                    <a:pt x="80" y="835"/>
                  </a:lnTo>
                  <a:lnTo>
                    <a:pt x="160" y="915"/>
                  </a:lnTo>
                  <a:lnTo>
                    <a:pt x="279" y="994"/>
                  </a:lnTo>
                  <a:lnTo>
                    <a:pt x="398" y="1034"/>
                  </a:lnTo>
                  <a:lnTo>
                    <a:pt x="518" y="1074"/>
                  </a:lnTo>
                  <a:lnTo>
                    <a:pt x="677" y="1034"/>
                  </a:lnTo>
                  <a:lnTo>
                    <a:pt x="836" y="955"/>
                  </a:lnTo>
                  <a:lnTo>
                    <a:pt x="955" y="796"/>
                  </a:lnTo>
                  <a:lnTo>
                    <a:pt x="1034" y="597"/>
                  </a:lnTo>
                  <a:lnTo>
                    <a:pt x="1034" y="398"/>
                  </a:lnTo>
                  <a:lnTo>
                    <a:pt x="915" y="199"/>
                  </a:lnTo>
                  <a:lnTo>
                    <a:pt x="836" y="120"/>
                  </a:lnTo>
                  <a:lnTo>
                    <a:pt x="756" y="40"/>
                  </a:lnTo>
                  <a:lnTo>
                    <a:pt x="637" y="0"/>
                  </a:lnTo>
                  <a:close/>
                </a:path>
              </a:pathLst>
            </a:custGeom>
            <a:solidFill>
              <a:srgbClr val="4D56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80"/>
            <p:cNvSpPr/>
            <p:nvPr/>
          </p:nvSpPr>
          <p:spPr>
            <a:xfrm>
              <a:off x="1226125" y="3730700"/>
              <a:ext cx="25875" cy="26850"/>
            </a:xfrm>
            <a:custGeom>
              <a:avLst/>
              <a:gdLst/>
              <a:ahLst/>
              <a:cxnLst/>
              <a:rect l="l" t="t" r="r" b="b"/>
              <a:pathLst>
                <a:path w="1035" h="1074" fill="none" extrusionOk="0">
                  <a:moveTo>
                    <a:pt x="518" y="0"/>
                  </a:moveTo>
                  <a:lnTo>
                    <a:pt x="518" y="0"/>
                  </a:lnTo>
                  <a:lnTo>
                    <a:pt x="359" y="40"/>
                  </a:lnTo>
                  <a:lnTo>
                    <a:pt x="200" y="120"/>
                  </a:lnTo>
                  <a:lnTo>
                    <a:pt x="200" y="120"/>
                  </a:lnTo>
                  <a:lnTo>
                    <a:pt x="40" y="239"/>
                  </a:lnTo>
                  <a:lnTo>
                    <a:pt x="1" y="438"/>
                  </a:lnTo>
                  <a:lnTo>
                    <a:pt x="1" y="637"/>
                  </a:lnTo>
                  <a:lnTo>
                    <a:pt x="80" y="835"/>
                  </a:lnTo>
                  <a:lnTo>
                    <a:pt x="80" y="835"/>
                  </a:lnTo>
                  <a:lnTo>
                    <a:pt x="160" y="915"/>
                  </a:lnTo>
                  <a:lnTo>
                    <a:pt x="279" y="994"/>
                  </a:lnTo>
                  <a:lnTo>
                    <a:pt x="398" y="1034"/>
                  </a:lnTo>
                  <a:lnTo>
                    <a:pt x="518" y="1074"/>
                  </a:lnTo>
                  <a:lnTo>
                    <a:pt x="518" y="1074"/>
                  </a:lnTo>
                  <a:lnTo>
                    <a:pt x="677" y="1034"/>
                  </a:lnTo>
                  <a:lnTo>
                    <a:pt x="836" y="955"/>
                  </a:lnTo>
                  <a:lnTo>
                    <a:pt x="836" y="955"/>
                  </a:lnTo>
                  <a:lnTo>
                    <a:pt x="955" y="796"/>
                  </a:lnTo>
                  <a:lnTo>
                    <a:pt x="1034" y="597"/>
                  </a:lnTo>
                  <a:lnTo>
                    <a:pt x="1034" y="398"/>
                  </a:lnTo>
                  <a:lnTo>
                    <a:pt x="915" y="199"/>
                  </a:lnTo>
                  <a:lnTo>
                    <a:pt x="915" y="199"/>
                  </a:lnTo>
                  <a:lnTo>
                    <a:pt x="836" y="120"/>
                  </a:lnTo>
                  <a:lnTo>
                    <a:pt x="756" y="40"/>
                  </a:lnTo>
                  <a:lnTo>
                    <a:pt x="637" y="0"/>
                  </a:lnTo>
                  <a:lnTo>
                    <a:pt x="51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80"/>
            <p:cNvSpPr/>
            <p:nvPr/>
          </p:nvSpPr>
          <p:spPr>
            <a:xfrm>
              <a:off x="1101875" y="3657150"/>
              <a:ext cx="81550" cy="56675"/>
            </a:xfrm>
            <a:custGeom>
              <a:avLst/>
              <a:gdLst/>
              <a:ahLst/>
              <a:cxnLst/>
              <a:rect l="l" t="t" r="r" b="b"/>
              <a:pathLst>
                <a:path w="3262" h="2267" extrusionOk="0">
                  <a:moveTo>
                    <a:pt x="677" y="0"/>
                  </a:moveTo>
                  <a:lnTo>
                    <a:pt x="319" y="80"/>
                  </a:lnTo>
                  <a:lnTo>
                    <a:pt x="1" y="199"/>
                  </a:lnTo>
                  <a:lnTo>
                    <a:pt x="160" y="477"/>
                  </a:lnTo>
                  <a:lnTo>
                    <a:pt x="319" y="756"/>
                  </a:lnTo>
                  <a:lnTo>
                    <a:pt x="478" y="994"/>
                  </a:lnTo>
                  <a:lnTo>
                    <a:pt x="637" y="1193"/>
                  </a:lnTo>
                  <a:lnTo>
                    <a:pt x="1035" y="1551"/>
                  </a:lnTo>
                  <a:lnTo>
                    <a:pt x="1432" y="1829"/>
                  </a:lnTo>
                  <a:lnTo>
                    <a:pt x="1750" y="2028"/>
                  </a:lnTo>
                  <a:lnTo>
                    <a:pt x="2068" y="2187"/>
                  </a:lnTo>
                  <a:lnTo>
                    <a:pt x="2307" y="2266"/>
                  </a:lnTo>
                  <a:lnTo>
                    <a:pt x="2585" y="1988"/>
                  </a:lnTo>
                  <a:lnTo>
                    <a:pt x="2824" y="1710"/>
                  </a:lnTo>
                  <a:lnTo>
                    <a:pt x="2983" y="1392"/>
                  </a:lnTo>
                  <a:lnTo>
                    <a:pt x="3102" y="1113"/>
                  </a:lnTo>
                  <a:lnTo>
                    <a:pt x="3221" y="636"/>
                  </a:lnTo>
                  <a:lnTo>
                    <a:pt x="3261" y="438"/>
                  </a:lnTo>
                  <a:lnTo>
                    <a:pt x="2665" y="199"/>
                  </a:lnTo>
                  <a:lnTo>
                    <a:pt x="2068" y="80"/>
                  </a:lnTo>
                  <a:lnTo>
                    <a:pt x="1591" y="0"/>
                  </a:lnTo>
                  <a:close/>
                </a:path>
              </a:pathLst>
            </a:custGeom>
            <a:solidFill>
              <a:srgbClr val="5E73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80"/>
            <p:cNvSpPr/>
            <p:nvPr/>
          </p:nvSpPr>
          <p:spPr>
            <a:xfrm>
              <a:off x="1101875" y="3657150"/>
              <a:ext cx="81550" cy="56675"/>
            </a:xfrm>
            <a:custGeom>
              <a:avLst/>
              <a:gdLst/>
              <a:ahLst/>
              <a:cxnLst/>
              <a:rect l="l" t="t" r="r" b="b"/>
              <a:pathLst>
                <a:path w="3262" h="2267" fill="none" extrusionOk="0">
                  <a:moveTo>
                    <a:pt x="1154" y="0"/>
                  </a:moveTo>
                  <a:lnTo>
                    <a:pt x="1154" y="0"/>
                  </a:lnTo>
                  <a:lnTo>
                    <a:pt x="677" y="0"/>
                  </a:lnTo>
                  <a:lnTo>
                    <a:pt x="319" y="80"/>
                  </a:lnTo>
                  <a:lnTo>
                    <a:pt x="1" y="199"/>
                  </a:lnTo>
                  <a:lnTo>
                    <a:pt x="1" y="199"/>
                  </a:lnTo>
                  <a:lnTo>
                    <a:pt x="160" y="477"/>
                  </a:lnTo>
                  <a:lnTo>
                    <a:pt x="319" y="756"/>
                  </a:lnTo>
                  <a:lnTo>
                    <a:pt x="478" y="994"/>
                  </a:lnTo>
                  <a:lnTo>
                    <a:pt x="637" y="1193"/>
                  </a:lnTo>
                  <a:lnTo>
                    <a:pt x="1035" y="1551"/>
                  </a:lnTo>
                  <a:lnTo>
                    <a:pt x="1432" y="1829"/>
                  </a:lnTo>
                  <a:lnTo>
                    <a:pt x="1750" y="2028"/>
                  </a:lnTo>
                  <a:lnTo>
                    <a:pt x="2068" y="2187"/>
                  </a:lnTo>
                  <a:lnTo>
                    <a:pt x="2307" y="2266"/>
                  </a:lnTo>
                  <a:lnTo>
                    <a:pt x="2307" y="2266"/>
                  </a:lnTo>
                  <a:lnTo>
                    <a:pt x="2585" y="1988"/>
                  </a:lnTo>
                  <a:lnTo>
                    <a:pt x="2824" y="1710"/>
                  </a:lnTo>
                  <a:lnTo>
                    <a:pt x="2983" y="1392"/>
                  </a:lnTo>
                  <a:lnTo>
                    <a:pt x="3102" y="1113"/>
                  </a:lnTo>
                  <a:lnTo>
                    <a:pt x="3221" y="636"/>
                  </a:lnTo>
                  <a:lnTo>
                    <a:pt x="3261" y="438"/>
                  </a:lnTo>
                  <a:lnTo>
                    <a:pt x="3261" y="438"/>
                  </a:lnTo>
                  <a:lnTo>
                    <a:pt x="2665" y="199"/>
                  </a:lnTo>
                  <a:lnTo>
                    <a:pt x="2068" y="80"/>
                  </a:lnTo>
                  <a:lnTo>
                    <a:pt x="1591" y="0"/>
                  </a:lnTo>
                  <a:lnTo>
                    <a:pt x="115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80"/>
            <p:cNvSpPr/>
            <p:nvPr/>
          </p:nvSpPr>
          <p:spPr>
            <a:xfrm>
              <a:off x="449825" y="3661125"/>
              <a:ext cx="86500" cy="84500"/>
            </a:xfrm>
            <a:custGeom>
              <a:avLst/>
              <a:gdLst/>
              <a:ahLst/>
              <a:cxnLst/>
              <a:rect l="l" t="t" r="r" b="b"/>
              <a:pathLst>
                <a:path w="3460" h="3380" extrusionOk="0">
                  <a:moveTo>
                    <a:pt x="2585" y="0"/>
                  </a:moveTo>
                  <a:lnTo>
                    <a:pt x="2506" y="120"/>
                  </a:lnTo>
                  <a:lnTo>
                    <a:pt x="2386" y="318"/>
                  </a:lnTo>
                  <a:lnTo>
                    <a:pt x="2307" y="557"/>
                  </a:lnTo>
                  <a:lnTo>
                    <a:pt x="2227" y="875"/>
                  </a:lnTo>
                  <a:lnTo>
                    <a:pt x="2187" y="1312"/>
                  </a:lnTo>
                  <a:lnTo>
                    <a:pt x="2227" y="1789"/>
                  </a:lnTo>
                  <a:lnTo>
                    <a:pt x="2307" y="2346"/>
                  </a:lnTo>
                  <a:lnTo>
                    <a:pt x="1830" y="2068"/>
                  </a:lnTo>
                  <a:lnTo>
                    <a:pt x="1353" y="1909"/>
                  </a:lnTo>
                  <a:lnTo>
                    <a:pt x="955" y="1829"/>
                  </a:lnTo>
                  <a:lnTo>
                    <a:pt x="637" y="1789"/>
                  </a:lnTo>
                  <a:lnTo>
                    <a:pt x="359" y="1829"/>
                  </a:lnTo>
                  <a:lnTo>
                    <a:pt x="160" y="1869"/>
                  </a:lnTo>
                  <a:lnTo>
                    <a:pt x="1" y="1909"/>
                  </a:lnTo>
                  <a:lnTo>
                    <a:pt x="200" y="2306"/>
                  </a:lnTo>
                  <a:lnTo>
                    <a:pt x="478" y="2624"/>
                  </a:lnTo>
                  <a:lnTo>
                    <a:pt x="756" y="2863"/>
                  </a:lnTo>
                  <a:lnTo>
                    <a:pt x="1034" y="3062"/>
                  </a:lnTo>
                  <a:lnTo>
                    <a:pt x="1313" y="3221"/>
                  </a:lnTo>
                  <a:lnTo>
                    <a:pt x="1591" y="3300"/>
                  </a:lnTo>
                  <a:lnTo>
                    <a:pt x="1830" y="3340"/>
                  </a:lnTo>
                  <a:lnTo>
                    <a:pt x="2068" y="3380"/>
                  </a:lnTo>
                  <a:lnTo>
                    <a:pt x="2108" y="3261"/>
                  </a:lnTo>
                  <a:lnTo>
                    <a:pt x="2148" y="3141"/>
                  </a:lnTo>
                  <a:lnTo>
                    <a:pt x="2267" y="3022"/>
                  </a:lnTo>
                  <a:lnTo>
                    <a:pt x="2347" y="2903"/>
                  </a:lnTo>
                  <a:lnTo>
                    <a:pt x="2784" y="2585"/>
                  </a:lnTo>
                  <a:lnTo>
                    <a:pt x="3022" y="2465"/>
                  </a:lnTo>
                  <a:lnTo>
                    <a:pt x="3261" y="2426"/>
                  </a:lnTo>
                  <a:lnTo>
                    <a:pt x="3380" y="2465"/>
                  </a:lnTo>
                  <a:lnTo>
                    <a:pt x="3420" y="2227"/>
                  </a:lnTo>
                  <a:lnTo>
                    <a:pt x="3460" y="1988"/>
                  </a:lnTo>
                  <a:lnTo>
                    <a:pt x="3420" y="1670"/>
                  </a:lnTo>
                  <a:lnTo>
                    <a:pt x="3380" y="1352"/>
                  </a:lnTo>
                  <a:lnTo>
                    <a:pt x="3301" y="1034"/>
                  </a:lnTo>
                  <a:lnTo>
                    <a:pt x="3142" y="676"/>
                  </a:lnTo>
                  <a:lnTo>
                    <a:pt x="2903" y="318"/>
                  </a:lnTo>
                  <a:lnTo>
                    <a:pt x="2585" y="0"/>
                  </a:lnTo>
                  <a:close/>
                </a:path>
              </a:pathLst>
            </a:custGeom>
            <a:solidFill>
              <a:srgbClr val="5E73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80"/>
            <p:cNvSpPr/>
            <p:nvPr/>
          </p:nvSpPr>
          <p:spPr>
            <a:xfrm>
              <a:off x="449825" y="3661125"/>
              <a:ext cx="86500" cy="84500"/>
            </a:xfrm>
            <a:custGeom>
              <a:avLst/>
              <a:gdLst/>
              <a:ahLst/>
              <a:cxnLst/>
              <a:rect l="l" t="t" r="r" b="b"/>
              <a:pathLst>
                <a:path w="3460" h="3380" fill="none" extrusionOk="0">
                  <a:moveTo>
                    <a:pt x="2585" y="0"/>
                  </a:moveTo>
                  <a:lnTo>
                    <a:pt x="2585" y="0"/>
                  </a:lnTo>
                  <a:lnTo>
                    <a:pt x="2506" y="120"/>
                  </a:lnTo>
                  <a:lnTo>
                    <a:pt x="2386" y="318"/>
                  </a:lnTo>
                  <a:lnTo>
                    <a:pt x="2307" y="557"/>
                  </a:lnTo>
                  <a:lnTo>
                    <a:pt x="2227" y="875"/>
                  </a:lnTo>
                  <a:lnTo>
                    <a:pt x="2187" y="1312"/>
                  </a:lnTo>
                  <a:lnTo>
                    <a:pt x="2227" y="1789"/>
                  </a:lnTo>
                  <a:lnTo>
                    <a:pt x="2307" y="2346"/>
                  </a:lnTo>
                  <a:lnTo>
                    <a:pt x="2307" y="2346"/>
                  </a:lnTo>
                  <a:lnTo>
                    <a:pt x="1830" y="2068"/>
                  </a:lnTo>
                  <a:lnTo>
                    <a:pt x="1353" y="1909"/>
                  </a:lnTo>
                  <a:lnTo>
                    <a:pt x="955" y="1829"/>
                  </a:lnTo>
                  <a:lnTo>
                    <a:pt x="637" y="1789"/>
                  </a:lnTo>
                  <a:lnTo>
                    <a:pt x="637" y="1789"/>
                  </a:lnTo>
                  <a:lnTo>
                    <a:pt x="359" y="1829"/>
                  </a:lnTo>
                  <a:lnTo>
                    <a:pt x="160" y="1869"/>
                  </a:lnTo>
                  <a:lnTo>
                    <a:pt x="1" y="1909"/>
                  </a:lnTo>
                  <a:lnTo>
                    <a:pt x="1" y="1909"/>
                  </a:lnTo>
                  <a:lnTo>
                    <a:pt x="200" y="2306"/>
                  </a:lnTo>
                  <a:lnTo>
                    <a:pt x="478" y="2624"/>
                  </a:lnTo>
                  <a:lnTo>
                    <a:pt x="756" y="2863"/>
                  </a:lnTo>
                  <a:lnTo>
                    <a:pt x="1034" y="3062"/>
                  </a:lnTo>
                  <a:lnTo>
                    <a:pt x="1313" y="3221"/>
                  </a:lnTo>
                  <a:lnTo>
                    <a:pt x="1591" y="3300"/>
                  </a:lnTo>
                  <a:lnTo>
                    <a:pt x="1830" y="3340"/>
                  </a:lnTo>
                  <a:lnTo>
                    <a:pt x="2068" y="3380"/>
                  </a:lnTo>
                  <a:lnTo>
                    <a:pt x="2068" y="3380"/>
                  </a:lnTo>
                  <a:lnTo>
                    <a:pt x="2108" y="3261"/>
                  </a:lnTo>
                  <a:lnTo>
                    <a:pt x="2148" y="3141"/>
                  </a:lnTo>
                  <a:lnTo>
                    <a:pt x="2267" y="3022"/>
                  </a:lnTo>
                  <a:lnTo>
                    <a:pt x="2347" y="2903"/>
                  </a:lnTo>
                  <a:lnTo>
                    <a:pt x="2784" y="2585"/>
                  </a:lnTo>
                  <a:lnTo>
                    <a:pt x="2784" y="2585"/>
                  </a:lnTo>
                  <a:lnTo>
                    <a:pt x="3022" y="2465"/>
                  </a:lnTo>
                  <a:lnTo>
                    <a:pt x="3261" y="2426"/>
                  </a:lnTo>
                  <a:lnTo>
                    <a:pt x="3261" y="2426"/>
                  </a:lnTo>
                  <a:lnTo>
                    <a:pt x="3380" y="2465"/>
                  </a:lnTo>
                  <a:lnTo>
                    <a:pt x="3380" y="2465"/>
                  </a:lnTo>
                  <a:lnTo>
                    <a:pt x="3420" y="2227"/>
                  </a:lnTo>
                  <a:lnTo>
                    <a:pt x="3460" y="1988"/>
                  </a:lnTo>
                  <a:lnTo>
                    <a:pt x="3420" y="1670"/>
                  </a:lnTo>
                  <a:lnTo>
                    <a:pt x="3380" y="1352"/>
                  </a:lnTo>
                  <a:lnTo>
                    <a:pt x="3301" y="1034"/>
                  </a:lnTo>
                  <a:lnTo>
                    <a:pt x="3142" y="676"/>
                  </a:lnTo>
                  <a:lnTo>
                    <a:pt x="2903" y="318"/>
                  </a:lnTo>
                  <a:lnTo>
                    <a:pt x="258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80"/>
            <p:cNvSpPr/>
            <p:nvPr/>
          </p:nvSpPr>
          <p:spPr>
            <a:xfrm>
              <a:off x="501525" y="3721750"/>
              <a:ext cx="119300" cy="137200"/>
            </a:xfrm>
            <a:custGeom>
              <a:avLst/>
              <a:gdLst/>
              <a:ahLst/>
              <a:cxnLst/>
              <a:rect l="l" t="t" r="r" b="b"/>
              <a:pathLst>
                <a:path w="4772" h="5488" extrusionOk="0">
                  <a:moveTo>
                    <a:pt x="1789" y="2028"/>
                  </a:moveTo>
                  <a:lnTo>
                    <a:pt x="2187" y="2068"/>
                  </a:lnTo>
                  <a:lnTo>
                    <a:pt x="2465" y="2148"/>
                  </a:lnTo>
                  <a:lnTo>
                    <a:pt x="2744" y="2227"/>
                  </a:lnTo>
                  <a:lnTo>
                    <a:pt x="2704" y="2307"/>
                  </a:lnTo>
                  <a:lnTo>
                    <a:pt x="2664" y="2545"/>
                  </a:lnTo>
                  <a:lnTo>
                    <a:pt x="2505" y="2823"/>
                  </a:lnTo>
                  <a:lnTo>
                    <a:pt x="2426" y="2943"/>
                  </a:lnTo>
                  <a:lnTo>
                    <a:pt x="2306" y="3062"/>
                  </a:lnTo>
                  <a:lnTo>
                    <a:pt x="2187" y="3022"/>
                  </a:lnTo>
                  <a:lnTo>
                    <a:pt x="1909" y="2863"/>
                  </a:lnTo>
                  <a:lnTo>
                    <a:pt x="1710" y="2744"/>
                  </a:lnTo>
                  <a:lnTo>
                    <a:pt x="1551" y="2585"/>
                  </a:lnTo>
                  <a:lnTo>
                    <a:pt x="1392" y="2386"/>
                  </a:lnTo>
                  <a:lnTo>
                    <a:pt x="1273" y="2148"/>
                  </a:lnTo>
                  <a:lnTo>
                    <a:pt x="1392" y="2108"/>
                  </a:lnTo>
                  <a:lnTo>
                    <a:pt x="1551" y="2068"/>
                  </a:lnTo>
                  <a:lnTo>
                    <a:pt x="1789" y="2028"/>
                  </a:lnTo>
                  <a:close/>
                  <a:moveTo>
                    <a:pt x="3698" y="3340"/>
                  </a:moveTo>
                  <a:lnTo>
                    <a:pt x="3817" y="3380"/>
                  </a:lnTo>
                  <a:lnTo>
                    <a:pt x="3897" y="3460"/>
                  </a:lnTo>
                  <a:lnTo>
                    <a:pt x="3936" y="3539"/>
                  </a:lnTo>
                  <a:lnTo>
                    <a:pt x="3936" y="3619"/>
                  </a:lnTo>
                  <a:lnTo>
                    <a:pt x="3897" y="3698"/>
                  </a:lnTo>
                  <a:lnTo>
                    <a:pt x="3857" y="3778"/>
                  </a:lnTo>
                  <a:lnTo>
                    <a:pt x="3777" y="3817"/>
                  </a:lnTo>
                  <a:lnTo>
                    <a:pt x="3618" y="3817"/>
                  </a:lnTo>
                  <a:lnTo>
                    <a:pt x="3499" y="3738"/>
                  </a:lnTo>
                  <a:lnTo>
                    <a:pt x="3459" y="3658"/>
                  </a:lnTo>
                  <a:lnTo>
                    <a:pt x="3459" y="3579"/>
                  </a:lnTo>
                  <a:lnTo>
                    <a:pt x="3499" y="3460"/>
                  </a:lnTo>
                  <a:lnTo>
                    <a:pt x="3579" y="3420"/>
                  </a:lnTo>
                  <a:lnTo>
                    <a:pt x="3618" y="3380"/>
                  </a:lnTo>
                  <a:lnTo>
                    <a:pt x="3698" y="3340"/>
                  </a:lnTo>
                  <a:close/>
                  <a:moveTo>
                    <a:pt x="1193" y="1"/>
                  </a:moveTo>
                  <a:lnTo>
                    <a:pt x="954" y="40"/>
                  </a:lnTo>
                  <a:lnTo>
                    <a:pt x="716" y="160"/>
                  </a:lnTo>
                  <a:lnTo>
                    <a:pt x="279" y="478"/>
                  </a:lnTo>
                  <a:lnTo>
                    <a:pt x="199" y="597"/>
                  </a:lnTo>
                  <a:lnTo>
                    <a:pt x="80" y="716"/>
                  </a:lnTo>
                  <a:lnTo>
                    <a:pt x="40" y="836"/>
                  </a:lnTo>
                  <a:lnTo>
                    <a:pt x="0" y="955"/>
                  </a:lnTo>
                  <a:lnTo>
                    <a:pt x="0" y="1114"/>
                  </a:lnTo>
                  <a:lnTo>
                    <a:pt x="0" y="1233"/>
                  </a:lnTo>
                  <a:lnTo>
                    <a:pt x="159" y="1710"/>
                  </a:lnTo>
                  <a:lnTo>
                    <a:pt x="398" y="2267"/>
                  </a:lnTo>
                  <a:lnTo>
                    <a:pt x="716" y="2903"/>
                  </a:lnTo>
                  <a:lnTo>
                    <a:pt x="1153" y="3539"/>
                  </a:lnTo>
                  <a:lnTo>
                    <a:pt x="1392" y="3857"/>
                  </a:lnTo>
                  <a:lnTo>
                    <a:pt x="1630" y="4136"/>
                  </a:lnTo>
                  <a:lnTo>
                    <a:pt x="1948" y="4454"/>
                  </a:lnTo>
                  <a:lnTo>
                    <a:pt x="2266" y="4692"/>
                  </a:lnTo>
                  <a:lnTo>
                    <a:pt x="2624" y="4931"/>
                  </a:lnTo>
                  <a:lnTo>
                    <a:pt x="2982" y="5169"/>
                  </a:lnTo>
                  <a:lnTo>
                    <a:pt x="3420" y="5328"/>
                  </a:lnTo>
                  <a:lnTo>
                    <a:pt x="3857" y="5448"/>
                  </a:lnTo>
                  <a:lnTo>
                    <a:pt x="4016" y="5487"/>
                  </a:lnTo>
                  <a:lnTo>
                    <a:pt x="4175" y="5448"/>
                  </a:lnTo>
                  <a:lnTo>
                    <a:pt x="4294" y="5408"/>
                  </a:lnTo>
                  <a:lnTo>
                    <a:pt x="4453" y="5328"/>
                  </a:lnTo>
                  <a:lnTo>
                    <a:pt x="4573" y="5249"/>
                  </a:lnTo>
                  <a:lnTo>
                    <a:pt x="4652" y="5129"/>
                  </a:lnTo>
                  <a:lnTo>
                    <a:pt x="4732" y="5010"/>
                  </a:lnTo>
                  <a:lnTo>
                    <a:pt x="4771" y="4851"/>
                  </a:lnTo>
                  <a:lnTo>
                    <a:pt x="4771" y="4692"/>
                  </a:lnTo>
                  <a:lnTo>
                    <a:pt x="4732" y="4175"/>
                  </a:lnTo>
                  <a:lnTo>
                    <a:pt x="4612" y="3698"/>
                  </a:lnTo>
                  <a:lnTo>
                    <a:pt x="4493" y="3261"/>
                  </a:lnTo>
                  <a:lnTo>
                    <a:pt x="4294" y="2863"/>
                  </a:lnTo>
                  <a:lnTo>
                    <a:pt x="4095" y="2466"/>
                  </a:lnTo>
                  <a:lnTo>
                    <a:pt x="3897" y="2108"/>
                  </a:lnTo>
                  <a:lnTo>
                    <a:pt x="3658" y="1790"/>
                  </a:lnTo>
                  <a:lnTo>
                    <a:pt x="3380" y="1511"/>
                  </a:lnTo>
                  <a:lnTo>
                    <a:pt x="2863" y="995"/>
                  </a:lnTo>
                  <a:lnTo>
                    <a:pt x="2346" y="597"/>
                  </a:lnTo>
                  <a:lnTo>
                    <a:pt x="1869" y="279"/>
                  </a:lnTo>
                  <a:lnTo>
                    <a:pt x="1471" y="80"/>
                  </a:lnTo>
                  <a:lnTo>
                    <a:pt x="1312" y="40"/>
                  </a:lnTo>
                  <a:lnTo>
                    <a:pt x="1193" y="1"/>
                  </a:lnTo>
                  <a:close/>
                </a:path>
              </a:pathLst>
            </a:custGeom>
            <a:solidFill>
              <a:srgbClr val="6565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80"/>
            <p:cNvSpPr/>
            <p:nvPr/>
          </p:nvSpPr>
          <p:spPr>
            <a:xfrm>
              <a:off x="588000" y="3805250"/>
              <a:ext cx="11950" cy="11950"/>
            </a:xfrm>
            <a:custGeom>
              <a:avLst/>
              <a:gdLst/>
              <a:ahLst/>
              <a:cxnLst/>
              <a:rect l="l" t="t" r="r" b="b"/>
              <a:pathLst>
                <a:path w="478" h="478" fill="none" extrusionOk="0">
                  <a:moveTo>
                    <a:pt x="239" y="477"/>
                  </a:moveTo>
                  <a:lnTo>
                    <a:pt x="239" y="477"/>
                  </a:lnTo>
                  <a:lnTo>
                    <a:pt x="159" y="477"/>
                  </a:lnTo>
                  <a:lnTo>
                    <a:pt x="40" y="398"/>
                  </a:lnTo>
                  <a:lnTo>
                    <a:pt x="40" y="398"/>
                  </a:lnTo>
                  <a:lnTo>
                    <a:pt x="0" y="318"/>
                  </a:lnTo>
                  <a:lnTo>
                    <a:pt x="0" y="239"/>
                  </a:lnTo>
                  <a:lnTo>
                    <a:pt x="40" y="120"/>
                  </a:lnTo>
                  <a:lnTo>
                    <a:pt x="120" y="80"/>
                  </a:lnTo>
                  <a:lnTo>
                    <a:pt x="120" y="80"/>
                  </a:lnTo>
                  <a:lnTo>
                    <a:pt x="159" y="40"/>
                  </a:lnTo>
                  <a:lnTo>
                    <a:pt x="239" y="0"/>
                  </a:lnTo>
                  <a:lnTo>
                    <a:pt x="239" y="0"/>
                  </a:lnTo>
                  <a:lnTo>
                    <a:pt x="358" y="40"/>
                  </a:lnTo>
                  <a:lnTo>
                    <a:pt x="438" y="120"/>
                  </a:lnTo>
                  <a:lnTo>
                    <a:pt x="438" y="120"/>
                  </a:lnTo>
                  <a:lnTo>
                    <a:pt x="477" y="199"/>
                  </a:lnTo>
                  <a:lnTo>
                    <a:pt x="477" y="279"/>
                  </a:lnTo>
                  <a:lnTo>
                    <a:pt x="438" y="358"/>
                  </a:lnTo>
                  <a:lnTo>
                    <a:pt x="398" y="438"/>
                  </a:lnTo>
                  <a:lnTo>
                    <a:pt x="398" y="438"/>
                  </a:lnTo>
                  <a:lnTo>
                    <a:pt x="318" y="477"/>
                  </a:lnTo>
                  <a:lnTo>
                    <a:pt x="239" y="47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80"/>
            <p:cNvSpPr/>
            <p:nvPr/>
          </p:nvSpPr>
          <p:spPr>
            <a:xfrm>
              <a:off x="533325" y="3772450"/>
              <a:ext cx="36800" cy="25875"/>
            </a:xfrm>
            <a:custGeom>
              <a:avLst/>
              <a:gdLst/>
              <a:ahLst/>
              <a:cxnLst/>
              <a:rect l="l" t="t" r="r" b="b"/>
              <a:pathLst>
                <a:path w="1472" h="1035" fill="none" extrusionOk="0">
                  <a:moveTo>
                    <a:pt x="1034" y="1034"/>
                  </a:moveTo>
                  <a:lnTo>
                    <a:pt x="1034" y="1034"/>
                  </a:lnTo>
                  <a:lnTo>
                    <a:pt x="915" y="994"/>
                  </a:lnTo>
                  <a:lnTo>
                    <a:pt x="637" y="835"/>
                  </a:lnTo>
                  <a:lnTo>
                    <a:pt x="438" y="716"/>
                  </a:lnTo>
                  <a:lnTo>
                    <a:pt x="279" y="557"/>
                  </a:lnTo>
                  <a:lnTo>
                    <a:pt x="120" y="358"/>
                  </a:lnTo>
                  <a:lnTo>
                    <a:pt x="1" y="120"/>
                  </a:lnTo>
                  <a:lnTo>
                    <a:pt x="1" y="120"/>
                  </a:lnTo>
                  <a:lnTo>
                    <a:pt x="120" y="80"/>
                  </a:lnTo>
                  <a:lnTo>
                    <a:pt x="279" y="40"/>
                  </a:lnTo>
                  <a:lnTo>
                    <a:pt x="517" y="0"/>
                  </a:lnTo>
                  <a:lnTo>
                    <a:pt x="517" y="0"/>
                  </a:lnTo>
                  <a:lnTo>
                    <a:pt x="915" y="40"/>
                  </a:lnTo>
                  <a:lnTo>
                    <a:pt x="1193" y="120"/>
                  </a:lnTo>
                  <a:lnTo>
                    <a:pt x="1472" y="199"/>
                  </a:lnTo>
                  <a:lnTo>
                    <a:pt x="1472" y="199"/>
                  </a:lnTo>
                  <a:lnTo>
                    <a:pt x="1432" y="279"/>
                  </a:lnTo>
                  <a:lnTo>
                    <a:pt x="1392" y="517"/>
                  </a:lnTo>
                  <a:lnTo>
                    <a:pt x="1233" y="795"/>
                  </a:lnTo>
                  <a:lnTo>
                    <a:pt x="1154" y="915"/>
                  </a:lnTo>
                  <a:lnTo>
                    <a:pt x="1034" y="103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80"/>
            <p:cNvSpPr/>
            <p:nvPr/>
          </p:nvSpPr>
          <p:spPr>
            <a:xfrm>
              <a:off x="501525" y="3721750"/>
              <a:ext cx="119300" cy="137200"/>
            </a:xfrm>
            <a:custGeom>
              <a:avLst/>
              <a:gdLst/>
              <a:ahLst/>
              <a:cxnLst/>
              <a:rect l="l" t="t" r="r" b="b"/>
              <a:pathLst>
                <a:path w="4772" h="5488" fill="none" extrusionOk="0">
                  <a:moveTo>
                    <a:pt x="1193" y="1"/>
                  </a:moveTo>
                  <a:lnTo>
                    <a:pt x="1193" y="1"/>
                  </a:lnTo>
                  <a:lnTo>
                    <a:pt x="954" y="40"/>
                  </a:lnTo>
                  <a:lnTo>
                    <a:pt x="716" y="160"/>
                  </a:lnTo>
                  <a:lnTo>
                    <a:pt x="279" y="478"/>
                  </a:lnTo>
                  <a:lnTo>
                    <a:pt x="279" y="478"/>
                  </a:lnTo>
                  <a:lnTo>
                    <a:pt x="199" y="597"/>
                  </a:lnTo>
                  <a:lnTo>
                    <a:pt x="80" y="716"/>
                  </a:lnTo>
                  <a:lnTo>
                    <a:pt x="40" y="836"/>
                  </a:lnTo>
                  <a:lnTo>
                    <a:pt x="0" y="955"/>
                  </a:lnTo>
                  <a:lnTo>
                    <a:pt x="0" y="955"/>
                  </a:lnTo>
                  <a:lnTo>
                    <a:pt x="0" y="1114"/>
                  </a:lnTo>
                  <a:lnTo>
                    <a:pt x="0" y="1233"/>
                  </a:lnTo>
                  <a:lnTo>
                    <a:pt x="0" y="1233"/>
                  </a:lnTo>
                  <a:lnTo>
                    <a:pt x="159" y="1710"/>
                  </a:lnTo>
                  <a:lnTo>
                    <a:pt x="398" y="2267"/>
                  </a:lnTo>
                  <a:lnTo>
                    <a:pt x="716" y="2903"/>
                  </a:lnTo>
                  <a:lnTo>
                    <a:pt x="1153" y="3539"/>
                  </a:lnTo>
                  <a:lnTo>
                    <a:pt x="1392" y="3857"/>
                  </a:lnTo>
                  <a:lnTo>
                    <a:pt x="1630" y="4136"/>
                  </a:lnTo>
                  <a:lnTo>
                    <a:pt x="1948" y="4454"/>
                  </a:lnTo>
                  <a:lnTo>
                    <a:pt x="2266" y="4692"/>
                  </a:lnTo>
                  <a:lnTo>
                    <a:pt x="2624" y="4931"/>
                  </a:lnTo>
                  <a:lnTo>
                    <a:pt x="2982" y="5169"/>
                  </a:lnTo>
                  <a:lnTo>
                    <a:pt x="3420" y="5328"/>
                  </a:lnTo>
                  <a:lnTo>
                    <a:pt x="3857" y="5448"/>
                  </a:lnTo>
                  <a:lnTo>
                    <a:pt x="3857" y="5448"/>
                  </a:lnTo>
                  <a:lnTo>
                    <a:pt x="4016" y="5487"/>
                  </a:lnTo>
                  <a:lnTo>
                    <a:pt x="4016" y="5487"/>
                  </a:lnTo>
                  <a:lnTo>
                    <a:pt x="4175" y="5448"/>
                  </a:lnTo>
                  <a:lnTo>
                    <a:pt x="4294" y="5408"/>
                  </a:lnTo>
                  <a:lnTo>
                    <a:pt x="4453" y="5328"/>
                  </a:lnTo>
                  <a:lnTo>
                    <a:pt x="4573" y="5249"/>
                  </a:lnTo>
                  <a:lnTo>
                    <a:pt x="4652" y="5129"/>
                  </a:lnTo>
                  <a:lnTo>
                    <a:pt x="4732" y="5010"/>
                  </a:lnTo>
                  <a:lnTo>
                    <a:pt x="4771" y="4851"/>
                  </a:lnTo>
                  <a:lnTo>
                    <a:pt x="4771" y="4692"/>
                  </a:lnTo>
                  <a:lnTo>
                    <a:pt x="4771" y="4692"/>
                  </a:lnTo>
                  <a:lnTo>
                    <a:pt x="4732" y="4175"/>
                  </a:lnTo>
                  <a:lnTo>
                    <a:pt x="4612" y="3698"/>
                  </a:lnTo>
                  <a:lnTo>
                    <a:pt x="4493" y="3261"/>
                  </a:lnTo>
                  <a:lnTo>
                    <a:pt x="4294" y="2863"/>
                  </a:lnTo>
                  <a:lnTo>
                    <a:pt x="4095" y="2466"/>
                  </a:lnTo>
                  <a:lnTo>
                    <a:pt x="3897" y="2108"/>
                  </a:lnTo>
                  <a:lnTo>
                    <a:pt x="3658" y="1790"/>
                  </a:lnTo>
                  <a:lnTo>
                    <a:pt x="3380" y="1511"/>
                  </a:lnTo>
                  <a:lnTo>
                    <a:pt x="2863" y="995"/>
                  </a:lnTo>
                  <a:lnTo>
                    <a:pt x="2346" y="597"/>
                  </a:lnTo>
                  <a:lnTo>
                    <a:pt x="1869" y="279"/>
                  </a:lnTo>
                  <a:lnTo>
                    <a:pt x="1471" y="80"/>
                  </a:lnTo>
                  <a:lnTo>
                    <a:pt x="1471" y="80"/>
                  </a:lnTo>
                  <a:lnTo>
                    <a:pt x="1312" y="40"/>
                  </a:lnTo>
                  <a:lnTo>
                    <a:pt x="1312" y="40"/>
                  </a:lnTo>
                  <a:lnTo>
                    <a:pt x="119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80"/>
            <p:cNvSpPr/>
            <p:nvPr/>
          </p:nvSpPr>
          <p:spPr>
            <a:xfrm>
              <a:off x="588000" y="3805250"/>
              <a:ext cx="11950" cy="11950"/>
            </a:xfrm>
            <a:custGeom>
              <a:avLst/>
              <a:gdLst/>
              <a:ahLst/>
              <a:cxnLst/>
              <a:rect l="l" t="t" r="r" b="b"/>
              <a:pathLst>
                <a:path w="478" h="478" extrusionOk="0">
                  <a:moveTo>
                    <a:pt x="239" y="0"/>
                  </a:moveTo>
                  <a:lnTo>
                    <a:pt x="159" y="40"/>
                  </a:lnTo>
                  <a:lnTo>
                    <a:pt x="120" y="80"/>
                  </a:lnTo>
                  <a:lnTo>
                    <a:pt x="40" y="120"/>
                  </a:lnTo>
                  <a:lnTo>
                    <a:pt x="0" y="239"/>
                  </a:lnTo>
                  <a:lnTo>
                    <a:pt x="0" y="318"/>
                  </a:lnTo>
                  <a:lnTo>
                    <a:pt x="40" y="398"/>
                  </a:lnTo>
                  <a:lnTo>
                    <a:pt x="159" y="477"/>
                  </a:lnTo>
                  <a:lnTo>
                    <a:pt x="318" y="477"/>
                  </a:lnTo>
                  <a:lnTo>
                    <a:pt x="398" y="438"/>
                  </a:lnTo>
                  <a:lnTo>
                    <a:pt x="438" y="358"/>
                  </a:lnTo>
                  <a:lnTo>
                    <a:pt x="477" y="279"/>
                  </a:lnTo>
                  <a:lnTo>
                    <a:pt x="477" y="199"/>
                  </a:lnTo>
                  <a:lnTo>
                    <a:pt x="438" y="120"/>
                  </a:lnTo>
                  <a:lnTo>
                    <a:pt x="358" y="40"/>
                  </a:lnTo>
                  <a:lnTo>
                    <a:pt x="239" y="0"/>
                  </a:lnTo>
                  <a:close/>
                </a:path>
              </a:pathLst>
            </a:custGeom>
            <a:solidFill>
              <a:srgbClr val="4D56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80"/>
            <p:cNvSpPr/>
            <p:nvPr/>
          </p:nvSpPr>
          <p:spPr>
            <a:xfrm>
              <a:off x="588000" y="3805250"/>
              <a:ext cx="11950" cy="11950"/>
            </a:xfrm>
            <a:custGeom>
              <a:avLst/>
              <a:gdLst/>
              <a:ahLst/>
              <a:cxnLst/>
              <a:rect l="l" t="t" r="r" b="b"/>
              <a:pathLst>
                <a:path w="478" h="478" fill="none" extrusionOk="0">
                  <a:moveTo>
                    <a:pt x="239" y="0"/>
                  </a:moveTo>
                  <a:lnTo>
                    <a:pt x="239" y="0"/>
                  </a:lnTo>
                  <a:lnTo>
                    <a:pt x="159" y="40"/>
                  </a:lnTo>
                  <a:lnTo>
                    <a:pt x="120" y="80"/>
                  </a:lnTo>
                  <a:lnTo>
                    <a:pt x="120" y="80"/>
                  </a:lnTo>
                  <a:lnTo>
                    <a:pt x="40" y="120"/>
                  </a:lnTo>
                  <a:lnTo>
                    <a:pt x="0" y="239"/>
                  </a:lnTo>
                  <a:lnTo>
                    <a:pt x="0" y="318"/>
                  </a:lnTo>
                  <a:lnTo>
                    <a:pt x="40" y="398"/>
                  </a:lnTo>
                  <a:lnTo>
                    <a:pt x="40" y="398"/>
                  </a:lnTo>
                  <a:lnTo>
                    <a:pt x="159" y="477"/>
                  </a:lnTo>
                  <a:lnTo>
                    <a:pt x="239" y="477"/>
                  </a:lnTo>
                  <a:lnTo>
                    <a:pt x="239" y="477"/>
                  </a:lnTo>
                  <a:lnTo>
                    <a:pt x="318" y="477"/>
                  </a:lnTo>
                  <a:lnTo>
                    <a:pt x="398" y="438"/>
                  </a:lnTo>
                  <a:lnTo>
                    <a:pt x="398" y="438"/>
                  </a:lnTo>
                  <a:lnTo>
                    <a:pt x="438" y="358"/>
                  </a:lnTo>
                  <a:lnTo>
                    <a:pt x="477" y="279"/>
                  </a:lnTo>
                  <a:lnTo>
                    <a:pt x="477" y="199"/>
                  </a:lnTo>
                  <a:lnTo>
                    <a:pt x="438" y="120"/>
                  </a:lnTo>
                  <a:lnTo>
                    <a:pt x="438" y="120"/>
                  </a:lnTo>
                  <a:lnTo>
                    <a:pt x="358" y="40"/>
                  </a:lnTo>
                  <a:lnTo>
                    <a:pt x="239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80"/>
            <p:cNvSpPr/>
            <p:nvPr/>
          </p:nvSpPr>
          <p:spPr>
            <a:xfrm>
              <a:off x="533325" y="3772450"/>
              <a:ext cx="36800" cy="25875"/>
            </a:xfrm>
            <a:custGeom>
              <a:avLst/>
              <a:gdLst/>
              <a:ahLst/>
              <a:cxnLst/>
              <a:rect l="l" t="t" r="r" b="b"/>
              <a:pathLst>
                <a:path w="1472" h="1035" extrusionOk="0">
                  <a:moveTo>
                    <a:pt x="517" y="0"/>
                  </a:moveTo>
                  <a:lnTo>
                    <a:pt x="279" y="40"/>
                  </a:lnTo>
                  <a:lnTo>
                    <a:pt x="120" y="80"/>
                  </a:lnTo>
                  <a:lnTo>
                    <a:pt x="1" y="120"/>
                  </a:lnTo>
                  <a:lnTo>
                    <a:pt x="120" y="358"/>
                  </a:lnTo>
                  <a:lnTo>
                    <a:pt x="279" y="557"/>
                  </a:lnTo>
                  <a:lnTo>
                    <a:pt x="438" y="716"/>
                  </a:lnTo>
                  <a:lnTo>
                    <a:pt x="637" y="835"/>
                  </a:lnTo>
                  <a:lnTo>
                    <a:pt x="915" y="994"/>
                  </a:lnTo>
                  <a:lnTo>
                    <a:pt x="1034" y="1034"/>
                  </a:lnTo>
                  <a:lnTo>
                    <a:pt x="1154" y="915"/>
                  </a:lnTo>
                  <a:lnTo>
                    <a:pt x="1233" y="795"/>
                  </a:lnTo>
                  <a:lnTo>
                    <a:pt x="1392" y="517"/>
                  </a:lnTo>
                  <a:lnTo>
                    <a:pt x="1432" y="279"/>
                  </a:lnTo>
                  <a:lnTo>
                    <a:pt x="1472" y="199"/>
                  </a:lnTo>
                  <a:lnTo>
                    <a:pt x="1193" y="120"/>
                  </a:lnTo>
                  <a:lnTo>
                    <a:pt x="915" y="40"/>
                  </a:lnTo>
                  <a:lnTo>
                    <a:pt x="517" y="0"/>
                  </a:lnTo>
                  <a:close/>
                </a:path>
              </a:pathLst>
            </a:custGeom>
            <a:solidFill>
              <a:srgbClr val="5E73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80"/>
            <p:cNvSpPr/>
            <p:nvPr/>
          </p:nvSpPr>
          <p:spPr>
            <a:xfrm>
              <a:off x="533325" y="3772450"/>
              <a:ext cx="36800" cy="25875"/>
            </a:xfrm>
            <a:custGeom>
              <a:avLst/>
              <a:gdLst/>
              <a:ahLst/>
              <a:cxnLst/>
              <a:rect l="l" t="t" r="r" b="b"/>
              <a:pathLst>
                <a:path w="1472" h="1035" fill="none" extrusionOk="0">
                  <a:moveTo>
                    <a:pt x="517" y="0"/>
                  </a:moveTo>
                  <a:lnTo>
                    <a:pt x="517" y="0"/>
                  </a:lnTo>
                  <a:lnTo>
                    <a:pt x="279" y="40"/>
                  </a:lnTo>
                  <a:lnTo>
                    <a:pt x="120" y="80"/>
                  </a:lnTo>
                  <a:lnTo>
                    <a:pt x="1" y="120"/>
                  </a:lnTo>
                  <a:lnTo>
                    <a:pt x="1" y="120"/>
                  </a:lnTo>
                  <a:lnTo>
                    <a:pt x="120" y="358"/>
                  </a:lnTo>
                  <a:lnTo>
                    <a:pt x="279" y="557"/>
                  </a:lnTo>
                  <a:lnTo>
                    <a:pt x="438" y="716"/>
                  </a:lnTo>
                  <a:lnTo>
                    <a:pt x="637" y="835"/>
                  </a:lnTo>
                  <a:lnTo>
                    <a:pt x="915" y="994"/>
                  </a:lnTo>
                  <a:lnTo>
                    <a:pt x="1034" y="1034"/>
                  </a:lnTo>
                  <a:lnTo>
                    <a:pt x="1034" y="1034"/>
                  </a:lnTo>
                  <a:lnTo>
                    <a:pt x="1154" y="915"/>
                  </a:lnTo>
                  <a:lnTo>
                    <a:pt x="1233" y="795"/>
                  </a:lnTo>
                  <a:lnTo>
                    <a:pt x="1392" y="517"/>
                  </a:lnTo>
                  <a:lnTo>
                    <a:pt x="1432" y="279"/>
                  </a:lnTo>
                  <a:lnTo>
                    <a:pt x="1472" y="199"/>
                  </a:lnTo>
                  <a:lnTo>
                    <a:pt x="1472" y="199"/>
                  </a:lnTo>
                  <a:lnTo>
                    <a:pt x="1193" y="120"/>
                  </a:lnTo>
                  <a:lnTo>
                    <a:pt x="915" y="40"/>
                  </a:lnTo>
                  <a:lnTo>
                    <a:pt x="517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80"/>
            <p:cNvSpPr/>
            <p:nvPr/>
          </p:nvSpPr>
          <p:spPr>
            <a:xfrm>
              <a:off x="707275" y="3696900"/>
              <a:ext cx="153100" cy="153100"/>
            </a:xfrm>
            <a:custGeom>
              <a:avLst/>
              <a:gdLst/>
              <a:ahLst/>
              <a:cxnLst/>
              <a:rect l="l" t="t" r="r" b="b"/>
              <a:pathLst>
                <a:path w="6124" h="6124" extrusionOk="0">
                  <a:moveTo>
                    <a:pt x="3897" y="1"/>
                  </a:moveTo>
                  <a:lnTo>
                    <a:pt x="3778" y="279"/>
                  </a:lnTo>
                  <a:lnTo>
                    <a:pt x="3658" y="637"/>
                  </a:lnTo>
                  <a:lnTo>
                    <a:pt x="3579" y="1114"/>
                  </a:lnTo>
                  <a:lnTo>
                    <a:pt x="3539" y="1710"/>
                  </a:lnTo>
                  <a:lnTo>
                    <a:pt x="3579" y="2068"/>
                  </a:lnTo>
                  <a:lnTo>
                    <a:pt x="3618" y="2426"/>
                  </a:lnTo>
                  <a:lnTo>
                    <a:pt x="3698" y="2823"/>
                  </a:lnTo>
                  <a:lnTo>
                    <a:pt x="3857" y="3261"/>
                  </a:lnTo>
                  <a:lnTo>
                    <a:pt x="4016" y="3738"/>
                  </a:lnTo>
                  <a:lnTo>
                    <a:pt x="4215" y="4215"/>
                  </a:lnTo>
                  <a:lnTo>
                    <a:pt x="3579" y="3976"/>
                  </a:lnTo>
                  <a:lnTo>
                    <a:pt x="2982" y="3857"/>
                  </a:lnTo>
                  <a:lnTo>
                    <a:pt x="2426" y="3778"/>
                  </a:lnTo>
                  <a:lnTo>
                    <a:pt x="1909" y="3738"/>
                  </a:lnTo>
                  <a:lnTo>
                    <a:pt x="1471" y="3778"/>
                  </a:lnTo>
                  <a:lnTo>
                    <a:pt x="1074" y="3817"/>
                  </a:lnTo>
                  <a:lnTo>
                    <a:pt x="756" y="3897"/>
                  </a:lnTo>
                  <a:lnTo>
                    <a:pt x="477" y="3976"/>
                  </a:lnTo>
                  <a:lnTo>
                    <a:pt x="120" y="4175"/>
                  </a:lnTo>
                  <a:lnTo>
                    <a:pt x="0" y="4255"/>
                  </a:lnTo>
                  <a:lnTo>
                    <a:pt x="438" y="4772"/>
                  </a:lnTo>
                  <a:lnTo>
                    <a:pt x="955" y="5209"/>
                  </a:lnTo>
                  <a:lnTo>
                    <a:pt x="1432" y="5527"/>
                  </a:lnTo>
                  <a:lnTo>
                    <a:pt x="1909" y="5766"/>
                  </a:lnTo>
                  <a:lnTo>
                    <a:pt x="2386" y="5964"/>
                  </a:lnTo>
                  <a:lnTo>
                    <a:pt x="2863" y="6044"/>
                  </a:lnTo>
                  <a:lnTo>
                    <a:pt x="3300" y="6123"/>
                  </a:lnTo>
                  <a:lnTo>
                    <a:pt x="4135" y="6123"/>
                  </a:lnTo>
                  <a:lnTo>
                    <a:pt x="4135" y="5885"/>
                  </a:lnTo>
                  <a:lnTo>
                    <a:pt x="4215" y="5646"/>
                  </a:lnTo>
                  <a:lnTo>
                    <a:pt x="4334" y="5408"/>
                  </a:lnTo>
                  <a:lnTo>
                    <a:pt x="4493" y="5169"/>
                  </a:lnTo>
                  <a:lnTo>
                    <a:pt x="5129" y="4454"/>
                  </a:lnTo>
                  <a:lnTo>
                    <a:pt x="5368" y="4295"/>
                  </a:lnTo>
                  <a:lnTo>
                    <a:pt x="5606" y="4136"/>
                  </a:lnTo>
                  <a:lnTo>
                    <a:pt x="5845" y="4056"/>
                  </a:lnTo>
                  <a:lnTo>
                    <a:pt x="6123" y="4016"/>
                  </a:lnTo>
                  <a:lnTo>
                    <a:pt x="6123" y="3619"/>
                  </a:lnTo>
                  <a:lnTo>
                    <a:pt x="6044" y="3181"/>
                  </a:lnTo>
                  <a:lnTo>
                    <a:pt x="5964" y="2664"/>
                  </a:lnTo>
                  <a:lnTo>
                    <a:pt x="5765" y="2108"/>
                  </a:lnTo>
                  <a:lnTo>
                    <a:pt x="5487" y="1591"/>
                  </a:lnTo>
                  <a:lnTo>
                    <a:pt x="5288" y="1313"/>
                  </a:lnTo>
                  <a:lnTo>
                    <a:pt x="5090" y="1034"/>
                  </a:lnTo>
                  <a:lnTo>
                    <a:pt x="4851" y="756"/>
                  </a:lnTo>
                  <a:lnTo>
                    <a:pt x="4573" y="478"/>
                  </a:lnTo>
                  <a:lnTo>
                    <a:pt x="4255" y="239"/>
                  </a:lnTo>
                  <a:lnTo>
                    <a:pt x="3897" y="1"/>
                  </a:lnTo>
                  <a:close/>
                </a:path>
              </a:pathLst>
            </a:custGeom>
            <a:solidFill>
              <a:srgbClr val="5B9A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80"/>
            <p:cNvSpPr/>
            <p:nvPr/>
          </p:nvSpPr>
          <p:spPr>
            <a:xfrm>
              <a:off x="707275" y="3696900"/>
              <a:ext cx="153100" cy="153100"/>
            </a:xfrm>
            <a:custGeom>
              <a:avLst/>
              <a:gdLst/>
              <a:ahLst/>
              <a:cxnLst/>
              <a:rect l="l" t="t" r="r" b="b"/>
              <a:pathLst>
                <a:path w="6124" h="6124" fill="none" extrusionOk="0">
                  <a:moveTo>
                    <a:pt x="3897" y="1"/>
                  </a:moveTo>
                  <a:lnTo>
                    <a:pt x="3897" y="1"/>
                  </a:lnTo>
                  <a:lnTo>
                    <a:pt x="3778" y="279"/>
                  </a:lnTo>
                  <a:lnTo>
                    <a:pt x="3658" y="637"/>
                  </a:lnTo>
                  <a:lnTo>
                    <a:pt x="3579" y="1114"/>
                  </a:lnTo>
                  <a:lnTo>
                    <a:pt x="3539" y="1710"/>
                  </a:lnTo>
                  <a:lnTo>
                    <a:pt x="3579" y="2068"/>
                  </a:lnTo>
                  <a:lnTo>
                    <a:pt x="3618" y="2426"/>
                  </a:lnTo>
                  <a:lnTo>
                    <a:pt x="3698" y="2823"/>
                  </a:lnTo>
                  <a:lnTo>
                    <a:pt x="3857" y="3261"/>
                  </a:lnTo>
                  <a:lnTo>
                    <a:pt x="4016" y="3738"/>
                  </a:lnTo>
                  <a:lnTo>
                    <a:pt x="4215" y="4215"/>
                  </a:lnTo>
                  <a:lnTo>
                    <a:pt x="4215" y="4215"/>
                  </a:lnTo>
                  <a:lnTo>
                    <a:pt x="3579" y="3976"/>
                  </a:lnTo>
                  <a:lnTo>
                    <a:pt x="2982" y="3857"/>
                  </a:lnTo>
                  <a:lnTo>
                    <a:pt x="2426" y="3778"/>
                  </a:lnTo>
                  <a:lnTo>
                    <a:pt x="1909" y="3738"/>
                  </a:lnTo>
                  <a:lnTo>
                    <a:pt x="1909" y="3738"/>
                  </a:lnTo>
                  <a:lnTo>
                    <a:pt x="1471" y="3778"/>
                  </a:lnTo>
                  <a:lnTo>
                    <a:pt x="1074" y="3817"/>
                  </a:lnTo>
                  <a:lnTo>
                    <a:pt x="756" y="3897"/>
                  </a:lnTo>
                  <a:lnTo>
                    <a:pt x="477" y="3976"/>
                  </a:lnTo>
                  <a:lnTo>
                    <a:pt x="120" y="4175"/>
                  </a:lnTo>
                  <a:lnTo>
                    <a:pt x="0" y="4255"/>
                  </a:lnTo>
                  <a:lnTo>
                    <a:pt x="0" y="4255"/>
                  </a:lnTo>
                  <a:lnTo>
                    <a:pt x="438" y="4772"/>
                  </a:lnTo>
                  <a:lnTo>
                    <a:pt x="955" y="5209"/>
                  </a:lnTo>
                  <a:lnTo>
                    <a:pt x="1432" y="5527"/>
                  </a:lnTo>
                  <a:lnTo>
                    <a:pt x="1909" y="5766"/>
                  </a:lnTo>
                  <a:lnTo>
                    <a:pt x="2386" y="5964"/>
                  </a:lnTo>
                  <a:lnTo>
                    <a:pt x="2863" y="6044"/>
                  </a:lnTo>
                  <a:lnTo>
                    <a:pt x="3300" y="6123"/>
                  </a:lnTo>
                  <a:lnTo>
                    <a:pt x="3698" y="6123"/>
                  </a:lnTo>
                  <a:lnTo>
                    <a:pt x="3698" y="6123"/>
                  </a:lnTo>
                  <a:lnTo>
                    <a:pt x="4135" y="6123"/>
                  </a:lnTo>
                  <a:lnTo>
                    <a:pt x="4135" y="6123"/>
                  </a:lnTo>
                  <a:lnTo>
                    <a:pt x="4135" y="5885"/>
                  </a:lnTo>
                  <a:lnTo>
                    <a:pt x="4215" y="5646"/>
                  </a:lnTo>
                  <a:lnTo>
                    <a:pt x="4334" y="5408"/>
                  </a:lnTo>
                  <a:lnTo>
                    <a:pt x="4493" y="5169"/>
                  </a:lnTo>
                  <a:lnTo>
                    <a:pt x="5129" y="4454"/>
                  </a:lnTo>
                  <a:lnTo>
                    <a:pt x="5129" y="4454"/>
                  </a:lnTo>
                  <a:lnTo>
                    <a:pt x="5368" y="4295"/>
                  </a:lnTo>
                  <a:lnTo>
                    <a:pt x="5606" y="4136"/>
                  </a:lnTo>
                  <a:lnTo>
                    <a:pt x="5845" y="4056"/>
                  </a:lnTo>
                  <a:lnTo>
                    <a:pt x="6123" y="4016"/>
                  </a:lnTo>
                  <a:lnTo>
                    <a:pt x="6123" y="4016"/>
                  </a:lnTo>
                  <a:lnTo>
                    <a:pt x="6123" y="3619"/>
                  </a:lnTo>
                  <a:lnTo>
                    <a:pt x="6044" y="3181"/>
                  </a:lnTo>
                  <a:lnTo>
                    <a:pt x="5964" y="2664"/>
                  </a:lnTo>
                  <a:lnTo>
                    <a:pt x="5765" y="2108"/>
                  </a:lnTo>
                  <a:lnTo>
                    <a:pt x="5487" y="1591"/>
                  </a:lnTo>
                  <a:lnTo>
                    <a:pt x="5288" y="1313"/>
                  </a:lnTo>
                  <a:lnTo>
                    <a:pt x="5090" y="1034"/>
                  </a:lnTo>
                  <a:lnTo>
                    <a:pt x="4851" y="756"/>
                  </a:lnTo>
                  <a:lnTo>
                    <a:pt x="4573" y="478"/>
                  </a:lnTo>
                  <a:lnTo>
                    <a:pt x="4255" y="239"/>
                  </a:lnTo>
                  <a:lnTo>
                    <a:pt x="389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80"/>
            <p:cNvSpPr/>
            <p:nvPr/>
          </p:nvSpPr>
          <p:spPr>
            <a:xfrm>
              <a:off x="810650" y="3797300"/>
              <a:ext cx="241550" cy="215700"/>
            </a:xfrm>
            <a:custGeom>
              <a:avLst/>
              <a:gdLst/>
              <a:ahLst/>
              <a:cxnLst/>
              <a:rect l="l" t="t" r="r" b="b"/>
              <a:pathLst>
                <a:path w="9662" h="8628" extrusionOk="0">
                  <a:moveTo>
                    <a:pt x="4255" y="3300"/>
                  </a:moveTo>
                  <a:lnTo>
                    <a:pt x="4692" y="3340"/>
                  </a:lnTo>
                  <a:lnTo>
                    <a:pt x="5209" y="3380"/>
                  </a:lnTo>
                  <a:lnTo>
                    <a:pt x="5209" y="3539"/>
                  </a:lnTo>
                  <a:lnTo>
                    <a:pt x="5169" y="3936"/>
                  </a:lnTo>
                  <a:lnTo>
                    <a:pt x="5129" y="4175"/>
                  </a:lnTo>
                  <a:lnTo>
                    <a:pt x="5050" y="4453"/>
                  </a:lnTo>
                  <a:lnTo>
                    <a:pt x="4931" y="4732"/>
                  </a:lnTo>
                  <a:lnTo>
                    <a:pt x="4732" y="4970"/>
                  </a:lnTo>
                  <a:lnTo>
                    <a:pt x="4533" y="4930"/>
                  </a:lnTo>
                  <a:lnTo>
                    <a:pt x="4255" y="4891"/>
                  </a:lnTo>
                  <a:lnTo>
                    <a:pt x="3976" y="4771"/>
                  </a:lnTo>
                  <a:lnTo>
                    <a:pt x="3618" y="4612"/>
                  </a:lnTo>
                  <a:lnTo>
                    <a:pt x="3261" y="4374"/>
                  </a:lnTo>
                  <a:lnTo>
                    <a:pt x="2943" y="4095"/>
                  </a:lnTo>
                  <a:lnTo>
                    <a:pt x="2784" y="3897"/>
                  </a:lnTo>
                  <a:lnTo>
                    <a:pt x="2624" y="3698"/>
                  </a:lnTo>
                  <a:lnTo>
                    <a:pt x="2744" y="3658"/>
                  </a:lnTo>
                  <a:lnTo>
                    <a:pt x="3022" y="3499"/>
                  </a:lnTo>
                  <a:lnTo>
                    <a:pt x="3261" y="3420"/>
                  </a:lnTo>
                  <a:lnTo>
                    <a:pt x="3539" y="3380"/>
                  </a:lnTo>
                  <a:lnTo>
                    <a:pt x="3857" y="3340"/>
                  </a:lnTo>
                  <a:lnTo>
                    <a:pt x="4255" y="3300"/>
                  </a:lnTo>
                  <a:close/>
                  <a:moveTo>
                    <a:pt x="7356" y="5010"/>
                  </a:moveTo>
                  <a:lnTo>
                    <a:pt x="7515" y="5050"/>
                  </a:lnTo>
                  <a:lnTo>
                    <a:pt x="7674" y="5129"/>
                  </a:lnTo>
                  <a:lnTo>
                    <a:pt x="7753" y="5248"/>
                  </a:lnTo>
                  <a:lnTo>
                    <a:pt x="7793" y="5407"/>
                  </a:lnTo>
                  <a:lnTo>
                    <a:pt x="7753" y="5567"/>
                  </a:lnTo>
                  <a:lnTo>
                    <a:pt x="7674" y="5726"/>
                  </a:lnTo>
                  <a:lnTo>
                    <a:pt x="7555" y="5805"/>
                  </a:lnTo>
                  <a:lnTo>
                    <a:pt x="7356" y="5845"/>
                  </a:lnTo>
                  <a:lnTo>
                    <a:pt x="7237" y="5805"/>
                  </a:lnTo>
                  <a:lnTo>
                    <a:pt x="7078" y="5726"/>
                  </a:lnTo>
                  <a:lnTo>
                    <a:pt x="6998" y="5606"/>
                  </a:lnTo>
                  <a:lnTo>
                    <a:pt x="6958" y="5447"/>
                  </a:lnTo>
                  <a:lnTo>
                    <a:pt x="6998" y="5288"/>
                  </a:lnTo>
                  <a:lnTo>
                    <a:pt x="7078" y="5129"/>
                  </a:lnTo>
                  <a:lnTo>
                    <a:pt x="7197" y="5050"/>
                  </a:lnTo>
                  <a:lnTo>
                    <a:pt x="7356" y="5010"/>
                  </a:lnTo>
                  <a:close/>
                  <a:moveTo>
                    <a:pt x="1988" y="0"/>
                  </a:moveTo>
                  <a:lnTo>
                    <a:pt x="1710" y="40"/>
                  </a:lnTo>
                  <a:lnTo>
                    <a:pt x="1471" y="120"/>
                  </a:lnTo>
                  <a:lnTo>
                    <a:pt x="1233" y="279"/>
                  </a:lnTo>
                  <a:lnTo>
                    <a:pt x="994" y="438"/>
                  </a:lnTo>
                  <a:lnTo>
                    <a:pt x="358" y="1153"/>
                  </a:lnTo>
                  <a:lnTo>
                    <a:pt x="199" y="1392"/>
                  </a:lnTo>
                  <a:lnTo>
                    <a:pt x="80" y="1630"/>
                  </a:lnTo>
                  <a:lnTo>
                    <a:pt x="0" y="1869"/>
                  </a:lnTo>
                  <a:lnTo>
                    <a:pt x="0" y="2107"/>
                  </a:lnTo>
                  <a:lnTo>
                    <a:pt x="40" y="2346"/>
                  </a:lnTo>
                  <a:lnTo>
                    <a:pt x="120" y="2585"/>
                  </a:lnTo>
                  <a:lnTo>
                    <a:pt x="557" y="3340"/>
                  </a:lnTo>
                  <a:lnTo>
                    <a:pt x="1153" y="4254"/>
                  </a:lnTo>
                  <a:lnTo>
                    <a:pt x="1511" y="4732"/>
                  </a:lnTo>
                  <a:lnTo>
                    <a:pt x="1949" y="5209"/>
                  </a:lnTo>
                  <a:lnTo>
                    <a:pt x="2386" y="5726"/>
                  </a:lnTo>
                  <a:lnTo>
                    <a:pt x="2863" y="6203"/>
                  </a:lnTo>
                  <a:lnTo>
                    <a:pt x="3380" y="6640"/>
                  </a:lnTo>
                  <a:lnTo>
                    <a:pt x="3976" y="7077"/>
                  </a:lnTo>
                  <a:lnTo>
                    <a:pt x="4573" y="7515"/>
                  </a:lnTo>
                  <a:lnTo>
                    <a:pt x="5249" y="7833"/>
                  </a:lnTo>
                  <a:lnTo>
                    <a:pt x="5924" y="8151"/>
                  </a:lnTo>
                  <a:lnTo>
                    <a:pt x="6680" y="8389"/>
                  </a:lnTo>
                  <a:lnTo>
                    <a:pt x="7435" y="8548"/>
                  </a:lnTo>
                  <a:lnTo>
                    <a:pt x="8270" y="8628"/>
                  </a:lnTo>
                  <a:lnTo>
                    <a:pt x="8310" y="8628"/>
                  </a:lnTo>
                  <a:lnTo>
                    <a:pt x="8628" y="8588"/>
                  </a:lnTo>
                  <a:lnTo>
                    <a:pt x="8906" y="8469"/>
                  </a:lnTo>
                  <a:lnTo>
                    <a:pt x="9145" y="8310"/>
                  </a:lnTo>
                  <a:lnTo>
                    <a:pt x="9344" y="8111"/>
                  </a:lnTo>
                  <a:lnTo>
                    <a:pt x="9503" y="7833"/>
                  </a:lnTo>
                  <a:lnTo>
                    <a:pt x="9622" y="7554"/>
                  </a:lnTo>
                  <a:lnTo>
                    <a:pt x="9662" y="7276"/>
                  </a:lnTo>
                  <a:lnTo>
                    <a:pt x="9622" y="6998"/>
                  </a:lnTo>
                  <a:lnTo>
                    <a:pt x="9344" y="6123"/>
                  </a:lnTo>
                  <a:lnTo>
                    <a:pt x="8986" y="5328"/>
                  </a:lnTo>
                  <a:lnTo>
                    <a:pt x="8588" y="4573"/>
                  </a:lnTo>
                  <a:lnTo>
                    <a:pt x="8151" y="3936"/>
                  </a:lnTo>
                  <a:lnTo>
                    <a:pt x="7674" y="3340"/>
                  </a:lnTo>
                  <a:lnTo>
                    <a:pt x="7197" y="2783"/>
                  </a:lnTo>
                  <a:lnTo>
                    <a:pt x="6640" y="2306"/>
                  </a:lnTo>
                  <a:lnTo>
                    <a:pt x="6123" y="1869"/>
                  </a:lnTo>
                  <a:lnTo>
                    <a:pt x="5567" y="1511"/>
                  </a:lnTo>
                  <a:lnTo>
                    <a:pt x="5010" y="1153"/>
                  </a:lnTo>
                  <a:lnTo>
                    <a:pt x="4493" y="875"/>
                  </a:lnTo>
                  <a:lnTo>
                    <a:pt x="3976" y="636"/>
                  </a:lnTo>
                  <a:lnTo>
                    <a:pt x="3022" y="279"/>
                  </a:lnTo>
                  <a:lnTo>
                    <a:pt x="2267" y="40"/>
                  </a:lnTo>
                  <a:lnTo>
                    <a:pt x="1988" y="0"/>
                  </a:lnTo>
                  <a:close/>
                </a:path>
              </a:pathLst>
            </a:custGeom>
            <a:solidFill>
              <a:srgbClr val="E5EA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1651;p80"/>
            <p:cNvSpPr/>
            <p:nvPr/>
          </p:nvSpPr>
          <p:spPr>
            <a:xfrm>
              <a:off x="984600" y="3922525"/>
              <a:ext cx="20900" cy="20900"/>
            </a:xfrm>
            <a:custGeom>
              <a:avLst/>
              <a:gdLst/>
              <a:ahLst/>
              <a:cxnLst/>
              <a:rect l="l" t="t" r="r" b="b"/>
              <a:pathLst>
                <a:path w="836" h="836" fill="none" extrusionOk="0">
                  <a:moveTo>
                    <a:pt x="398" y="836"/>
                  </a:moveTo>
                  <a:lnTo>
                    <a:pt x="398" y="836"/>
                  </a:lnTo>
                  <a:lnTo>
                    <a:pt x="279" y="796"/>
                  </a:lnTo>
                  <a:lnTo>
                    <a:pt x="120" y="717"/>
                  </a:lnTo>
                  <a:lnTo>
                    <a:pt x="120" y="717"/>
                  </a:lnTo>
                  <a:lnTo>
                    <a:pt x="40" y="597"/>
                  </a:lnTo>
                  <a:lnTo>
                    <a:pt x="0" y="438"/>
                  </a:lnTo>
                  <a:lnTo>
                    <a:pt x="40" y="279"/>
                  </a:lnTo>
                  <a:lnTo>
                    <a:pt x="120" y="120"/>
                  </a:lnTo>
                  <a:lnTo>
                    <a:pt x="120" y="120"/>
                  </a:lnTo>
                  <a:lnTo>
                    <a:pt x="239" y="41"/>
                  </a:lnTo>
                  <a:lnTo>
                    <a:pt x="398" y="1"/>
                  </a:lnTo>
                  <a:lnTo>
                    <a:pt x="398" y="1"/>
                  </a:lnTo>
                  <a:lnTo>
                    <a:pt x="557" y="41"/>
                  </a:lnTo>
                  <a:lnTo>
                    <a:pt x="716" y="120"/>
                  </a:lnTo>
                  <a:lnTo>
                    <a:pt x="716" y="120"/>
                  </a:lnTo>
                  <a:lnTo>
                    <a:pt x="795" y="239"/>
                  </a:lnTo>
                  <a:lnTo>
                    <a:pt x="835" y="398"/>
                  </a:lnTo>
                  <a:lnTo>
                    <a:pt x="795" y="558"/>
                  </a:lnTo>
                  <a:lnTo>
                    <a:pt x="716" y="717"/>
                  </a:lnTo>
                  <a:lnTo>
                    <a:pt x="716" y="717"/>
                  </a:lnTo>
                  <a:lnTo>
                    <a:pt x="597" y="796"/>
                  </a:lnTo>
                  <a:lnTo>
                    <a:pt x="398" y="83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80"/>
            <p:cNvSpPr/>
            <p:nvPr/>
          </p:nvSpPr>
          <p:spPr>
            <a:xfrm>
              <a:off x="876250" y="3879800"/>
              <a:ext cx="64625" cy="41775"/>
            </a:xfrm>
            <a:custGeom>
              <a:avLst/>
              <a:gdLst/>
              <a:ahLst/>
              <a:cxnLst/>
              <a:rect l="l" t="t" r="r" b="b"/>
              <a:pathLst>
                <a:path w="2585" h="1671" fill="none" extrusionOk="0">
                  <a:moveTo>
                    <a:pt x="2108" y="1670"/>
                  </a:moveTo>
                  <a:lnTo>
                    <a:pt x="2108" y="1670"/>
                  </a:lnTo>
                  <a:lnTo>
                    <a:pt x="1909" y="1630"/>
                  </a:lnTo>
                  <a:lnTo>
                    <a:pt x="1631" y="1591"/>
                  </a:lnTo>
                  <a:lnTo>
                    <a:pt x="1352" y="1471"/>
                  </a:lnTo>
                  <a:lnTo>
                    <a:pt x="994" y="1312"/>
                  </a:lnTo>
                  <a:lnTo>
                    <a:pt x="637" y="1074"/>
                  </a:lnTo>
                  <a:lnTo>
                    <a:pt x="319" y="795"/>
                  </a:lnTo>
                  <a:lnTo>
                    <a:pt x="160" y="597"/>
                  </a:lnTo>
                  <a:lnTo>
                    <a:pt x="0" y="398"/>
                  </a:lnTo>
                  <a:lnTo>
                    <a:pt x="0" y="398"/>
                  </a:lnTo>
                  <a:lnTo>
                    <a:pt x="120" y="358"/>
                  </a:lnTo>
                  <a:lnTo>
                    <a:pt x="398" y="199"/>
                  </a:lnTo>
                  <a:lnTo>
                    <a:pt x="637" y="120"/>
                  </a:lnTo>
                  <a:lnTo>
                    <a:pt x="915" y="80"/>
                  </a:lnTo>
                  <a:lnTo>
                    <a:pt x="1233" y="40"/>
                  </a:lnTo>
                  <a:lnTo>
                    <a:pt x="1631" y="0"/>
                  </a:lnTo>
                  <a:lnTo>
                    <a:pt x="1631" y="0"/>
                  </a:lnTo>
                  <a:lnTo>
                    <a:pt x="2068" y="40"/>
                  </a:lnTo>
                  <a:lnTo>
                    <a:pt x="2585" y="80"/>
                  </a:lnTo>
                  <a:lnTo>
                    <a:pt x="2585" y="80"/>
                  </a:lnTo>
                  <a:lnTo>
                    <a:pt x="2585" y="239"/>
                  </a:lnTo>
                  <a:lnTo>
                    <a:pt x="2545" y="636"/>
                  </a:lnTo>
                  <a:lnTo>
                    <a:pt x="2505" y="875"/>
                  </a:lnTo>
                  <a:lnTo>
                    <a:pt x="2426" y="1153"/>
                  </a:lnTo>
                  <a:lnTo>
                    <a:pt x="2307" y="1432"/>
                  </a:lnTo>
                  <a:lnTo>
                    <a:pt x="2108" y="167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80"/>
            <p:cNvSpPr/>
            <p:nvPr/>
          </p:nvSpPr>
          <p:spPr>
            <a:xfrm>
              <a:off x="810650" y="3797300"/>
              <a:ext cx="241550" cy="215700"/>
            </a:xfrm>
            <a:custGeom>
              <a:avLst/>
              <a:gdLst/>
              <a:ahLst/>
              <a:cxnLst/>
              <a:rect l="l" t="t" r="r" b="b"/>
              <a:pathLst>
                <a:path w="9662" h="8628" fill="none" extrusionOk="0">
                  <a:moveTo>
                    <a:pt x="1988" y="0"/>
                  </a:moveTo>
                  <a:lnTo>
                    <a:pt x="1988" y="0"/>
                  </a:lnTo>
                  <a:lnTo>
                    <a:pt x="1988" y="0"/>
                  </a:lnTo>
                  <a:lnTo>
                    <a:pt x="1988" y="0"/>
                  </a:lnTo>
                  <a:lnTo>
                    <a:pt x="1710" y="40"/>
                  </a:lnTo>
                  <a:lnTo>
                    <a:pt x="1471" y="120"/>
                  </a:lnTo>
                  <a:lnTo>
                    <a:pt x="1233" y="279"/>
                  </a:lnTo>
                  <a:lnTo>
                    <a:pt x="994" y="438"/>
                  </a:lnTo>
                  <a:lnTo>
                    <a:pt x="358" y="1153"/>
                  </a:lnTo>
                  <a:lnTo>
                    <a:pt x="358" y="1153"/>
                  </a:lnTo>
                  <a:lnTo>
                    <a:pt x="199" y="1392"/>
                  </a:lnTo>
                  <a:lnTo>
                    <a:pt x="80" y="1630"/>
                  </a:lnTo>
                  <a:lnTo>
                    <a:pt x="0" y="1869"/>
                  </a:lnTo>
                  <a:lnTo>
                    <a:pt x="0" y="2107"/>
                  </a:lnTo>
                  <a:lnTo>
                    <a:pt x="0" y="2107"/>
                  </a:lnTo>
                  <a:lnTo>
                    <a:pt x="40" y="2346"/>
                  </a:lnTo>
                  <a:lnTo>
                    <a:pt x="120" y="2585"/>
                  </a:lnTo>
                  <a:lnTo>
                    <a:pt x="120" y="2585"/>
                  </a:lnTo>
                  <a:lnTo>
                    <a:pt x="557" y="3340"/>
                  </a:lnTo>
                  <a:lnTo>
                    <a:pt x="1153" y="4254"/>
                  </a:lnTo>
                  <a:lnTo>
                    <a:pt x="1511" y="4732"/>
                  </a:lnTo>
                  <a:lnTo>
                    <a:pt x="1949" y="5209"/>
                  </a:lnTo>
                  <a:lnTo>
                    <a:pt x="2386" y="5726"/>
                  </a:lnTo>
                  <a:lnTo>
                    <a:pt x="2863" y="6203"/>
                  </a:lnTo>
                  <a:lnTo>
                    <a:pt x="3380" y="6640"/>
                  </a:lnTo>
                  <a:lnTo>
                    <a:pt x="3976" y="7077"/>
                  </a:lnTo>
                  <a:lnTo>
                    <a:pt x="4573" y="7515"/>
                  </a:lnTo>
                  <a:lnTo>
                    <a:pt x="5249" y="7833"/>
                  </a:lnTo>
                  <a:lnTo>
                    <a:pt x="5924" y="8151"/>
                  </a:lnTo>
                  <a:lnTo>
                    <a:pt x="6680" y="8389"/>
                  </a:lnTo>
                  <a:lnTo>
                    <a:pt x="7435" y="8548"/>
                  </a:lnTo>
                  <a:lnTo>
                    <a:pt x="8270" y="8628"/>
                  </a:lnTo>
                  <a:lnTo>
                    <a:pt x="8270" y="8628"/>
                  </a:lnTo>
                  <a:lnTo>
                    <a:pt x="8310" y="8628"/>
                  </a:lnTo>
                  <a:lnTo>
                    <a:pt x="8310" y="8628"/>
                  </a:lnTo>
                  <a:lnTo>
                    <a:pt x="8628" y="8588"/>
                  </a:lnTo>
                  <a:lnTo>
                    <a:pt x="8906" y="8469"/>
                  </a:lnTo>
                  <a:lnTo>
                    <a:pt x="9145" y="8310"/>
                  </a:lnTo>
                  <a:lnTo>
                    <a:pt x="9344" y="8111"/>
                  </a:lnTo>
                  <a:lnTo>
                    <a:pt x="9503" y="7833"/>
                  </a:lnTo>
                  <a:lnTo>
                    <a:pt x="9622" y="7554"/>
                  </a:lnTo>
                  <a:lnTo>
                    <a:pt x="9662" y="7276"/>
                  </a:lnTo>
                  <a:lnTo>
                    <a:pt x="9622" y="6998"/>
                  </a:lnTo>
                  <a:lnTo>
                    <a:pt x="9622" y="6998"/>
                  </a:lnTo>
                  <a:lnTo>
                    <a:pt x="9344" y="6123"/>
                  </a:lnTo>
                  <a:lnTo>
                    <a:pt x="8986" y="5328"/>
                  </a:lnTo>
                  <a:lnTo>
                    <a:pt x="8588" y="4573"/>
                  </a:lnTo>
                  <a:lnTo>
                    <a:pt x="8151" y="3936"/>
                  </a:lnTo>
                  <a:lnTo>
                    <a:pt x="7674" y="3340"/>
                  </a:lnTo>
                  <a:lnTo>
                    <a:pt x="7197" y="2783"/>
                  </a:lnTo>
                  <a:lnTo>
                    <a:pt x="6640" y="2306"/>
                  </a:lnTo>
                  <a:lnTo>
                    <a:pt x="6123" y="1869"/>
                  </a:lnTo>
                  <a:lnTo>
                    <a:pt x="5567" y="1511"/>
                  </a:lnTo>
                  <a:lnTo>
                    <a:pt x="5010" y="1153"/>
                  </a:lnTo>
                  <a:lnTo>
                    <a:pt x="4493" y="875"/>
                  </a:lnTo>
                  <a:lnTo>
                    <a:pt x="3976" y="636"/>
                  </a:lnTo>
                  <a:lnTo>
                    <a:pt x="3022" y="279"/>
                  </a:lnTo>
                  <a:lnTo>
                    <a:pt x="2267" y="40"/>
                  </a:lnTo>
                  <a:lnTo>
                    <a:pt x="2267" y="40"/>
                  </a:lnTo>
                  <a:lnTo>
                    <a:pt x="198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80"/>
            <p:cNvSpPr/>
            <p:nvPr/>
          </p:nvSpPr>
          <p:spPr>
            <a:xfrm>
              <a:off x="984600" y="3922525"/>
              <a:ext cx="20900" cy="20900"/>
            </a:xfrm>
            <a:custGeom>
              <a:avLst/>
              <a:gdLst/>
              <a:ahLst/>
              <a:cxnLst/>
              <a:rect l="l" t="t" r="r" b="b"/>
              <a:pathLst>
                <a:path w="836" h="836" extrusionOk="0">
                  <a:moveTo>
                    <a:pt x="398" y="1"/>
                  </a:moveTo>
                  <a:lnTo>
                    <a:pt x="239" y="41"/>
                  </a:lnTo>
                  <a:lnTo>
                    <a:pt x="120" y="120"/>
                  </a:lnTo>
                  <a:lnTo>
                    <a:pt x="40" y="279"/>
                  </a:lnTo>
                  <a:lnTo>
                    <a:pt x="0" y="438"/>
                  </a:lnTo>
                  <a:lnTo>
                    <a:pt x="40" y="597"/>
                  </a:lnTo>
                  <a:lnTo>
                    <a:pt x="120" y="717"/>
                  </a:lnTo>
                  <a:lnTo>
                    <a:pt x="279" y="796"/>
                  </a:lnTo>
                  <a:lnTo>
                    <a:pt x="398" y="836"/>
                  </a:lnTo>
                  <a:lnTo>
                    <a:pt x="597" y="796"/>
                  </a:lnTo>
                  <a:lnTo>
                    <a:pt x="716" y="717"/>
                  </a:lnTo>
                  <a:lnTo>
                    <a:pt x="795" y="558"/>
                  </a:lnTo>
                  <a:lnTo>
                    <a:pt x="835" y="398"/>
                  </a:lnTo>
                  <a:lnTo>
                    <a:pt x="795" y="239"/>
                  </a:lnTo>
                  <a:lnTo>
                    <a:pt x="716" y="120"/>
                  </a:lnTo>
                  <a:lnTo>
                    <a:pt x="557" y="41"/>
                  </a:lnTo>
                  <a:lnTo>
                    <a:pt x="398" y="1"/>
                  </a:lnTo>
                  <a:close/>
                </a:path>
              </a:pathLst>
            </a:custGeom>
            <a:solidFill>
              <a:srgbClr val="4D56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80"/>
            <p:cNvSpPr/>
            <p:nvPr/>
          </p:nvSpPr>
          <p:spPr>
            <a:xfrm>
              <a:off x="984600" y="3922525"/>
              <a:ext cx="20900" cy="20900"/>
            </a:xfrm>
            <a:custGeom>
              <a:avLst/>
              <a:gdLst/>
              <a:ahLst/>
              <a:cxnLst/>
              <a:rect l="l" t="t" r="r" b="b"/>
              <a:pathLst>
                <a:path w="836" h="836" fill="none" extrusionOk="0">
                  <a:moveTo>
                    <a:pt x="398" y="1"/>
                  </a:moveTo>
                  <a:lnTo>
                    <a:pt x="398" y="1"/>
                  </a:lnTo>
                  <a:lnTo>
                    <a:pt x="239" y="41"/>
                  </a:lnTo>
                  <a:lnTo>
                    <a:pt x="120" y="120"/>
                  </a:lnTo>
                  <a:lnTo>
                    <a:pt x="120" y="120"/>
                  </a:lnTo>
                  <a:lnTo>
                    <a:pt x="40" y="279"/>
                  </a:lnTo>
                  <a:lnTo>
                    <a:pt x="0" y="438"/>
                  </a:lnTo>
                  <a:lnTo>
                    <a:pt x="40" y="597"/>
                  </a:lnTo>
                  <a:lnTo>
                    <a:pt x="120" y="717"/>
                  </a:lnTo>
                  <a:lnTo>
                    <a:pt x="120" y="717"/>
                  </a:lnTo>
                  <a:lnTo>
                    <a:pt x="279" y="796"/>
                  </a:lnTo>
                  <a:lnTo>
                    <a:pt x="398" y="836"/>
                  </a:lnTo>
                  <a:lnTo>
                    <a:pt x="398" y="836"/>
                  </a:lnTo>
                  <a:lnTo>
                    <a:pt x="597" y="796"/>
                  </a:lnTo>
                  <a:lnTo>
                    <a:pt x="716" y="717"/>
                  </a:lnTo>
                  <a:lnTo>
                    <a:pt x="716" y="717"/>
                  </a:lnTo>
                  <a:lnTo>
                    <a:pt x="795" y="558"/>
                  </a:lnTo>
                  <a:lnTo>
                    <a:pt x="835" y="398"/>
                  </a:lnTo>
                  <a:lnTo>
                    <a:pt x="795" y="239"/>
                  </a:lnTo>
                  <a:lnTo>
                    <a:pt x="716" y="120"/>
                  </a:lnTo>
                  <a:lnTo>
                    <a:pt x="716" y="120"/>
                  </a:lnTo>
                  <a:lnTo>
                    <a:pt x="557" y="41"/>
                  </a:lnTo>
                  <a:lnTo>
                    <a:pt x="39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80"/>
            <p:cNvSpPr/>
            <p:nvPr/>
          </p:nvSpPr>
          <p:spPr>
            <a:xfrm>
              <a:off x="876250" y="3879800"/>
              <a:ext cx="64625" cy="41775"/>
            </a:xfrm>
            <a:custGeom>
              <a:avLst/>
              <a:gdLst/>
              <a:ahLst/>
              <a:cxnLst/>
              <a:rect l="l" t="t" r="r" b="b"/>
              <a:pathLst>
                <a:path w="2585" h="1671" extrusionOk="0">
                  <a:moveTo>
                    <a:pt x="1631" y="0"/>
                  </a:moveTo>
                  <a:lnTo>
                    <a:pt x="1233" y="40"/>
                  </a:lnTo>
                  <a:lnTo>
                    <a:pt x="915" y="80"/>
                  </a:lnTo>
                  <a:lnTo>
                    <a:pt x="637" y="120"/>
                  </a:lnTo>
                  <a:lnTo>
                    <a:pt x="398" y="199"/>
                  </a:lnTo>
                  <a:lnTo>
                    <a:pt x="120" y="358"/>
                  </a:lnTo>
                  <a:lnTo>
                    <a:pt x="0" y="398"/>
                  </a:lnTo>
                  <a:lnTo>
                    <a:pt x="160" y="597"/>
                  </a:lnTo>
                  <a:lnTo>
                    <a:pt x="319" y="795"/>
                  </a:lnTo>
                  <a:lnTo>
                    <a:pt x="637" y="1074"/>
                  </a:lnTo>
                  <a:lnTo>
                    <a:pt x="994" y="1312"/>
                  </a:lnTo>
                  <a:lnTo>
                    <a:pt x="1352" y="1471"/>
                  </a:lnTo>
                  <a:lnTo>
                    <a:pt x="1631" y="1591"/>
                  </a:lnTo>
                  <a:lnTo>
                    <a:pt x="1909" y="1630"/>
                  </a:lnTo>
                  <a:lnTo>
                    <a:pt x="2108" y="1670"/>
                  </a:lnTo>
                  <a:lnTo>
                    <a:pt x="2307" y="1432"/>
                  </a:lnTo>
                  <a:lnTo>
                    <a:pt x="2426" y="1153"/>
                  </a:lnTo>
                  <a:lnTo>
                    <a:pt x="2505" y="875"/>
                  </a:lnTo>
                  <a:lnTo>
                    <a:pt x="2545" y="636"/>
                  </a:lnTo>
                  <a:lnTo>
                    <a:pt x="2585" y="239"/>
                  </a:lnTo>
                  <a:lnTo>
                    <a:pt x="2585" y="80"/>
                  </a:lnTo>
                  <a:lnTo>
                    <a:pt x="2068" y="40"/>
                  </a:lnTo>
                  <a:lnTo>
                    <a:pt x="1631" y="0"/>
                  </a:lnTo>
                  <a:close/>
                </a:path>
              </a:pathLst>
            </a:custGeom>
            <a:solidFill>
              <a:srgbClr val="5B9A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1657;p80"/>
            <p:cNvSpPr/>
            <p:nvPr/>
          </p:nvSpPr>
          <p:spPr>
            <a:xfrm>
              <a:off x="876250" y="3879800"/>
              <a:ext cx="64625" cy="41775"/>
            </a:xfrm>
            <a:custGeom>
              <a:avLst/>
              <a:gdLst/>
              <a:ahLst/>
              <a:cxnLst/>
              <a:rect l="l" t="t" r="r" b="b"/>
              <a:pathLst>
                <a:path w="2585" h="1671" fill="none" extrusionOk="0">
                  <a:moveTo>
                    <a:pt x="1631" y="0"/>
                  </a:moveTo>
                  <a:lnTo>
                    <a:pt x="1631" y="0"/>
                  </a:lnTo>
                  <a:lnTo>
                    <a:pt x="1233" y="40"/>
                  </a:lnTo>
                  <a:lnTo>
                    <a:pt x="915" y="80"/>
                  </a:lnTo>
                  <a:lnTo>
                    <a:pt x="637" y="120"/>
                  </a:lnTo>
                  <a:lnTo>
                    <a:pt x="398" y="199"/>
                  </a:lnTo>
                  <a:lnTo>
                    <a:pt x="120" y="358"/>
                  </a:lnTo>
                  <a:lnTo>
                    <a:pt x="0" y="398"/>
                  </a:lnTo>
                  <a:lnTo>
                    <a:pt x="0" y="398"/>
                  </a:lnTo>
                  <a:lnTo>
                    <a:pt x="160" y="597"/>
                  </a:lnTo>
                  <a:lnTo>
                    <a:pt x="319" y="795"/>
                  </a:lnTo>
                  <a:lnTo>
                    <a:pt x="637" y="1074"/>
                  </a:lnTo>
                  <a:lnTo>
                    <a:pt x="994" y="1312"/>
                  </a:lnTo>
                  <a:lnTo>
                    <a:pt x="1352" y="1471"/>
                  </a:lnTo>
                  <a:lnTo>
                    <a:pt x="1631" y="1591"/>
                  </a:lnTo>
                  <a:lnTo>
                    <a:pt x="1909" y="1630"/>
                  </a:lnTo>
                  <a:lnTo>
                    <a:pt x="2108" y="1670"/>
                  </a:lnTo>
                  <a:lnTo>
                    <a:pt x="2108" y="1670"/>
                  </a:lnTo>
                  <a:lnTo>
                    <a:pt x="2307" y="1432"/>
                  </a:lnTo>
                  <a:lnTo>
                    <a:pt x="2426" y="1153"/>
                  </a:lnTo>
                  <a:lnTo>
                    <a:pt x="2505" y="875"/>
                  </a:lnTo>
                  <a:lnTo>
                    <a:pt x="2545" y="636"/>
                  </a:lnTo>
                  <a:lnTo>
                    <a:pt x="2585" y="239"/>
                  </a:lnTo>
                  <a:lnTo>
                    <a:pt x="2585" y="80"/>
                  </a:lnTo>
                  <a:lnTo>
                    <a:pt x="2585" y="80"/>
                  </a:lnTo>
                  <a:lnTo>
                    <a:pt x="2068" y="40"/>
                  </a:lnTo>
                  <a:lnTo>
                    <a:pt x="163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80"/>
            <p:cNvSpPr/>
            <p:nvPr/>
          </p:nvSpPr>
          <p:spPr>
            <a:xfrm>
              <a:off x="253025" y="3205875"/>
              <a:ext cx="154100" cy="150125"/>
            </a:xfrm>
            <a:custGeom>
              <a:avLst/>
              <a:gdLst/>
              <a:ahLst/>
              <a:cxnLst/>
              <a:rect l="l" t="t" r="r" b="b"/>
              <a:pathLst>
                <a:path w="6164" h="6005" extrusionOk="0">
                  <a:moveTo>
                    <a:pt x="4772" y="1"/>
                  </a:moveTo>
                  <a:lnTo>
                    <a:pt x="4573" y="239"/>
                  </a:lnTo>
                  <a:lnTo>
                    <a:pt x="4414" y="557"/>
                  </a:lnTo>
                  <a:lnTo>
                    <a:pt x="4215" y="995"/>
                  </a:lnTo>
                  <a:lnTo>
                    <a:pt x="4056" y="1551"/>
                  </a:lnTo>
                  <a:lnTo>
                    <a:pt x="3976" y="1909"/>
                  </a:lnTo>
                  <a:lnTo>
                    <a:pt x="3937" y="2267"/>
                  </a:lnTo>
                  <a:lnTo>
                    <a:pt x="3937" y="2704"/>
                  </a:lnTo>
                  <a:lnTo>
                    <a:pt x="3976" y="3142"/>
                  </a:lnTo>
                  <a:lnTo>
                    <a:pt x="4016" y="3619"/>
                  </a:lnTo>
                  <a:lnTo>
                    <a:pt x="4135" y="4175"/>
                  </a:lnTo>
                  <a:lnTo>
                    <a:pt x="3618" y="3857"/>
                  </a:lnTo>
                  <a:lnTo>
                    <a:pt x="3181" y="3619"/>
                  </a:lnTo>
                  <a:lnTo>
                    <a:pt x="2744" y="3420"/>
                  </a:lnTo>
                  <a:lnTo>
                    <a:pt x="2346" y="3261"/>
                  </a:lnTo>
                  <a:lnTo>
                    <a:pt x="1949" y="3181"/>
                  </a:lnTo>
                  <a:lnTo>
                    <a:pt x="1591" y="3102"/>
                  </a:lnTo>
                  <a:lnTo>
                    <a:pt x="1273" y="3062"/>
                  </a:lnTo>
                  <a:lnTo>
                    <a:pt x="557" y="3062"/>
                  </a:lnTo>
                  <a:lnTo>
                    <a:pt x="239" y="3142"/>
                  </a:lnTo>
                  <a:lnTo>
                    <a:pt x="0" y="3221"/>
                  </a:lnTo>
                  <a:lnTo>
                    <a:pt x="159" y="3579"/>
                  </a:lnTo>
                  <a:lnTo>
                    <a:pt x="358" y="3937"/>
                  </a:lnTo>
                  <a:lnTo>
                    <a:pt x="597" y="4255"/>
                  </a:lnTo>
                  <a:lnTo>
                    <a:pt x="796" y="4493"/>
                  </a:lnTo>
                  <a:lnTo>
                    <a:pt x="1034" y="4772"/>
                  </a:lnTo>
                  <a:lnTo>
                    <a:pt x="1273" y="4970"/>
                  </a:lnTo>
                  <a:lnTo>
                    <a:pt x="1790" y="5328"/>
                  </a:lnTo>
                  <a:lnTo>
                    <a:pt x="2267" y="5607"/>
                  </a:lnTo>
                  <a:lnTo>
                    <a:pt x="2744" y="5805"/>
                  </a:lnTo>
                  <a:lnTo>
                    <a:pt x="3181" y="5925"/>
                  </a:lnTo>
                  <a:lnTo>
                    <a:pt x="3579" y="6004"/>
                  </a:lnTo>
                  <a:lnTo>
                    <a:pt x="3658" y="5766"/>
                  </a:lnTo>
                  <a:lnTo>
                    <a:pt x="3778" y="5527"/>
                  </a:lnTo>
                  <a:lnTo>
                    <a:pt x="3937" y="5328"/>
                  </a:lnTo>
                  <a:lnTo>
                    <a:pt x="4135" y="5169"/>
                  </a:lnTo>
                  <a:lnTo>
                    <a:pt x="4931" y="4613"/>
                  </a:lnTo>
                  <a:lnTo>
                    <a:pt x="5129" y="4533"/>
                  </a:lnTo>
                  <a:lnTo>
                    <a:pt x="5328" y="4454"/>
                  </a:lnTo>
                  <a:lnTo>
                    <a:pt x="5527" y="4414"/>
                  </a:lnTo>
                  <a:lnTo>
                    <a:pt x="5726" y="4374"/>
                  </a:lnTo>
                  <a:lnTo>
                    <a:pt x="6004" y="4414"/>
                  </a:lnTo>
                  <a:lnTo>
                    <a:pt x="6084" y="4016"/>
                  </a:lnTo>
                  <a:lnTo>
                    <a:pt x="6123" y="3579"/>
                  </a:lnTo>
                  <a:lnTo>
                    <a:pt x="6163" y="3062"/>
                  </a:lnTo>
                  <a:lnTo>
                    <a:pt x="6084" y="2466"/>
                  </a:lnTo>
                  <a:lnTo>
                    <a:pt x="5964" y="1869"/>
                  </a:lnTo>
                  <a:lnTo>
                    <a:pt x="5845" y="1591"/>
                  </a:lnTo>
                  <a:lnTo>
                    <a:pt x="5686" y="1273"/>
                  </a:lnTo>
                  <a:lnTo>
                    <a:pt x="5527" y="955"/>
                  </a:lnTo>
                  <a:lnTo>
                    <a:pt x="5328" y="637"/>
                  </a:lnTo>
                  <a:lnTo>
                    <a:pt x="5050" y="319"/>
                  </a:lnTo>
                  <a:lnTo>
                    <a:pt x="4772" y="1"/>
                  </a:lnTo>
                  <a:close/>
                </a:path>
              </a:pathLst>
            </a:custGeom>
            <a:solidFill>
              <a:srgbClr val="5B9A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80"/>
            <p:cNvSpPr/>
            <p:nvPr/>
          </p:nvSpPr>
          <p:spPr>
            <a:xfrm>
              <a:off x="253025" y="3205875"/>
              <a:ext cx="154100" cy="150125"/>
            </a:xfrm>
            <a:custGeom>
              <a:avLst/>
              <a:gdLst/>
              <a:ahLst/>
              <a:cxnLst/>
              <a:rect l="l" t="t" r="r" b="b"/>
              <a:pathLst>
                <a:path w="6164" h="6005" fill="none" extrusionOk="0">
                  <a:moveTo>
                    <a:pt x="4772" y="1"/>
                  </a:moveTo>
                  <a:lnTo>
                    <a:pt x="4772" y="1"/>
                  </a:lnTo>
                  <a:lnTo>
                    <a:pt x="4573" y="239"/>
                  </a:lnTo>
                  <a:lnTo>
                    <a:pt x="4414" y="557"/>
                  </a:lnTo>
                  <a:lnTo>
                    <a:pt x="4215" y="995"/>
                  </a:lnTo>
                  <a:lnTo>
                    <a:pt x="4056" y="1551"/>
                  </a:lnTo>
                  <a:lnTo>
                    <a:pt x="3976" y="1909"/>
                  </a:lnTo>
                  <a:lnTo>
                    <a:pt x="3937" y="2267"/>
                  </a:lnTo>
                  <a:lnTo>
                    <a:pt x="3937" y="2704"/>
                  </a:lnTo>
                  <a:lnTo>
                    <a:pt x="3976" y="3142"/>
                  </a:lnTo>
                  <a:lnTo>
                    <a:pt x="4016" y="3619"/>
                  </a:lnTo>
                  <a:lnTo>
                    <a:pt x="4135" y="4175"/>
                  </a:lnTo>
                  <a:lnTo>
                    <a:pt x="4135" y="4175"/>
                  </a:lnTo>
                  <a:lnTo>
                    <a:pt x="3618" y="3857"/>
                  </a:lnTo>
                  <a:lnTo>
                    <a:pt x="3181" y="3619"/>
                  </a:lnTo>
                  <a:lnTo>
                    <a:pt x="2744" y="3420"/>
                  </a:lnTo>
                  <a:lnTo>
                    <a:pt x="2346" y="3261"/>
                  </a:lnTo>
                  <a:lnTo>
                    <a:pt x="1949" y="3181"/>
                  </a:lnTo>
                  <a:lnTo>
                    <a:pt x="1591" y="3102"/>
                  </a:lnTo>
                  <a:lnTo>
                    <a:pt x="1273" y="3062"/>
                  </a:lnTo>
                  <a:lnTo>
                    <a:pt x="994" y="3062"/>
                  </a:lnTo>
                  <a:lnTo>
                    <a:pt x="994" y="3062"/>
                  </a:lnTo>
                  <a:lnTo>
                    <a:pt x="557" y="3062"/>
                  </a:lnTo>
                  <a:lnTo>
                    <a:pt x="239" y="3142"/>
                  </a:lnTo>
                  <a:lnTo>
                    <a:pt x="0" y="3221"/>
                  </a:lnTo>
                  <a:lnTo>
                    <a:pt x="0" y="3221"/>
                  </a:lnTo>
                  <a:lnTo>
                    <a:pt x="159" y="3579"/>
                  </a:lnTo>
                  <a:lnTo>
                    <a:pt x="358" y="3937"/>
                  </a:lnTo>
                  <a:lnTo>
                    <a:pt x="597" y="4255"/>
                  </a:lnTo>
                  <a:lnTo>
                    <a:pt x="796" y="4493"/>
                  </a:lnTo>
                  <a:lnTo>
                    <a:pt x="1034" y="4772"/>
                  </a:lnTo>
                  <a:lnTo>
                    <a:pt x="1273" y="4970"/>
                  </a:lnTo>
                  <a:lnTo>
                    <a:pt x="1790" y="5328"/>
                  </a:lnTo>
                  <a:lnTo>
                    <a:pt x="2267" y="5607"/>
                  </a:lnTo>
                  <a:lnTo>
                    <a:pt x="2744" y="5805"/>
                  </a:lnTo>
                  <a:lnTo>
                    <a:pt x="3181" y="5925"/>
                  </a:lnTo>
                  <a:lnTo>
                    <a:pt x="3579" y="6004"/>
                  </a:lnTo>
                  <a:lnTo>
                    <a:pt x="3579" y="6004"/>
                  </a:lnTo>
                  <a:lnTo>
                    <a:pt x="3658" y="5766"/>
                  </a:lnTo>
                  <a:lnTo>
                    <a:pt x="3778" y="5527"/>
                  </a:lnTo>
                  <a:lnTo>
                    <a:pt x="3937" y="5328"/>
                  </a:lnTo>
                  <a:lnTo>
                    <a:pt x="4135" y="5169"/>
                  </a:lnTo>
                  <a:lnTo>
                    <a:pt x="4931" y="4613"/>
                  </a:lnTo>
                  <a:lnTo>
                    <a:pt x="4931" y="4613"/>
                  </a:lnTo>
                  <a:lnTo>
                    <a:pt x="5129" y="4533"/>
                  </a:lnTo>
                  <a:lnTo>
                    <a:pt x="5328" y="4454"/>
                  </a:lnTo>
                  <a:lnTo>
                    <a:pt x="5527" y="4414"/>
                  </a:lnTo>
                  <a:lnTo>
                    <a:pt x="5726" y="4374"/>
                  </a:lnTo>
                  <a:lnTo>
                    <a:pt x="5726" y="4374"/>
                  </a:lnTo>
                  <a:lnTo>
                    <a:pt x="6004" y="4414"/>
                  </a:lnTo>
                  <a:lnTo>
                    <a:pt x="6004" y="4414"/>
                  </a:lnTo>
                  <a:lnTo>
                    <a:pt x="6084" y="4016"/>
                  </a:lnTo>
                  <a:lnTo>
                    <a:pt x="6123" y="3579"/>
                  </a:lnTo>
                  <a:lnTo>
                    <a:pt x="6163" y="3062"/>
                  </a:lnTo>
                  <a:lnTo>
                    <a:pt x="6084" y="2466"/>
                  </a:lnTo>
                  <a:lnTo>
                    <a:pt x="5964" y="1869"/>
                  </a:lnTo>
                  <a:lnTo>
                    <a:pt x="5845" y="1591"/>
                  </a:lnTo>
                  <a:lnTo>
                    <a:pt x="5686" y="1273"/>
                  </a:lnTo>
                  <a:lnTo>
                    <a:pt x="5527" y="955"/>
                  </a:lnTo>
                  <a:lnTo>
                    <a:pt x="5328" y="637"/>
                  </a:lnTo>
                  <a:lnTo>
                    <a:pt x="5050" y="319"/>
                  </a:lnTo>
                  <a:lnTo>
                    <a:pt x="477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80"/>
            <p:cNvSpPr/>
            <p:nvPr/>
          </p:nvSpPr>
          <p:spPr>
            <a:xfrm>
              <a:off x="341475" y="3315225"/>
              <a:ext cx="206775" cy="248500"/>
            </a:xfrm>
            <a:custGeom>
              <a:avLst/>
              <a:gdLst/>
              <a:ahLst/>
              <a:cxnLst/>
              <a:rect l="l" t="t" r="r" b="b"/>
              <a:pathLst>
                <a:path w="8271" h="9940" extrusionOk="0">
                  <a:moveTo>
                    <a:pt x="3381" y="3658"/>
                  </a:moveTo>
                  <a:lnTo>
                    <a:pt x="3778" y="3737"/>
                  </a:lnTo>
                  <a:lnTo>
                    <a:pt x="4255" y="3857"/>
                  </a:lnTo>
                  <a:lnTo>
                    <a:pt x="4812" y="4056"/>
                  </a:lnTo>
                  <a:lnTo>
                    <a:pt x="4772" y="4215"/>
                  </a:lnTo>
                  <a:lnTo>
                    <a:pt x="4653" y="4612"/>
                  </a:lnTo>
                  <a:lnTo>
                    <a:pt x="4534" y="4811"/>
                  </a:lnTo>
                  <a:lnTo>
                    <a:pt x="4414" y="5089"/>
                  </a:lnTo>
                  <a:lnTo>
                    <a:pt x="4215" y="5288"/>
                  </a:lnTo>
                  <a:lnTo>
                    <a:pt x="4017" y="5527"/>
                  </a:lnTo>
                  <a:lnTo>
                    <a:pt x="3778" y="5407"/>
                  </a:lnTo>
                  <a:lnTo>
                    <a:pt x="3579" y="5288"/>
                  </a:lnTo>
                  <a:lnTo>
                    <a:pt x="3301" y="5129"/>
                  </a:lnTo>
                  <a:lnTo>
                    <a:pt x="2983" y="4890"/>
                  </a:lnTo>
                  <a:lnTo>
                    <a:pt x="2705" y="4612"/>
                  </a:lnTo>
                  <a:lnTo>
                    <a:pt x="2466" y="4215"/>
                  </a:lnTo>
                  <a:lnTo>
                    <a:pt x="2347" y="4016"/>
                  </a:lnTo>
                  <a:lnTo>
                    <a:pt x="2227" y="3777"/>
                  </a:lnTo>
                  <a:lnTo>
                    <a:pt x="2426" y="3737"/>
                  </a:lnTo>
                  <a:lnTo>
                    <a:pt x="2665" y="3658"/>
                  </a:lnTo>
                  <a:close/>
                  <a:moveTo>
                    <a:pt x="6442" y="6123"/>
                  </a:moveTo>
                  <a:lnTo>
                    <a:pt x="6561" y="6163"/>
                  </a:lnTo>
                  <a:lnTo>
                    <a:pt x="6641" y="6203"/>
                  </a:lnTo>
                  <a:lnTo>
                    <a:pt x="6720" y="6242"/>
                  </a:lnTo>
                  <a:lnTo>
                    <a:pt x="6800" y="6322"/>
                  </a:lnTo>
                  <a:lnTo>
                    <a:pt x="6879" y="6481"/>
                  </a:lnTo>
                  <a:lnTo>
                    <a:pt x="6879" y="6640"/>
                  </a:lnTo>
                  <a:lnTo>
                    <a:pt x="6800" y="6799"/>
                  </a:lnTo>
                  <a:lnTo>
                    <a:pt x="6681" y="6918"/>
                  </a:lnTo>
                  <a:lnTo>
                    <a:pt x="6561" y="6958"/>
                  </a:lnTo>
                  <a:lnTo>
                    <a:pt x="6362" y="6958"/>
                  </a:lnTo>
                  <a:lnTo>
                    <a:pt x="6243" y="6918"/>
                  </a:lnTo>
                  <a:lnTo>
                    <a:pt x="6164" y="6878"/>
                  </a:lnTo>
                  <a:lnTo>
                    <a:pt x="6124" y="6799"/>
                  </a:lnTo>
                  <a:lnTo>
                    <a:pt x="6044" y="6640"/>
                  </a:lnTo>
                  <a:lnTo>
                    <a:pt x="6044" y="6481"/>
                  </a:lnTo>
                  <a:lnTo>
                    <a:pt x="6124" y="6322"/>
                  </a:lnTo>
                  <a:lnTo>
                    <a:pt x="6203" y="6203"/>
                  </a:lnTo>
                  <a:lnTo>
                    <a:pt x="6323" y="6163"/>
                  </a:lnTo>
                  <a:lnTo>
                    <a:pt x="6442" y="6123"/>
                  </a:lnTo>
                  <a:close/>
                  <a:moveTo>
                    <a:pt x="2188" y="0"/>
                  </a:moveTo>
                  <a:lnTo>
                    <a:pt x="1989" y="40"/>
                  </a:lnTo>
                  <a:lnTo>
                    <a:pt x="1790" y="80"/>
                  </a:lnTo>
                  <a:lnTo>
                    <a:pt x="1591" y="159"/>
                  </a:lnTo>
                  <a:lnTo>
                    <a:pt x="1393" y="239"/>
                  </a:lnTo>
                  <a:lnTo>
                    <a:pt x="597" y="795"/>
                  </a:lnTo>
                  <a:lnTo>
                    <a:pt x="399" y="954"/>
                  </a:lnTo>
                  <a:lnTo>
                    <a:pt x="240" y="1153"/>
                  </a:lnTo>
                  <a:lnTo>
                    <a:pt x="120" y="1392"/>
                  </a:lnTo>
                  <a:lnTo>
                    <a:pt x="41" y="1630"/>
                  </a:lnTo>
                  <a:lnTo>
                    <a:pt x="1" y="1869"/>
                  </a:lnTo>
                  <a:lnTo>
                    <a:pt x="41" y="2107"/>
                  </a:lnTo>
                  <a:lnTo>
                    <a:pt x="319" y="2942"/>
                  </a:lnTo>
                  <a:lnTo>
                    <a:pt x="677" y="3976"/>
                  </a:lnTo>
                  <a:lnTo>
                    <a:pt x="915" y="4533"/>
                  </a:lnTo>
                  <a:lnTo>
                    <a:pt x="1194" y="5089"/>
                  </a:lnTo>
                  <a:lnTo>
                    <a:pt x="1512" y="5686"/>
                  </a:lnTo>
                  <a:lnTo>
                    <a:pt x="1909" y="6242"/>
                  </a:lnTo>
                  <a:lnTo>
                    <a:pt x="2307" y="6839"/>
                  </a:lnTo>
                  <a:lnTo>
                    <a:pt x="2744" y="7395"/>
                  </a:lnTo>
                  <a:lnTo>
                    <a:pt x="3261" y="7912"/>
                  </a:lnTo>
                  <a:lnTo>
                    <a:pt x="3818" y="8429"/>
                  </a:lnTo>
                  <a:lnTo>
                    <a:pt x="4414" y="8866"/>
                  </a:lnTo>
                  <a:lnTo>
                    <a:pt x="5090" y="9264"/>
                  </a:lnTo>
                  <a:lnTo>
                    <a:pt x="5806" y="9622"/>
                  </a:lnTo>
                  <a:lnTo>
                    <a:pt x="6601" y="9860"/>
                  </a:lnTo>
                  <a:lnTo>
                    <a:pt x="6919" y="9940"/>
                  </a:lnTo>
                  <a:lnTo>
                    <a:pt x="7197" y="9900"/>
                  </a:lnTo>
                  <a:lnTo>
                    <a:pt x="7436" y="9821"/>
                  </a:lnTo>
                  <a:lnTo>
                    <a:pt x="7675" y="9701"/>
                  </a:lnTo>
                  <a:lnTo>
                    <a:pt x="7873" y="9542"/>
                  </a:lnTo>
                  <a:lnTo>
                    <a:pt x="8032" y="9343"/>
                  </a:lnTo>
                  <a:lnTo>
                    <a:pt x="8191" y="9105"/>
                  </a:lnTo>
                  <a:lnTo>
                    <a:pt x="8271" y="8866"/>
                  </a:lnTo>
                  <a:lnTo>
                    <a:pt x="8271" y="8588"/>
                  </a:lnTo>
                  <a:lnTo>
                    <a:pt x="8191" y="7674"/>
                  </a:lnTo>
                  <a:lnTo>
                    <a:pt x="8072" y="6839"/>
                  </a:lnTo>
                  <a:lnTo>
                    <a:pt x="7834" y="6004"/>
                  </a:lnTo>
                  <a:lnTo>
                    <a:pt x="7555" y="5288"/>
                  </a:lnTo>
                  <a:lnTo>
                    <a:pt x="7237" y="4572"/>
                  </a:lnTo>
                  <a:lnTo>
                    <a:pt x="6879" y="3936"/>
                  </a:lnTo>
                  <a:lnTo>
                    <a:pt x="6482" y="3340"/>
                  </a:lnTo>
                  <a:lnTo>
                    <a:pt x="6044" y="2823"/>
                  </a:lnTo>
                  <a:lnTo>
                    <a:pt x="5607" y="2306"/>
                  </a:lnTo>
                  <a:lnTo>
                    <a:pt x="5130" y="1869"/>
                  </a:lnTo>
                  <a:lnTo>
                    <a:pt x="4693" y="1471"/>
                  </a:lnTo>
                  <a:lnTo>
                    <a:pt x="4255" y="1113"/>
                  </a:lnTo>
                  <a:lnTo>
                    <a:pt x="3420" y="557"/>
                  </a:lnTo>
                  <a:lnTo>
                    <a:pt x="2744" y="159"/>
                  </a:lnTo>
                  <a:lnTo>
                    <a:pt x="2466" y="40"/>
                  </a:lnTo>
                  <a:lnTo>
                    <a:pt x="2188" y="0"/>
                  </a:lnTo>
                  <a:close/>
                </a:path>
              </a:pathLst>
            </a:custGeom>
            <a:solidFill>
              <a:srgbClr val="E5EA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80"/>
            <p:cNvSpPr/>
            <p:nvPr/>
          </p:nvSpPr>
          <p:spPr>
            <a:xfrm>
              <a:off x="492575" y="3468275"/>
              <a:ext cx="20900" cy="20900"/>
            </a:xfrm>
            <a:custGeom>
              <a:avLst/>
              <a:gdLst/>
              <a:ahLst/>
              <a:cxnLst/>
              <a:rect l="l" t="t" r="r" b="b"/>
              <a:pathLst>
                <a:path w="836" h="836" fill="none" extrusionOk="0">
                  <a:moveTo>
                    <a:pt x="398" y="836"/>
                  </a:moveTo>
                  <a:lnTo>
                    <a:pt x="398" y="836"/>
                  </a:lnTo>
                  <a:lnTo>
                    <a:pt x="318" y="836"/>
                  </a:lnTo>
                  <a:lnTo>
                    <a:pt x="199" y="796"/>
                  </a:lnTo>
                  <a:lnTo>
                    <a:pt x="120" y="756"/>
                  </a:lnTo>
                  <a:lnTo>
                    <a:pt x="80" y="677"/>
                  </a:lnTo>
                  <a:lnTo>
                    <a:pt x="80" y="677"/>
                  </a:lnTo>
                  <a:lnTo>
                    <a:pt x="0" y="518"/>
                  </a:lnTo>
                  <a:lnTo>
                    <a:pt x="0" y="359"/>
                  </a:lnTo>
                  <a:lnTo>
                    <a:pt x="80" y="200"/>
                  </a:lnTo>
                  <a:lnTo>
                    <a:pt x="159" y="81"/>
                  </a:lnTo>
                  <a:lnTo>
                    <a:pt x="159" y="81"/>
                  </a:lnTo>
                  <a:lnTo>
                    <a:pt x="279" y="41"/>
                  </a:lnTo>
                  <a:lnTo>
                    <a:pt x="398" y="1"/>
                  </a:lnTo>
                  <a:lnTo>
                    <a:pt x="398" y="1"/>
                  </a:lnTo>
                  <a:lnTo>
                    <a:pt x="517" y="41"/>
                  </a:lnTo>
                  <a:lnTo>
                    <a:pt x="597" y="81"/>
                  </a:lnTo>
                  <a:lnTo>
                    <a:pt x="676" y="120"/>
                  </a:lnTo>
                  <a:lnTo>
                    <a:pt x="756" y="200"/>
                  </a:lnTo>
                  <a:lnTo>
                    <a:pt x="756" y="200"/>
                  </a:lnTo>
                  <a:lnTo>
                    <a:pt x="835" y="359"/>
                  </a:lnTo>
                  <a:lnTo>
                    <a:pt x="835" y="518"/>
                  </a:lnTo>
                  <a:lnTo>
                    <a:pt x="756" y="677"/>
                  </a:lnTo>
                  <a:lnTo>
                    <a:pt x="637" y="796"/>
                  </a:lnTo>
                  <a:lnTo>
                    <a:pt x="637" y="796"/>
                  </a:lnTo>
                  <a:lnTo>
                    <a:pt x="517" y="836"/>
                  </a:lnTo>
                  <a:lnTo>
                    <a:pt x="398" y="83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80"/>
            <p:cNvSpPr/>
            <p:nvPr/>
          </p:nvSpPr>
          <p:spPr>
            <a:xfrm>
              <a:off x="397150" y="3406650"/>
              <a:ext cx="64625" cy="46750"/>
            </a:xfrm>
            <a:custGeom>
              <a:avLst/>
              <a:gdLst/>
              <a:ahLst/>
              <a:cxnLst/>
              <a:rect l="l" t="t" r="r" b="b"/>
              <a:pathLst>
                <a:path w="2585" h="1870" fill="none" extrusionOk="0">
                  <a:moveTo>
                    <a:pt x="1790" y="1870"/>
                  </a:moveTo>
                  <a:lnTo>
                    <a:pt x="1790" y="1870"/>
                  </a:lnTo>
                  <a:lnTo>
                    <a:pt x="1551" y="1750"/>
                  </a:lnTo>
                  <a:lnTo>
                    <a:pt x="1352" y="1631"/>
                  </a:lnTo>
                  <a:lnTo>
                    <a:pt x="1074" y="1472"/>
                  </a:lnTo>
                  <a:lnTo>
                    <a:pt x="756" y="1233"/>
                  </a:lnTo>
                  <a:lnTo>
                    <a:pt x="478" y="955"/>
                  </a:lnTo>
                  <a:lnTo>
                    <a:pt x="239" y="558"/>
                  </a:lnTo>
                  <a:lnTo>
                    <a:pt x="120" y="359"/>
                  </a:lnTo>
                  <a:lnTo>
                    <a:pt x="0" y="120"/>
                  </a:lnTo>
                  <a:lnTo>
                    <a:pt x="0" y="120"/>
                  </a:lnTo>
                  <a:lnTo>
                    <a:pt x="199" y="80"/>
                  </a:lnTo>
                  <a:lnTo>
                    <a:pt x="438" y="1"/>
                  </a:lnTo>
                  <a:lnTo>
                    <a:pt x="796" y="1"/>
                  </a:lnTo>
                  <a:lnTo>
                    <a:pt x="796" y="1"/>
                  </a:lnTo>
                  <a:lnTo>
                    <a:pt x="1154" y="1"/>
                  </a:lnTo>
                  <a:lnTo>
                    <a:pt x="1551" y="80"/>
                  </a:lnTo>
                  <a:lnTo>
                    <a:pt x="2028" y="200"/>
                  </a:lnTo>
                  <a:lnTo>
                    <a:pt x="2585" y="399"/>
                  </a:lnTo>
                  <a:lnTo>
                    <a:pt x="2585" y="399"/>
                  </a:lnTo>
                  <a:lnTo>
                    <a:pt x="2545" y="558"/>
                  </a:lnTo>
                  <a:lnTo>
                    <a:pt x="2426" y="955"/>
                  </a:lnTo>
                  <a:lnTo>
                    <a:pt x="2307" y="1154"/>
                  </a:lnTo>
                  <a:lnTo>
                    <a:pt x="2187" y="1432"/>
                  </a:lnTo>
                  <a:lnTo>
                    <a:pt x="1988" y="1631"/>
                  </a:lnTo>
                  <a:lnTo>
                    <a:pt x="1790" y="187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80"/>
            <p:cNvSpPr/>
            <p:nvPr/>
          </p:nvSpPr>
          <p:spPr>
            <a:xfrm>
              <a:off x="341475" y="3315225"/>
              <a:ext cx="206775" cy="248500"/>
            </a:xfrm>
            <a:custGeom>
              <a:avLst/>
              <a:gdLst/>
              <a:ahLst/>
              <a:cxnLst/>
              <a:rect l="l" t="t" r="r" b="b"/>
              <a:pathLst>
                <a:path w="8271" h="9940" fill="none" extrusionOk="0">
                  <a:moveTo>
                    <a:pt x="2188" y="0"/>
                  </a:moveTo>
                  <a:lnTo>
                    <a:pt x="2188" y="0"/>
                  </a:lnTo>
                  <a:lnTo>
                    <a:pt x="1989" y="40"/>
                  </a:lnTo>
                  <a:lnTo>
                    <a:pt x="1790" y="80"/>
                  </a:lnTo>
                  <a:lnTo>
                    <a:pt x="1591" y="159"/>
                  </a:lnTo>
                  <a:lnTo>
                    <a:pt x="1393" y="239"/>
                  </a:lnTo>
                  <a:lnTo>
                    <a:pt x="597" y="795"/>
                  </a:lnTo>
                  <a:lnTo>
                    <a:pt x="597" y="795"/>
                  </a:lnTo>
                  <a:lnTo>
                    <a:pt x="399" y="954"/>
                  </a:lnTo>
                  <a:lnTo>
                    <a:pt x="240" y="1153"/>
                  </a:lnTo>
                  <a:lnTo>
                    <a:pt x="120" y="1392"/>
                  </a:lnTo>
                  <a:lnTo>
                    <a:pt x="41" y="1630"/>
                  </a:lnTo>
                  <a:lnTo>
                    <a:pt x="41" y="1630"/>
                  </a:lnTo>
                  <a:lnTo>
                    <a:pt x="1" y="1869"/>
                  </a:lnTo>
                  <a:lnTo>
                    <a:pt x="41" y="2107"/>
                  </a:lnTo>
                  <a:lnTo>
                    <a:pt x="41" y="2107"/>
                  </a:lnTo>
                  <a:lnTo>
                    <a:pt x="319" y="2942"/>
                  </a:lnTo>
                  <a:lnTo>
                    <a:pt x="677" y="3976"/>
                  </a:lnTo>
                  <a:lnTo>
                    <a:pt x="915" y="4533"/>
                  </a:lnTo>
                  <a:lnTo>
                    <a:pt x="1194" y="5089"/>
                  </a:lnTo>
                  <a:lnTo>
                    <a:pt x="1512" y="5686"/>
                  </a:lnTo>
                  <a:lnTo>
                    <a:pt x="1909" y="6242"/>
                  </a:lnTo>
                  <a:lnTo>
                    <a:pt x="2307" y="6839"/>
                  </a:lnTo>
                  <a:lnTo>
                    <a:pt x="2744" y="7395"/>
                  </a:lnTo>
                  <a:lnTo>
                    <a:pt x="3261" y="7912"/>
                  </a:lnTo>
                  <a:lnTo>
                    <a:pt x="3818" y="8429"/>
                  </a:lnTo>
                  <a:lnTo>
                    <a:pt x="4414" y="8866"/>
                  </a:lnTo>
                  <a:lnTo>
                    <a:pt x="5090" y="9264"/>
                  </a:lnTo>
                  <a:lnTo>
                    <a:pt x="5806" y="9622"/>
                  </a:lnTo>
                  <a:lnTo>
                    <a:pt x="6601" y="9860"/>
                  </a:lnTo>
                  <a:lnTo>
                    <a:pt x="6601" y="9860"/>
                  </a:lnTo>
                  <a:lnTo>
                    <a:pt x="6919" y="9940"/>
                  </a:lnTo>
                  <a:lnTo>
                    <a:pt x="6919" y="9940"/>
                  </a:lnTo>
                  <a:lnTo>
                    <a:pt x="7197" y="9900"/>
                  </a:lnTo>
                  <a:lnTo>
                    <a:pt x="7436" y="9821"/>
                  </a:lnTo>
                  <a:lnTo>
                    <a:pt x="7675" y="9701"/>
                  </a:lnTo>
                  <a:lnTo>
                    <a:pt x="7873" y="9542"/>
                  </a:lnTo>
                  <a:lnTo>
                    <a:pt x="8032" y="9343"/>
                  </a:lnTo>
                  <a:lnTo>
                    <a:pt x="8191" y="9105"/>
                  </a:lnTo>
                  <a:lnTo>
                    <a:pt x="8271" y="8866"/>
                  </a:lnTo>
                  <a:lnTo>
                    <a:pt x="8271" y="8588"/>
                  </a:lnTo>
                  <a:lnTo>
                    <a:pt x="8271" y="8588"/>
                  </a:lnTo>
                  <a:lnTo>
                    <a:pt x="8191" y="7674"/>
                  </a:lnTo>
                  <a:lnTo>
                    <a:pt x="8072" y="6839"/>
                  </a:lnTo>
                  <a:lnTo>
                    <a:pt x="7834" y="6004"/>
                  </a:lnTo>
                  <a:lnTo>
                    <a:pt x="7555" y="5288"/>
                  </a:lnTo>
                  <a:lnTo>
                    <a:pt x="7237" y="4572"/>
                  </a:lnTo>
                  <a:lnTo>
                    <a:pt x="6879" y="3936"/>
                  </a:lnTo>
                  <a:lnTo>
                    <a:pt x="6482" y="3340"/>
                  </a:lnTo>
                  <a:lnTo>
                    <a:pt x="6044" y="2823"/>
                  </a:lnTo>
                  <a:lnTo>
                    <a:pt x="5607" y="2306"/>
                  </a:lnTo>
                  <a:lnTo>
                    <a:pt x="5130" y="1869"/>
                  </a:lnTo>
                  <a:lnTo>
                    <a:pt x="4693" y="1471"/>
                  </a:lnTo>
                  <a:lnTo>
                    <a:pt x="4255" y="1113"/>
                  </a:lnTo>
                  <a:lnTo>
                    <a:pt x="3420" y="557"/>
                  </a:lnTo>
                  <a:lnTo>
                    <a:pt x="2744" y="159"/>
                  </a:lnTo>
                  <a:lnTo>
                    <a:pt x="2744" y="159"/>
                  </a:lnTo>
                  <a:lnTo>
                    <a:pt x="2466" y="40"/>
                  </a:lnTo>
                  <a:lnTo>
                    <a:pt x="2466" y="40"/>
                  </a:lnTo>
                  <a:lnTo>
                    <a:pt x="218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80"/>
            <p:cNvSpPr/>
            <p:nvPr/>
          </p:nvSpPr>
          <p:spPr>
            <a:xfrm>
              <a:off x="492575" y="3468275"/>
              <a:ext cx="20900" cy="20900"/>
            </a:xfrm>
            <a:custGeom>
              <a:avLst/>
              <a:gdLst/>
              <a:ahLst/>
              <a:cxnLst/>
              <a:rect l="l" t="t" r="r" b="b"/>
              <a:pathLst>
                <a:path w="836" h="836" extrusionOk="0">
                  <a:moveTo>
                    <a:pt x="398" y="1"/>
                  </a:moveTo>
                  <a:lnTo>
                    <a:pt x="279" y="41"/>
                  </a:lnTo>
                  <a:lnTo>
                    <a:pt x="159" y="81"/>
                  </a:lnTo>
                  <a:lnTo>
                    <a:pt x="80" y="200"/>
                  </a:lnTo>
                  <a:lnTo>
                    <a:pt x="0" y="359"/>
                  </a:lnTo>
                  <a:lnTo>
                    <a:pt x="0" y="518"/>
                  </a:lnTo>
                  <a:lnTo>
                    <a:pt x="80" y="677"/>
                  </a:lnTo>
                  <a:lnTo>
                    <a:pt x="120" y="756"/>
                  </a:lnTo>
                  <a:lnTo>
                    <a:pt x="199" y="796"/>
                  </a:lnTo>
                  <a:lnTo>
                    <a:pt x="318" y="836"/>
                  </a:lnTo>
                  <a:lnTo>
                    <a:pt x="517" y="836"/>
                  </a:lnTo>
                  <a:lnTo>
                    <a:pt x="637" y="796"/>
                  </a:lnTo>
                  <a:lnTo>
                    <a:pt x="756" y="677"/>
                  </a:lnTo>
                  <a:lnTo>
                    <a:pt x="835" y="518"/>
                  </a:lnTo>
                  <a:lnTo>
                    <a:pt x="835" y="359"/>
                  </a:lnTo>
                  <a:lnTo>
                    <a:pt x="756" y="200"/>
                  </a:lnTo>
                  <a:lnTo>
                    <a:pt x="676" y="120"/>
                  </a:lnTo>
                  <a:lnTo>
                    <a:pt x="597" y="81"/>
                  </a:lnTo>
                  <a:lnTo>
                    <a:pt x="517" y="41"/>
                  </a:lnTo>
                  <a:lnTo>
                    <a:pt x="398" y="1"/>
                  </a:lnTo>
                  <a:close/>
                </a:path>
              </a:pathLst>
            </a:custGeom>
            <a:solidFill>
              <a:srgbClr val="4D56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80"/>
            <p:cNvSpPr/>
            <p:nvPr/>
          </p:nvSpPr>
          <p:spPr>
            <a:xfrm>
              <a:off x="492575" y="3468275"/>
              <a:ext cx="20900" cy="20900"/>
            </a:xfrm>
            <a:custGeom>
              <a:avLst/>
              <a:gdLst/>
              <a:ahLst/>
              <a:cxnLst/>
              <a:rect l="l" t="t" r="r" b="b"/>
              <a:pathLst>
                <a:path w="836" h="836" fill="none" extrusionOk="0">
                  <a:moveTo>
                    <a:pt x="398" y="1"/>
                  </a:moveTo>
                  <a:lnTo>
                    <a:pt x="398" y="1"/>
                  </a:lnTo>
                  <a:lnTo>
                    <a:pt x="279" y="41"/>
                  </a:lnTo>
                  <a:lnTo>
                    <a:pt x="159" y="81"/>
                  </a:lnTo>
                  <a:lnTo>
                    <a:pt x="159" y="81"/>
                  </a:lnTo>
                  <a:lnTo>
                    <a:pt x="80" y="200"/>
                  </a:lnTo>
                  <a:lnTo>
                    <a:pt x="0" y="359"/>
                  </a:lnTo>
                  <a:lnTo>
                    <a:pt x="0" y="518"/>
                  </a:lnTo>
                  <a:lnTo>
                    <a:pt x="80" y="677"/>
                  </a:lnTo>
                  <a:lnTo>
                    <a:pt x="80" y="677"/>
                  </a:lnTo>
                  <a:lnTo>
                    <a:pt x="120" y="756"/>
                  </a:lnTo>
                  <a:lnTo>
                    <a:pt x="199" y="796"/>
                  </a:lnTo>
                  <a:lnTo>
                    <a:pt x="318" y="836"/>
                  </a:lnTo>
                  <a:lnTo>
                    <a:pt x="398" y="836"/>
                  </a:lnTo>
                  <a:lnTo>
                    <a:pt x="398" y="836"/>
                  </a:lnTo>
                  <a:lnTo>
                    <a:pt x="517" y="836"/>
                  </a:lnTo>
                  <a:lnTo>
                    <a:pt x="637" y="796"/>
                  </a:lnTo>
                  <a:lnTo>
                    <a:pt x="637" y="796"/>
                  </a:lnTo>
                  <a:lnTo>
                    <a:pt x="756" y="677"/>
                  </a:lnTo>
                  <a:lnTo>
                    <a:pt x="835" y="518"/>
                  </a:lnTo>
                  <a:lnTo>
                    <a:pt x="835" y="359"/>
                  </a:lnTo>
                  <a:lnTo>
                    <a:pt x="756" y="200"/>
                  </a:lnTo>
                  <a:lnTo>
                    <a:pt x="756" y="200"/>
                  </a:lnTo>
                  <a:lnTo>
                    <a:pt x="676" y="120"/>
                  </a:lnTo>
                  <a:lnTo>
                    <a:pt x="597" y="81"/>
                  </a:lnTo>
                  <a:lnTo>
                    <a:pt x="517" y="41"/>
                  </a:lnTo>
                  <a:lnTo>
                    <a:pt x="39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80"/>
            <p:cNvSpPr/>
            <p:nvPr/>
          </p:nvSpPr>
          <p:spPr>
            <a:xfrm>
              <a:off x="397150" y="3406650"/>
              <a:ext cx="64625" cy="46750"/>
            </a:xfrm>
            <a:custGeom>
              <a:avLst/>
              <a:gdLst/>
              <a:ahLst/>
              <a:cxnLst/>
              <a:rect l="l" t="t" r="r" b="b"/>
              <a:pathLst>
                <a:path w="2585" h="1870" extrusionOk="0">
                  <a:moveTo>
                    <a:pt x="438" y="1"/>
                  </a:moveTo>
                  <a:lnTo>
                    <a:pt x="199" y="80"/>
                  </a:lnTo>
                  <a:lnTo>
                    <a:pt x="0" y="120"/>
                  </a:lnTo>
                  <a:lnTo>
                    <a:pt x="120" y="359"/>
                  </a:lnTo>
                  <a:lnTo>
                    <a:pt x="239" y="558"/>
                  </a:lnTo>
                  <a:lnTo>
                    <a:pt x="478" y="955"/>
                  </a:lnTo>
                  <a:lnTo>
                    <a:pt x="756" y="1233"/>
                  </a:lnTo>
                  <a:lnTo>
                    <a:pt x="1074" y="1472"/>
                  </a:lnTo>
                  <a:lnTo>
                    <a:pt x="1352" y="1631"/>
                  </a:lnTo>
                  <a:lnTo>
                    <a:pt x="1551" y="1750"/>
                  </a:lnTo>
                  <a:lnTo>
                    <a:pt x="1790" y="1870"/>
                  </a:lnTo>
                  <a:lnTo>
                    <a:pt x="1988" y="1631"/>
                  </a:lnTo>
                  <a:lnTo>
                    <a:pt x="2187" y="1432"/>
                  </a:lnTo>
                  <a:lnTo>
                    <a:pt x="2307" y="1154"/>
                  </a:lnTo>
                  <a:lnTo>
                    <a:pt x="2426" y="955"/>
                  </a:lnTo>
                  <a:lnTo>
                    <a:pt x="2545" y="558"/>
                  </a:lnTo>
                  <a:lnTo>
                    <a:pt x="2585" y="399"/>
                  </a:lnTo>
                  <a:lnTo>
                    <a:pt x="2028" y="200"/>
                  </a:lnTo>
                  <a:lnTo>
                    <a:pt x="1551" y="80"/>
                  </a:lnTo>
                  <a:lnTo>
                    <a:pt x="1154" y="1"/>
                  </a:lnTo>
                  <a:close/>
                </a:path>
              </a:pathLst>
            </a:custGeom>
            <a:solidFill>
              <a:srgbClr val="5B9A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80"/>
            <p:cNvSpPr/>
            <p:nvPr/>
          </p:nvSpPr>
          <p:spPr>
            <a:xfrm>
              <a:off x="397150" y="3406650"/>
              <a:ext cx="64625" cy="46750"/>
            </a:xfrm>
            <a:custGeom>
              <a:avLst/>
              <a:gdLst/>
              <a:ahLst/>
              <a:cxnLst/>
              <a:rect l="l" t="t" r="r" b="b"/>
              <a:pathLst>
                <a:path w="2585" h="1870" fill="none" extrusionOk="0">
                  <a:moveTo>
                    <a:pt x="796" y="1"/>
                  </a:moveTo>
                  <a:lnTo>
                    <a:pt x="796" y="1"/>
                  </a:lnTo>
                  <a:lnTo>
                    <a:pt x="438" y="1"/>
                  </a:lnTo>
                  <a:lnTo>
                    <a:pt x="199" y="80"/>
                  </a:lnTo>
                  <a:lnTo>
                    <a:pt x="0" y="120"/>
                  </a:lnTo>
                  <a:lnTo>
                    <a:pt x="0" y="120"/>
                  </a:lnTo>
                  <a:lnTo>
                    <a:pt x="120" y="359"/>
                  </a:lnTo>
                  <a:lnTo>
                    <a:pt x="239" y="558"/>
                  </a:lnTo>
                  <a:lnTo>
                    <a:pt x="478" y="955"/>
                  </a:lnTo>
                  <a:lnTo>
                    <a:pt x="756" y="1233"/>
                  </a:lnTo>
                  <a:lnTo>
                    <a:pt x="1074" y="1472"/>
                  </a:lnTo>
                  <a:lnTo>
                    <a:pt x="1352" y="1631"/>
                  </a:lnTo>
                  <a:lnTo>
                    <a:pt x="1551" y="1750"/>
                  </a:lnTo>
                  <a:lnTo>
                    <a:pt x="1790" y="1870"/>
                  </a:lnTo>
                  <a:lnTo>
                    <a:pt x="1790" y="1870"/>
                  </a:lnTo>
                  <a:lnTo>
                    <a:pt x="1988" y="1631"/>
                  </a:lnTo>
                  <a:lnTo>
                    <a:pt x="2187" y="1432"/>
                  </a:lnTo>
                  <a:lnTo>
                    <a:pt x="2307" y="1154"/>
                  </a:lnTo>
                  <a:lnTo>
                    <a:pt x="2426" y="955"/>
                  </a:lnTo>
                  <a:lnTo>
                    <a:pt x="2545" y="558"/>
                  </a:lnTo>
                  <a:lnTo>
                    <a:pt x="2585" y="399"/>
                  </a:lnTo>
                  <a:lnTo>
                    <a:pt x="2585" y="399"/>
                  </a:lnTo>
                  <a:lnTo>
                    <a:pt x="2028" y="200"/>
                  </a:lnTo>
                  <a:lnTo>
                    <a:pt x="1551" y="80"/>
                  </a:lnTo>
                  <a:lnTo>
                    <a:pt x="1154" y="1"/>
                  </a:lnTo>
                  <a:lnTo>
                    <a:pt x="796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80"/>
            <p:cNvSpPr/>
            <p:nvPr/>
          </p:nvSpPr>
          <p:spPr>
            <a:xfrm>
              <a:off x="609850" y="3305275"/>
              <a:ext cx="129250" cy="118300"/>
            </a:xfrm>
            <a:custGeom>
              <a:avLst/>
              <a:gdLst/>
              <a:ahLst/>
              <a:cxnLst/>
              <a:rect l="l" t="t" r="r" b="b"/>
              <a:pathLst>
                <a:path w="5170" h="4732" extrusionOk="0">
                  <a:moveTo>
                    <a:pt x="4494" y="0"/>
                  </a:moveTo>
                  <a:lnTo>
                    <a:pt x="4295" y="160"/>
                  </a:lnTo>
                  <a:lnTo>
                    <a:pt x="4096" y="398"/>
                  </a:lnTo>
                  <a:lnTo>
                    <a:pt x="3858" y="716"/>
                  </a:lnTo>
                  <a:lnTo>
                    <a:pt x="3619" y="1154"/>
                  </a:lnTo>
                  <a:lnTo>
                    <a:pt x="3420" y="1750"/>
                  </a:lnTo>
                  <a:lnTo>
                    <a:pt x="3341" y="2068"/>
                  </a:lnTo>
                  <a:lnTo>
                    <a:pt x="3301" y="2466"/>
                  </a:lnTo>
                  <a:lnTo>
                    <a:pt x="3261" y="2863"/>
                  </a:lnTo>
                  <a:lnTo>
                    <a:pt x="3221" y="3300"/>
                  </a:lnTo>
                  <a:lnTo>
                    <a:pt x="2784" y="2863"/>
                  </a:lnTo>
                  <a:lnTo>
                    <a:pt x="2307" y="2505"/>
                  </a:lnTo>
                  <a:lnTo>
                    <a:pt x="1870" y="2227"/>
                  </a:lnTo>
                  <a:lnTo>
                    <a:pt x="1472" y="2068"/>
                  </a:lnTo>
                  <a:lnTo>
                    <a:pt x="1114" y="1909"/>
                  </a:lnTo>
                  <a:lnTo>
                    <a:pt x="796" y="1829"/>
                  </a:lnTo>
                  <a:lnTo>
                    <a:pt x="518" y="1790"/>
                  </a:lnTo>
                  <a:lnTo>
                    <a:pt x="279" y="1790"/>
                  </a:lnTo>
                  <a:lnTo>
                    <a:pt x="1" y="1829"/>
                  </a:lnTo>
                  <a:lnTo>
                    <a:pt x="80" y="2147"/>
                  </a:lnTo>
                  <a:lnTo>
                    <a:pt x="200" y="2466"/>
                  </a:lnTo>
                  <a:lnTo>
                    <a:pt x="319" y="2784"/>
                  </a:lnTo>
                  <a:lnTo>
                    <a:pt x="438" y="3022"/>
                  </a:lnTo>
                  <a:lnTo>
                    <a:pt x="756" y="3499"/>
                  </a:lnTo>
                  <a:lnTo>
                    <a:pt x="1114" y="3857"/>
                  </a:lnTo>
                  <a:lnTo>
                    <a:pt x="1472" y="4175"/>
                  </a:lnTo>
                  <a:lnTo>
                    <a:pt x="1830" y="4414"/>
                  </a:lnTo>
                  <a:lnTo>
                    <a:pt x="2148" y="4613"/>
                  </a:lnTo>
                  <a:lnTo>
                    <a:pt x="2466" y="4732"/>
                  </a:lnTo>
                  <a:lnTo>
                    <a:pt x="2585" y="4533"/>
                  </a:lnTo>
                  <a:lnTo>
                    <a:pt x="2705" y="4374"/>
                  </a:lnTo>
                  <a:lnTo>
                    <a:pt x="2903" y="4255"/>
                  </a:lnTo>
                  <a:lnTo>
                    <a:pt x="3102" y="4135"/>
                  </a:lnTo>
                  <a:lnTo>
                    <a:pt x="3858" y="3817"/>
                  </a:lnTo>
                  <a:lnTo>
                    <a:pt x="4056" y="3778"/>
                  </a:lnTo>
                  <a:lnTo>
                    <a:pt x="4295" y="3738"/>
                  </a:lnTo>
                  <a:lnTo>
                    <a:pt x="4534" y="3778"/>
                  </a:lnTo>
                  <a:lnTo>
                    <a:pt x="4732" y="3857"/>
                  </a:lnTo>
                  <a:lnTo>
                    <a:pt x="4891" y="3539"/>
                  </a:lnTo>
                  <a:lnTo>
                    <a:pt x="5011" y="3181"/>
                  </a:lnTo>
                  <a:lnTo>
                    <a:pt x="5090" y="2744"/>
                  </a:lnTo>
                  <a:lnTo>
                    <a:pt x="5170" y="2267"/>
                  </a:lnTo>
                  <a:lnTo>
                    <a:pt x="5130" y="1750"/>
                  </a:lnTo>
                  <a:lnTo>
                    <a:pt x="5050" y="1193"/>
                  </a:lnTo>
                  <a:lnTo>
                    <a:pt x="4931" y="915"/>
                  </a:lnTo>
                  <a:lnTo>
                    <a:pt x="4812" y="597"/>
                  </a:lnTo>
                  <a:lnTo>
                    <a:pt x="4693" y="319"/>
                  </a:lnTo>
                  <a:lnTo>
                    <a:pt x="4494" y="0"/>
                  </a:lnTo>
                  <a:close/>
                </a:path>
              </a:pathLst>
            </a:custGeom>
            <a:solidFill>
              <a:srgbClr val="5B9A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80"/>
            <p:cNvSpPr/>
            <p:nvPr/>
          </p:nvSpPr>
          <p:spPr>
            <a:xfrm>
              <a:off x="609850" y="3305275"/>
              <a:ext cx="129250" cy="118300"/>
            </a:xfrm>
            <a:custGeom>
              <a:avLst/>
              <a:gdLst/>
              <a:ahLst/>
              <a:cxnLst/>
              <a:rect l="l" t="t" r="r" b="b"/>
              <a:pathLst>
                <a:path w="5170" h="4732" fill="none" extrusionOk="0">
                  <a:moveTo>
                    <a:pt x="4494" y="0"/>
                  </a:moveTo>
                  <a:lnTo>
                    <a:pt x="4494" y="0"/>
                  </a:lnTo>
                  <a:lnTo>
                    <a:pt x="4295" y="160"/>
                  </a:lnTo>
                  <a:lnTo>
                    <a:pt x="4096" y="398"/>
                  </a:lnTo>
                  <a:lnTo>
                    <a:pt x="3858" y="716"/>
                  </a:lnTo>
                  <a:lnTo>
                    <a:pt x="3619" y="1154"/>
                  </a:lnTo>
                  <a:lnTo>
                    <a:pt x="3420" y="1750"/>
                  </a:lnTo>
                  <a:lnTo>
                    <a:pt x="3341" y="2068"/>
                  </a:lnTo>
                  <a:lnTo>
                    <a:pt x="3301" y="2466"/>
                  </a:lnTo>
                  <a:lnTo>
                    <a:pt x="3261" y="2863"/>
                  </a:lnTo>
                  <a:lnTo>
                    <a:pt x="3221" y="3300"/>
                  </a:lnTo>
                  <a:lnTo>
                    <a:pt x="3221" y="3300"/>
                  </a:lnTo>
                  <a:lnTo>
                    <a:pt x="2784" y="2863"/>
                  </a:lnTo>
                  <a:lnTo>
                    <a:pt x="2307" y="2505"/>
                  </a:lnTo>
                  <a:lnTo>
                    <a:pt x="1870" y="2227"/>
                  </a:lnTo>
                  <a:lnTo>
                    <a:pt x="1472" y="2068"/>
                  </a:lnTo>
                  <a:lnTo>
                    <a:pt x="1114" y="1909"/>
                  </a:lnTo>
                  <a:lnTo>
                    <a:pt x="796" y="1829"/>
                  </a:lnTo>
                  <a:lnTo>
                    <a:pt x="518" y="1790"/>
                  </a:lnTo>
                  <a:lnTo>
                    <a:pt x="279" y="1790"/>
                  </a:lnTo>
                  <a:lnTo>
                    <a:pt x="279" y="1790"/>
                  </a:lnTo>
                  <a:lnTo>
                    <a:pt x="1" y="1829"/>
                  </a:lnTo>
                  <a:lnTo>
                    <a:pt x="1" y="1829"/>
                  </a:lnTo>
                  <a:lnTo>
                    <a:pt x="80" y="2147"/>
                  </a:lnTo>
                  <a:lnTo>
                    <a:pt x="200" y="2466"/>
                  </a:lnTo>
                  <a:lnTo>
                    <a:pt x="319" y="2784"/>
                  </a:lnTo>
                  <a:lnTo>
                    <a:pt x="438" y="3022"/>
                  </a:lnTo>
                  <a:lnTo>
                    <a:pt x="756" y="3499"/>
                  </a:lnTo>
                  <a:lnTo>
                    <a:pt x="1114" y="3857"/>
                  </a:lnTo>
                  <a:lnTo>
                    <a:pt x="1472" y="4175"/>
                  </a:lnTo>
                  <a:lnTo>
                    <a:pt x="1830" y="4414"/>
                  </a:lnTo>
                  <a:lnTo>
                    <a:pt x="2148" y="4613"/>
                  </a:lnTo>
                  <a:lnTo>
                    <a:pt x="2466" y="4732"/>
                  </a:lnTo>
                  <a:lnTo>
                    <a:pt x="2466" y="4732"/>
                  </a:lnTo>
                  <a:lnTo>
                    <a:pt x="2585" y="4533"/>
                  </a:lnTo>
                  <a:lnTo>
                    <a:pt x="2705" y="4374"/>
                  </a:lnTo>
                  <a:lnTo>
                    <a:pt x="2903" y="4255"/>
                  </a:lnTo>
                  <a:lnTo>
                    <a:pt x="3102" y="4135"/>
                  </a:lnTo>
                  <a:lnTo>
                    <a:pt x="3858" y="3817"/>
                  </a:lnTo>
                  <a:lnTo>
                    <a:pt x="3858" y="3817"/>
                  </a:lnTo>
                  <a:lnTo>
                    <a:pt x="4056" y="3778"/>
                  </a:lnTo>
                  <a:lnTo>
                    <a:pt x="4295" y="3738"/>
                  </a:lnTo>
                  <a:lnTo>
                    <a:pt x="4295" y="3738"/>
                  </a:lnTo>
                  <a:lnTo>
                    <a:pt x="4534" y="3778"/>
                  </a:lnTo>
                  <a:lnTo>
                    <a:pt x="4732" y="3857"/>
                  </a:lnTo>
                  <a:lnTo>
                    <a:pt x="4732" y="3857"/>
                  </a:lnTo>
                  <a:lnTo>
                    <a:pt x="4891" y="3539"/>
                  </a:lnTo>
                  <a:lnTo>
                    <a:pt x="5011" y="3181"/>
                  </a:lnTo>
                  <a:lnTo>
                    <a:pt x="5090" y="2744"/>
                  </a:lnTo>
                  <a:lnTo>
                    <a:pt x="5170" y="2267"/>
                  </a:lnTo>
                  <a:lnTo>
                    <a:pt x="5130" y="1750"/>
                  </a:lnTo>
                  <a:lnTo>
                    <a:pt x="5050" y="1193"/>
                  </a:lnTo>
                  <a:lnTo>
                    <a:pt x="4931" y="915"/>
                  </a:lnTo>
                  <a:lnTo>
                    <a:pt x="4812" y="597"/>
                  </a:lnTo>
                  <a:lnTo>
                    <a:pt x="4693" y="319"/>
                  </a:lnTo>
                  <a:lnTo>
                    <a:pt x="449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80"/>
            <p:cNvSpPr/>
            <p:nvPr/>
          </p:nvSpPr>
          <p:spPr>
            <a:xfrm>
              <a:off x="669500" y="3398700"/>
              <a:ext cx="145150" cy="225675"/>
            </a:xfrm>
            <a:custGeom>
              <a:avLst/>
              <a:gdLst/>
              <a:ahLst/>
              <a:cxnLst/>
              <a:rect l="l" t="t" r="r" b="b"/>
              <a:pathLst>
                <a:path w="5806" h="9027" extrusionOk="0">
                  <a:moveTo>
                    <a:pt x="2068" y="3142"/>
                  </a:moveTo>
                  <a:lnTo>
                    <a:pt x="2466" y="3261"/>
                  </a:lnTo>
                  <a:lnTo>
                    <a:pt x="2982" y="3460"/>
                  </a:lnTo>
                  <a:lnTo>
                    <a:pt x="3301" y="3619"/>
                  </a:lnTo>
                  <a:lnTo>
                    <a:pt x="3579" y="3818"/>
                  </a:lnTo>
                  <a:lnTo>
                    <a:pt x="3539" y="3937"/>
                  </a:lnTo>
                  <a:lnTo>
                    <a:pt x="3380" y="4255"/>
                  </a:lnTo>
                  <a:lnTo>
                    <a:pt x="3261" y="4414"/>
                  </a:lnTo>
                  <a:lnTo>
                    <a:pt x="3102" y="4573"/>
                  </a:lnTo>
                  <a:lnTo>
                    <a:pt x="2903" y="4732"/>
                  </a:lnTo>
                  <a:lnTo>
                    <a:pt x="2664" y="4891"/>
                  </a:lnTo>
                  <a:lnTo>
                    <a:pt x="2505" y="4772"/>
                  </a:lnTo>
                  <a:lnTo>
                    <a:pt x="2346" y="4613"/>
                  </a:lnTo>
                  <a:lnTo>
                    <a:pt x="2148" y="4454"/>
                  </a:lnTo>
                  <a:lnTo>
                    <a:pt x="1949" y="4215"/>
                  </a:lnTo>
                  <a:lnTo>
                    <a:pt x="1790" y="3897"/>
                  </a:lnTo>
                  <a:lnTo>
                    <a:pt x="1631" y="3539"/>
                  </a:lnTo>
                  <a:lnTo>
                    <a:pt x="1511" y="3142"/>
                  </a:lnTo>
                  <a:close/>
                  <a:moveTo>
                    <a:pt x="4613" y="5806"/>
                  </a:moveTo>
                  <a:lnTo>
                    <a:pt x="4732" y="5845"/>
                  </a:lnTo>
                  <a:lnTo>
                    <a:pt x="4772" y="5925"/>
                  </a:lnTo>
                  <a:lnTo>
                    <a:pt x="4851" y="6004"/>
                  </a:lnTo>
                  <a:lnTo>
                    <a:pt x="4891" y="6164"/>
                  </a:lnTo>
                  <a:lnTo>
                    <a:pt x="4851" y="6283"/>
                  </a:lnTo>
                  <a:lnTo>
                    <a:pt x="4772" y="6402"/>
                  </a:lnTo>
                  <a:lnTo>
                    <a:pt x="4652" y="6482"/>
                  </a:lnTo>
                  <a:lnTo>
                    <a:pt x="4533" y="6521"/>
                  </a:lnTo>
                  <a:lnTo>
                    <a:pt x="4414" y="6482"/>
                  </a:lnTo>
                  <a:lnTo>
                    <a:pt x="4334" y="6442"/>
                  </a:lnTo>
                  <a:lnTo>
                    <a:pt x="4255" y="6362"/>
                  </a:lnTo>
                  <a:lnTo>
                    <a:pt x="4175" y="6283"/>
                  </a:lnTo>
                  <a:lnTo>
                    <a:pt x="4175" y="6164"/>
                  </a:lnTo>
                  <a:lnTo>
                    <a:pt x="4215" y="6004"/>
                  </a:lnTo>
                  <a:lnTo>
                    <a:pt x="4255" y="5925"/>
                  </a:lnTo>
                  <a:lnTo>
                    <a:pt x="4374" y="5845"/>
                  </a:lnTo>
                  <a:lnTo>
                    <a:pt x="4533" y="5806"/>
                  </a:lnTo>
                  <a:close/>
                  <a:moveTo>
                    <a:pt x="1909" y="1"/>
                  </a:moveTo>
                  <a:lnTo>
                    <a:pt x="1670" y="41"/>
                  </a:lnTo>
                  <a:lnTo>
                    <a:pt x="1472" y="80"/>
                  </a:lnTo>
                  <a:lnTo>
                    <a:pt x="716" y="398"/>
                  </a:lnTo>
                  <a:lnTo>
                    <a:pt x="517" y="518"/>
                  </a:lnTo>
                  <a:lnTo>
                    <a:pt x="319" y="637"/>
                  </a:lnTo>
                  <a:lnTo>
                    <a:pt x="199" y="796"/>
                  </a:lnTo>
                  <a:lnTo>
                    <a:pt x="80" y="995"/>
                  </a:lnTo>
                  <a:lnTo>
                    <a:pt x="40" y="1194"/>
                  </a:lnTo>
                  <a:lnTo>
                    <a:pt x="1" y="1392"/>
                  </a:lnTo>
                  <a:lnTo>
                    <a:pt x="80" y="2148"/>
                  </a:lnTo>
                  <a:lnTo>
                    <a:pt x="199" y="3023"/>
                  </a:lnTo>
                  <a:lnTo>
                    <a:pt x="319" y="3539"/>
                  </a:lnTo>
                  <a:lnTo>
                    <a:pt x="438" y="4056"/>
                  </a:lnTo>
                  <a:lnTo>
                    <a:pt x="637" y="4573"/>
                  </a:lnTo>
                  <a:lnTo>
                    <a:pt x="835" y="5130"/>
                  </a:lnTo>
                  <a:lnTo>
                    <a:pt x="1074" y="5686"/>
                  </a:lnTo>
                  <a:lnTo>
                    <a:pt x="1352" y="6203"/>
                  </a:lnTo>
                  <a:lnTo>
                    <a:pt x="1670" y="6720"/>
                  </a:lnTo>
                  <a:lnTo>
                    <a:pt x="2028" y="7237"/>
                  </a:lnTo>
                  <a:lnTo>
                    <a:pt x="2466" y="7714"/>
                  </a:lnTo>
                  <a:lnTo>
                    <a:pt x="2943" y="8151"/>
                  </a:lnTo>
                  <a:lnTo>
                    <a:pt x="3460" y="8549"/>
                  </a:lnTo>
                  <a:lnTo>
                    <a:pt x="4056" y="8907"/>
                  </a:lnTo>
                  <a:lnTo>
                    <a:pt x="4295" y="8986"/>
                  </a:lnTo>
                  <a:lnTo>
                    <a:pt x="4533" y="9026"/>
                  </a:lnTo>
                  <a:lnTo>
                    <a:pt x="4732" y="9026"/>
                  </a:lnTo>
                  <a:lnTo>
                    <a:pt x="4931" y="8947"/>
                  </a:lnTo>
                  <a:lnTo>
                    <a:pt x="5090" y="8867"/>
                  </a:lnTo>
                  <a:lnTo>
                    <a:pt x="5249" y="8788"/>
                  </a:lnTo>
                  <a:lnTo>
                    <a:pt x="5408" y="8668"/>
                  </a:lnTo>
                  <a:lnTo>
                    <a:pt x="5527" y="8509"/>
                  </a:lnTo>
                  <a:lnTo>
                    <a:pt x="5607" y="8350"/>
                  </a:lnTo>
                  <a:lnTo>
                    <a:pt x="5686" y="8151"/>
                  </a:lnTo>
                  <a:lnTo>
                    <a:pt x="5766" y="7396"/>
                  </a:lnTo>
                  <a:lnTo>
                    <a:pt x="5805" y="6641"/>
                  </a:lnTo>
                  <a:lnTo>
                    <a:pt x="5766" y="5965"/>
                  </a:lnTo>
                  <a:lnTo>
                    <a:pt x="5646" y="5289"/>
                  </a:lnTo>
                  <a:lnTo>
                    <a:pt x="5527" y="4653"/>
                  </a:lnTo>
                  <a:lnTo>
                    <a:pt x="5328" y="4096"/>
                  </a:lnTo>
                  <a:lnTo>
                    <a:pt x="5090" y="3539"/>
                  </a:lnTo>
                  <a:lnTo>
                    <a:pt x="4811" y="3023"/>
                  </a:lnTo>
                  <a:lnTo>
                    <a:pt x="4533" y="2506"/>
                  </a:lnTo>
                  <a:lnTo>
                    <a:pt x="4255" y="2068"/>
                  </a:lnTo>
                  <a:lnTo>
                    <a:pt x="3937" y="1671"/>
                  </a:lnTo>
                  <a:lnTo>
                    <a:pt x="3619" y="1313"/>
                  </a:lnTo>
                  <a:lnTo>
                    <a:pt x="3062" y="677"/>
                  </a:lnTo>
                  <a:lnTo>
                    <a:pt x="2545" y="239"/>
                  </a:lnTo>
                  <a:lnTo>
                    <a:pt x="2346" y="120"/>
                  </a:lnTo>
                  <a:lnTo>
                    <a:pt x="2148" y="41"/>
                  </a:lnTo>
                  <a:lnTo>
                    <a:pt x="1909" y="1"/>
                  </a:lnTo>
                  <a:close/>
                </a:path>
              </a:pathLst>
            </a:custGeom>
            <a:solidFill>
              <a:srgbClr val="E5EA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80"/>
            <p:cNvSpPr/>
            <p:nvPr/>
          </p:nvSpPr>
          <p:spPr>
            <a:xfrm>
              <a:off x="773875" y="3543825"/>
              <a:ext cx="17900" cy="17925"/>
            </a:xfrm>
            <a:custGeom>
              <a:avLst/>
              <a:gdLst/>
              <a:ahLst/>
              <a:cxnLst/>
              <a:rect l="l" t="t" r="r" b="b"/>
              <a:pathLst>
                <a:path w="716" h="717" fill="none" extrusionOk="0">
                  <a:moveTo>
                    <a:pt x="358" y="716"/>
                  </a:moveTo>
                  <a:lnTo>
                    <a:pt x="358" y="716"/>
                  </a:lnTo>
                  <a:lnTo>
                    <a:pt x="239" y="677"/>
                  </a:lnTo>
                  <a:lnTo>
                    <a:pt x="159" y="637"/>
                  </a:lnTo>
                  <a:lnTo>
                    <a:pt x="80" y="557"/>
                  </a:lnTo>
                  <a:lnTo>
                    <a:pt x="0" y="478"/>
                  </a:lnTo>
                  <a:lnTo>
                    <a:pt x="0" y="478"/>
                  </a:lnTo>
                  <a:lnTo>
                    <a:pt x="0" y="359"/>
                  </a:lnTo>
                  <a:lnTo>
                    <a:pt x="40" y="199"/>
                  </a:lnTo>
                  <a:lnTo>
                    <a:pt x="80" y="120"/>
                  </a:lnTo>
                  <a:lnTo>
                    <a:pt x="199" y="40"/>
                  </a:lnTo>
                  <a:lnTo>
                    <a:pt x="199" y="40"/>
                  </a:lnTo>
                  <a:lnTo>
                    <a:pt x="358" y="1"/>
                  </a:lnTo>
                  <a:lnTo>
                    <a:pt x="358" y="1"/>
                  </a:lnTo>
                  <a:lnTo>
                    <a:pt x="438" y="1"/>
                  </a:lnTo>
                  <a:lnTo>
                    <a:pt x="557" y="40"/>
                  </a:lnTo>
                  <a:lnTo>
                    <a:pt x="597" y="120"/>
                  </a:lnTo>
                  <a:lnTo>
                    <a:pt x="676" y="199"/>
                  </a:lnTo>
                  <a:lnTo>
                    <a:pt x="676" y="199"/>
                  </a:lnTo>
                  <a:lnTo>
                    <a:pt x="716" y="359"/>
                  </a:lnTo>
                  <a:lnTo>
                    <a:pt x="676" y="478"/>
                  </a:lnTo>
                  <a:lnTo>
                    <a:pt x="597" y="597"/>
                  </a:lnTo>
                  <a:lnTo>
                    <a:pt x="477" y="677"/>
                  </a:lnTo>
                  <a:lnTo>
                    <a:pt x="477" y="677"/>
                  </a:lnTo>
                  <a:lnTo>
                    <a:pt x="358" y="71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80"/>
            <p:cNvSpPr/>
            <p:nvPr/>
          </p:nvSpPr>
          <p:spPr>
            <a:xfrm>
              <a:off x="707275" y="3477225"/>
              <a:ext cx="51700" cy="43775"/>
            </a:xfrm>
            <a:custGeom>
              <a:avLst/>
              <a:gdLst/>
              <a:ahLst/>
              <a:cxnLst/>
              <a:rect l="l" t="t" r="r" b="b"/>
              <a:pathLst>
                <a:path w="2068" h="1751" fill="none" extrusionOk="0">
                  <a:moveTo>
                    <a:pt x="1153" y="1750"/>
                  </a:moveTo>
                  <a:lnTo>
                    <a:pt x="1153" y="1750"/>
                  </a:lnTo>
                  <a:lnTo>
                    <a:pt x="994" y="1631"/>
                  </a:lnTo>
                  <a:lnTo>
                    <a:pt x="835" y="1472"/>
                  </a:lnTo>
                  <a:lnTo>
                    <a:pt x="637" y="1313"/>
                  </a:lnTo>
                  <a:lnTo>
                    <a:pt x="438" y="1074"/>
                  </a:lnTo>
                  <a:lnTo>
                    <a:pt x="279" y="756"/>
                  </a:lnTo>
                  <a:lnTo>
                    <a:pt x="120" y="398"/>
                  </a:lnTo>
                  <a:lnTo>
                    <a:pt x="0" y="1"/>
                  </a:lnTo>
                  <a:lnTo>
                    <a:pt x="0" y="1"/>
                  </a:lnTo>
                  <a:lnTo>
                    <a:pt x="239" y="1"/>
                  </a:lnTo>
                  <a:lnTo>
                    <a:pt x="239" y="1"/>
                  </a:lnTo>
                  <a:lnTo>
                    <a:pt x="557" y="1"/>
                  </a:lnTo>
                  <a:lnTo>
                    <a:pt x="955" y="120"/>
                  </a:lnTo>
                  <a:lnTo>
                    <a:pt x="1471" y="319"/>
                  </a:lnTo>
                  <a:lnTo>
                    <a:pt x="1790" y="478"/>
                  </a:lnTo>
                  <a:lnTo>
                    <a:pt x="2068" y="677"/>
                  </a:lnTo>
                  <a:lnTo>
                    <a:pt x="2068" y="677"/>
                  </a:lnTo>
                  <a:lnTo>
                    <a:pt x="2028" y="796"/>
                  </a:lnTo>
                  <a:lnTo>
                    <a:pt x="1869" y="1114"/>
                  </a:lnTo>
                  <a:lnTo>
                    <a:pt x="1750" y="1273"/>
                  </a:lnTo>
                  <a:lnTo>
                    <a:pt x="1591" y="1432"/>
                  </a:lnTo>
                  <a:lnTo>
                    <a:pt x="1392" y="1591"/>
                  </a:lnTo>
                  <a:lnTo>
                    <a:pt x="1153" y="175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80"/>
            <p:cNvSpPr/>
            <p:nvPr/>
          </p:nvSpPr>
          <p:spPr>
            <a:xfrm>
              <a:off x="669500" y="3398700"/>
              <a:ext cx="145150" cy="225675"/>
            </a:xfrm>
            <a:custGeom>
              <a:avLst/>
              <a:gdLst/>
              <a:ahLst/>
              <a:cxnLst/>
              <a:rect l="l" t="t" r="r" b="b"/>
              <a:pathLst>
                <a:path w="5806" h="9027" fill="none" extrusionOk="0">
                  <a:moveTo>
                    <a:pt x="1909" y="1"/>
                  </a:moveTo>
                  <a:lnTo>
                    <a:pt x="1909" y="1"/>
                  </a:lnTo>
                  <a:lnTo>
                    <a:pt x="1670" y="41"/>
                  </a:lnTo>
                  <a:lnTo>
                    <a:pt x="1472" y="80"/>
                  </a:lnTo>
                  <a:lnTo>
                    <a:pt x="716" y="398"/>
                  </a:lnTo>
                  <a:lnTo>
                    <a:pt x="716" y="398"/>
                  </a:lnTo>
                  <a:lnTo>
                    <a:pt x="517" y="518"/>
                  </a:lnTo>
                  <a:lnTo>
                    <a:pt x="319" y="637"/>
                  </a:lnTo>
                  <a:lnTo>
                    <a:pt x="199" y="796"/>
                  </a:lnTo>
                  <a:lnTo>
                    <a:pt x="80" y="995"/>
                  </a:lnTo>
                  <a:lnTo>
                    <a:pt x="80" y="995"/>
                  </a:lnTo>
                  <a:lnTo>
                    <a:pt x="40" y="1194"/>
                  </a:lnTo>
                  <a:lnTo>
                    <a:pt x="1" y="1392"/>
                  </a:lnTo>
                  <a:lnTo>
                    <a:pt x="1" y="1392"/>
                  </a:lnTo>
                  <a:lnTo>
                    <a:pt x="80" y="2148"/>
                  </a:lnTo>
                  <a:lnTo>
                    <a:pt x="199" y="3023"/>
                  </a:lnTo>
                  <a:lnTo>
                    <a:pt x="319" y="3539"/>
                  </a:lnTo>
                  <a:lnTo>
                    <a:pt x="438" y="4056"/>
                  </a:lnTo>
                  <a:lnTo>
                    <a:pt x="637" y="4573"/>
                  </a:lnTo>
                  <a:lnTo>
                    <a:pt x="835" y="5130"/>
                  </a:lnTo>
                  <a:lnTo>
                    <a:pt x="1074" y="5686"/>
                  </a:lnTo>
                  <a:lnTo>
                    <a:pt x="1352" y="6203"/>
                  </a:lnTo>
                  <a:lnTo>
                    <a:pt x="1670" y="6720"/>
                  </a:lnTo>
                  <a:lnTo>
                    <a:pt x="2028" y="7237"/>
                  </a:lnTo>
                  <a:lnTo>
                    <a:pt x="2466" y="7714"/>
                  </a:lnTo>
                  <a:lnTo>
                    <a:pt x="2943" y="8151"/>
                  </a:lnTo>
                  <a:lnTo>
                    <a:pt x="3460" y="8549"/>
                  </a:lnTo>
                  <a:lnTo>
                    <a:pt x="4056" y="8907"/>
                  </a:lnTo>
                  <a:lnTo>
                    <a:pt x="4056" y="8907"/>
                  </a:lnTo>
                  <a:lnTo>
                    <a:pt x="4295" y="8986"/>
                  </a:lnTo>
                  <a:lnTo>
                    <a:pt x="4533" y="9026"/>
                  </a:lnTo>
                  <a:lnTo>
                    <a:pt x="4533" y="9026"/>
                  </a:lnTo>
                  <a:lnTo>
                    <a:pt x="4732" y="9026"/>
                  </a:lnTo>
                  <a:lnTo>
                    <a:pt x="4931" y="8947"/>
                  </a:lnTo>
                  <a:lnTo>
                    <a:pt x="5090" y="8867"/>
                  </a:lnTo>
                  <a:lnTo>
                    <a:pt x="5249" y="8788"/>
                  </a:lnTo>
                  <a:lnTo>
                    <a:pt x="5408" y="8668"/>
                  </a:lnTo>
                  <a:lnTo>
                    <a:pt x="5527" y="8509"/>
                  </a:lnTo>
                  <a:lnTo>
                    <a:pt x="5607" y="8350"/>
                  </a:lnTo>
                  <a:lnTo>
                    <a:pt x="5686" y="8151"/>
                  </a:lnTo>
                  <a:lnTo>
                    <a:pt x="5686" y="8151"/>
                  </a:lnTo>
                  <a:lnTo>
                    <a:pt x="5766" y="7396"/>
                  </a:lnTo>
                  <a:lnTo>
                    <a:pt x="5805" y="6641"/>
                  </a:lnTo>
                  <a:lnTo>
                    <a:pt x="5766" y="5965"/>
                  </a:lnTo>
                  <a:lnTo>
                    <a:pt x="5646" y="5289"/>
                  </a:lnTo>
                  <a:lnTo>
                    <a:pt x="5527" y="4653"/>
                  </a:lnTo>
                  <a:lnTo>
                    <a:pt x="5328" y="4096"/>
                  </a:lnTo>
                  <a:lnTo>
                    <a:pt x="5090" y="3539"/>
                  </a:lnTo>
                  <a:lnTo>
                    <a:pt x="4811" y="3023"/>
                  </a:lnTo>
                  <a:lnTo>
                    <a:pt x="4533" y="2506"/>
                  </a:lnTo>
                  <a:lnTo>
                    <a:pt x="4255" y="2068"/>
                  </a:lnTo>
                  <a:lnTo>
                    <a:pt x="3937" y="1671"/>
                  </a:lnTo>
                  <a:lnTo>
                    <a:pt x="3619" y="1313"/>
                  </a:lnTo>
                  <a:lnTo>
                    <a:pt x="3062" y="677"/>
                  </a:lnTo>
                  <a:lnTo>
                    <a:pt x="2545" y="239"/>
                  </a:lnTo>
                  <a:lnTo>
                    <a:pt x="2545" y="239"/>
                  </a:lnTo>
                  <a:lnTo>
                    <a:pt x="2346" y="120"/>
                  </a:lnTo>
                  <a:lnTo>
                    <a:pt x="2346" y="120"/>
                  </a:lnTo>
                  <a:lnTo>
                    <a:pt x="2148" y="41"/>
                  </a:lnTo>
                  <a:lnTo>
                    <a:pt x="190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80"/>
            <p:cNvSpPr/>
            <p:nvPr/>
          </p:nvSpPr>
          <p:spPr>
            <a:xfrm>
              <a:off x="773875" y="3543825"/>
              <a:ext cx="17900" cy="17925"/>
            </a:xfrm>
            <a:custGeom>
              <a:avLst/>
              <a:gdLst/>
              <a:ahLst/>
              <a:cxnLst/>
              <a:rect l="l" t="t" r="r" b="b"/>
              <a:pathLst>
                <a:path w="716" h="717" extrusionOk="0">
                  <a:moveTo>
                    <a:pt x="358" y="1"/>
                  </a:moveTo>
                  <a:lnTo>
                    <a:pt x="199" y="40"/>
                  </a:lnTo>
                  <a:lnTo>
                    <a:pt x="80" y="120"/>
                  </a:lnTo>
                  <a:lnTo>
                    <a:pt x="40" y="199"/>
                  </a:lnTo>
                  <a:lnTo>
                    <a:pt x="0" y="359"/>
                  </a:lnTo>
                  <a:lnTo>
                    <a:pt x="0" y="478"/>
                  </a:lnTo>
                  <a:lnTo>
                    <a:pt x="80" y="557"/>
                  </a:lnTo>
                  <a:lnTo>
                    <a:pt x="159" y="637"/>
                  </a:lnTo>
                  <a:lnTo>
                    <a:pt x="239" y="677"/>
                  </a:lnTo>
                  <a:lnTo>
                    <a:pt x="358" y="716"/>
                  </a:lnTo>
                  <a:lnTo>
                    <a:pt x="477" y="677"/>
                  </a:lnTo>
                  <a:lnTo>
                    <a:pt x="597" y="597"/>
                  </a:lnTo>
                  <a:lnTo>
                    <a:pt x="676" y="478"/>
                  </a:lnTo>
                  <a:lnTo>
                    <a:pt x="716" y="359"/>
                  </a:lnTo>
                  <a:lnTo>
                    <a:pt x="676" y="199"/>
                  </a:lnTo>
                  <a:lnTo>
                    <a:pt x="597" y="120"/>
                  </a:lnTo>
                  <a:lnTo>
                    <a:pt x="557" y="40"/>
                  </a:lnTo>
                  <a:lnTo>
                    <a:pt x="438" y="1"/>
                  </a:lnTo>
                  <a:close/>
                </a:path>
              </a:pathLst>
            </a:custGeom>
            <a:solidFill>
              <a:srgbClr val="4D56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80"/>
            <p:cNvSpPr/>
            <p:nvPr/>
          </p:nvSpPr>
          <p:spPr>
            <a:xfrm>
              <a:off x="773875" y="3543825"/>
              <a:ext cx="17900" cy="17925"/>
            </a:xfrm>
            <a:custGeom>
              <a:avLst/>
              <a:gdLst/>
              <a:ahLst/>
              <a:cxnLst/>
              <a:rect l="l" t="t" r="r" b="b"/>
              <a:pathLst>
                <a:path w="716" h="717" fill="none" extrusionOk="0">
                  <a:moveTo>
                    <a:pt x="358" y="1"/>
                  </a:moveTo>
                  <a:lnTo>
                    <a:pt x="358" y="1"/>
                  </a:lnTo>
                  <a:lnTo>
                    <a:pt x="199" y="40"/>
                  </a:lnTo>
                  <a:lnTo>
                    <a:pt x="199" y="40"/>
                  </a:lnTo>
                  <a:lnTo>
                    <a:pt x="80" y="120"/>
                  </a:lnTo>
                  <a:lnTo>
                    <a:pt x="40" y="199"/>
                  </a:lnTo>
                  <a:lnTo>
                    <a:pt x="0" y="359"/>
                  </a:lnTo>
                  <a:lnTo>
                    <a:pt x="0" y="478"/>
                  </a:lnTo>
                  <a:lnTo>
                    <a:pt x="0" y="478"/>
                  </a:lnTo>
                  <a:lnTo>
                    <a:pt x="80" y="557"/>
                  </a:lnTo>
                  <a:lnTo>
                    <a:pt x="159" y="637"/>
                  </a:lnTo>
                  <a:lnTo>
                    <a:pt x="239" y="677"/>
                  </a:lnTo>
                  <a:lnTo>
                    <a:pt x="358" y="716"/>
                  </a:lnTo>
                  <a:lnTo>
                    <a:pt x="358" y="716"/>
                  </a:lnTo>
                  <a:lnTo>
                    <a:pt x="477" y="677"/>
                  </a:lnTo>
                  <a:lnTo>
                    <a:pt x="477" y="677"/>
                  </a:lnTo>
                  <a:lnTo>
                    <a:pt x="597" y="597"/>
                  </a:lnTo>
                  <a:lnTo>
                    <a:pt x="676" y="478"/>
                  </a:lnTo>
                  <a:lnTo>
                    <a:pt x="716" y="359"/>
                  </a:lnTo>
                  <a:lnTo>
                    <a:pt x="676" y="199"/>
                  </a:lnTo>
                  <a:lnTo>
                    <a:pt x="676" y="199"/>
                  </a:lnTo>
                  <a:lnTo>
                    <a:pt x="597" y="120"/>
                  </a:lnTo>
                  <a:lnTo>
                    <a:pt x="557" y="40"/>
                  </a:lnTo>
                  <a:lnTo>
                    <a:pt x="438" y="1"/>
                  </a:lnTo>
                  <a:lnTo>
                    <a:pt x="35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80"/>
            <p:cNvSpPr/>
            <p:nvPr/>
          </p:nvSpPr>
          <p:spPr>
            <a:xfrm>
              <a:off x="707275" y="3477225"/>
              <a:ext cx="51700" cy="43775"/>
            </a:xfrm>
            <a:custGeom>
              <a:avLst/>
              <a:gdLst/>
              <a:ahLst/>
              <a:cxnLst/>
              <a:rect l="l" t="t" r="r" b="b"/>
              <a:pathLst>
                <a:path w="2068" h="1751" extrusionOk="0">
                  <a:moveTo>
                    <a:pt x="0" y="1"/>
                  </a:moveTo>
                  <a:lnTo>
                    <a:pt x="120" y="398"/>
                  </a:lnTo>
                  <a:lnTo>
                    <a:pt x="279" y="756"/>
                  </a:lnTo>
                  <a:lnTo>
                    <a:pt x="438" y="1074"/>
                  </a:lnTo>
                  <a:lnTo>
                    <a:pt x="637" y="1313"/>
                  </a:lnTo>
                  <a:lnTo>
                    <a:pt x="835" y="1472"/>
                  </a:lnTo>
                  <a:lnTo>
                    <a:pt x="994" y="1631"/>
                  </a:lnTo>
                  <a:lnTo>
                    <a:pt x="1153" y="1750"/>
                  </a:lnTo>
                  <a:lnTo>
                    <a:pt x="1392" y="1591"/>
                  </a:lnTo>
                  <a:lnTo>
                    <a:pt x="1591" y="1432"/>
                  </a:lnTo>
                  <a:lnTo>
                    <a:pt x="1750" y="1273"/>
                  </a:lnTo>
                  <a:lnTo>
                    <a:pt x="1869" y="1114"/>
                  </a:lnTo>
                  <a:lnTo>
                    <a:pt x="2028" y="796"/>
                  </a:lnTo>
                  <a:lnTo>
                    <a:pt x="2068" y="677"/>
                  </a:lnTo>
                  <a:lnTo>
                    <a:pt x="1790" y="478"/>
                  </a:lnTo>
                  <a:lnTo>
                    <a:pt x="1471" y="319"/>
                  </a:lnTo>
                  <a:lnTo>
                    <a:pt x="955" y="120"/>
                  </a:lnTo>
                  <a:lnTo>
                    <a:pt x="557" y="1"/>
                  </a:lnTo>
                  <a:close/>
                </a:path>
              </a:pathLst>
            </a:custGeom>
            <a:solidFill>
              <a:srgbClr val="5B9A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80"/>
            <p:cNvSpPr/>
            <p:nvPr/>
          </p:nvSpPr>
          <p:spPr>
            <a:xfrm>
              <a:off x="707275" y="3477225"/>
              <a:ext cx="51700" cy="43775"/>
            </a:xfrm>
            <a:custGeom>
              <a:avLst/>
              <a:gdLst/>
              <a:ahLst/>
              <a:cxnLst/>
              <a:rect l="l" t="t" r="r" b="b"/>
              <a:pathLst>
                <a:path w="2068" h="1751" fill="none" extrusionOk="0">
                  <a:moveTo>
                    <a:pt x="239" y="1"/>
                  </a:moveTo>
                  <a:lnTo>
                    <a:pt x="239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120" y="398"/>
                  </a:lnTo>
                  <a:lnTo>
                    <a:pt x="279" y="756"/>
                  </a:lnTo>
                  <a:lnTo>
                    <a:pt x="438" y="1074"/>
                  </a:lnTo>
                  <a:lnTo>
                    <a:pt x="637" y="1313"/>
                  </a:lnTo>
                  <a:lnTo>
                    <a:pt x="835" y="1472"/>
                  </a:lnTo>
                  <a:lnTo>
                    <a:pt x="994" y="1631"/>
                  </a:lnTo>
                  <a:lnTo>
                    <a:pt x="1153" y="1750"/>
                  </a:lnTo>
                  <a:lnTo>
                    <a:pt x="1153" y="1750"/>
                  </a:lnTo>
                  <a:lnTo>
                    <a:pt x="1392" y="1591"/>
                  </a:lnTo>
                  <a:lnTo>
                    <a:pt x="1591" y="1432"/>
                  </a:lnTo>
                  <a:lnTo>
                    <a:pt x="1750" y="1273"/>
                  </a:lnTo>
                  <a:lnTo>
                    <a:pt x="1869" y="1114"/>
                  </a:lnTo>
                  <a:lnTo>
                    <a:pt x="2028" y="796"/>
                  </a:lnTo>
                  <a:lnTo>
                    <a:pt x="2068" y="677"/>
                  </a:lnTo>
                  <a:lnTo>
                    <a:pt x="2068" y="677"/>
                  </a:lnTo>
                  <a:lnTo>
                    <a:pt x="1790" y="478"/>
                  </a:lnTo>
                  <a:lnTo>
                    <a:pt x="1471" y="319"/>
                  </a:lnTo>
                  <a:lnTo>
                    <a:pt x="955" y="120"/>
                  </a:lnTo>
                  <a:lnTo>
                    <a:pt x="557" y="1"/>
                  </a:lnTo>
                  <a:lnTo>
                    <a:pt x="23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80"/>
            <p:cNvSpPr/>
            <p:nvPr/>
          </p:nvSpPr>
          <p:spPr>
            <a:xfrm>
              <a:off x="1252975" y="3959300"/>
              <a:ext cx="154075" cy="165025"/>
            </a:xfrm>
            <a:custGeom>
              <a:avLst/>
              <a:gdLst/>
              <a:ahLst/>
              <a:cxnLst/>
              <a:rect l="l" t="t" r="r" b="b"/>
              <a:pathLst>
                <a:path w="6163" h="6601" extrusionOk="0">
                  <a:moveTo>
                    <a:pt x="2505" y="1"/>
                  </a:moveTo>
                  <a:lnTo>
                    <a:pt x="2465" y="319"/>
                  </a:lnTo>
                  <a:lnTo>
                    <a:pt x="2505" y="717"/>
                  </a:lnTo>
                  <a:lnTo>
                    <a:pt x="2585" y="1234"/>
                  </a:lnTo>
                  <a:lnTo>
                    <a:pt x="2664" y="1552"/>
                  </a:lnTo>
                  <a:lnTo>
                    <a:pt x="2744" y="1870"/>
                  </a:lnTo>
                  <a:lnTo>
                    <a:pt x="2903" y="2188"/>
                  </a:lnTo>
                  <a:lnTo>
                    <a:pt x="3062" y="2585"/>
                  </a:lnTo>
                  <a:lnTo>
                    <a:pt x="3300" y="2943"/>
                  </a:lnTo>
                  <a:lnTo>
                    <a:pt x="3579" y="3341"/>
                  </a:lnTo>
                  <a:lnTo>
                    <a:pt x="3936" y="3778"/>
                  </a:lnTo>
                  <a:lnTo>
                    <a:pt x="4334" y="4176"/>
                  </a:lnTo>
                  <a:lnTo>
                    <a:pt x="3936" y="4176"/>
                  </a:lnTo>
                  <a:lnTo>
                    <a:pt x="3420" y="4215"/>
                  </a:lnTo>
                  <a:lnTo>
                    <a:pt x="2942" y="4255"/>
                  </a:lnTo>
                  <a:lnTo>
                    <a:pt x="2465" y="4335"/>
                  </a:lnTo>
                  <a:lnTo>
                    <a:pt x="2068" y="4414"/>
                  </a:lnTo>
                  <a:lnTo>
                    <a:pt x="1710" y="4534"/>
                  </a:lnTo>
                  <a:lnTo>
                    <a:pt x="1392" y="4653"/>
                  </a:lnTo>
                  <a:lnTo>
                    <a:pt x="875" y="4931"/>
                  </a:lnTo>
                  <a:lnTo>
                    <a:pt x="477" y="5209"/>
                  </a:lnTo>
                  <a:lnTo>
                    <a:pt x="199" y="5448"/>
                  </a:lnTo>
                  <a:lnTo>
                    <a:pt x="0" y="5687"/>
                  </a:lnTo>
                  <a:lnTo>
                    <a:pt x="398" y="5925"/>
                  </a:lnTo>
                  <a:lnTo>
                    <a:pt x="756" y="6124"/>
                  </a:lnTo>
                  <a:lnTo>
                    <a:pt x="1153" y="6283"/>
                  </a:lnTo>
                  <a:lnTo>
                    <a:pt x="1511" y="6402"/>
                  </a:lnTo>
                  <a:lnTo>
                    <a:pt x="1869" y="6482"/>
                  </a:lnTo>
                  <a:lnTo>
                    <a:pt x="2187" y="6561"/>
                  </a:lnTo>
                  <a:lnTo>
                    <a:pt x="2545" y="6601"/>
                  </a:lnTo>
                  <a:lnTo>
                    <a:pt x="2863" y="6601"/>
                  </a:lnTo>
                  <a:lnTo>
                    <a:pt x="3459" y="6561"/>
                  </a:lnTo>
                  <a:lnTo>
                    <a:pt x="3976" y="6442"/>
                  </a:lnTo>
                  <a:lnTo>
                    <a:pt x="4453" y="6323"/>
                  </a:lnTo>
                  <a:lnTo>
                    <a:pt x="4851" y="6164"/>
                  </a:lnTo>
                  <a:lnTo>
                    <a:pt x="4811" y="5885"/>
                  </a:lnTo>
                  <a:lnTo>
                    <a:pt x="4771" y="5647"/>
                  </a:lnTo>
                  <a:lnTo>
                    <a:pt x="4811" y="5368"/>
                  </a:lnTo>
                  <a:lnTo>
                    <a:pt x="4891" y="5090"/>
                  </a:lnTo>
                  <a:lnTo>
                    <a:pt x="5328" y="4136"/>
                  </a:lnTo>
                  <a:lnTo>
                    <a:pt x="5487" y="3858"/>
                  </a:lnTo>
                  <a:lnTo>
                    <a:pt x="5686" y="3619"/>
                  </a:lnTo>
                  <a:lnTo>
                    <a:pt x="5924" y="3460"/>
                  </a:lnTo>
                  <a:lnTo>
                    <a:pt x="6163" y="3341"/>
                  </a:lnTo>
                  <a:lnTo>
                    <a:pt x="6004" y="2943"/>
                  </a:lnTo>
                  <a:lnTo>
                    <a:pt x="5805" y="2506"/>
                  </a:lnTo>
                  <a:lnTo>
                    <a:pt x="5527" y="2029"/>
                  </a:lnTo>
                  <a:lnTo>
                    <a:pt x="5169" y="1512"/>
                  </a:lnTo>
                  <a:lnTo>
                    <a:pt x="4930" y="1273"/>
                  </a:lnTo>
                  <a:lnTo>
                    <a:pt x="4692" y="1074"/>
                  </a:lnTo>
                  <a:lnTo>
                    <a:pt x="4414" y="836"/>
                  </a:lnTo>
                  <a:lnTo>
                    <a:pt x="4095" y="637"/>
                  </a:lnTo>
                  <a:lnTo>
                    <a:pt x="3738" y="438"/>
                  </a:lnTo>
                  <a:lnTo>
                    <a:pt x="3380" y="279"/>
                  </a:lnTo>
                  <a:lnTo>
                    <a:pt x="2982" y="120"/>
                  </a:lnTo>
                  <a:lnTo>
                    <a:pt x="2505" y="1"/>
                  </a:lnTo>
                  <a:close/>
                </a:path>
              </a:pathLst>
            </a:custGeom>
            <a:solidFill>
              <a:srgbClr val="5B9A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80"/>
            <p:cNvSpPr/>
            <p:nvPr/>
          </p:nvSpPr>
          <p:spPr>
            <a:xfrm>
              <a:off x="1252975" y="3959300"/>
              <a:ext cx="154075" cy="165025"/>
            </a:xfrm>
            <a:custGeom>
              <a:avLst/>
              <a:gdLst/>
              <a:ahLst/>
              <a:cxnLst/>
              <a:rect l="l" t="t" r="r" b="b"/>
              <a:pathLst>
                <a:path w="6163" h="6601" fill="none" extrusionOk="0">
                  <a:moveTo>
                    <a:pt x="2505" y="1"/>
                  </a:moveTo>
                  <a:lnTo>
                    <a:pt x="2505" y="1"/>
                  </a:lnTo>
                  <a:lnTo>
                    <a:pt x="2465" y="319"/>
                  </a:lnTo>
                  <a:lnTo>
                    <a:pt x="2505" y="717"/>
                  </a:lnTo>
                  <a:lnTo>
                    <a:pt x="2585" y="1234"/>
                  </a:lnTo>
                  <a:lnTo>
                    <a:pt x="2664" y="1552"/>
                  </a:lnTo>
                  <a:lnTo>
                    <a:pt x="2744" y="1870"/>
                  </a:lnTo>
                  <a:lnTo>
                    <a:pt x="2903" y="2188"/>
                  </a:lnTo>
                  <a:lnTo>
                    <a:pt x="3062" y="2585"/>
                  </a:lnTo>
                  <a:lnTo>
                    <a:pt x="3300" y="2943"/>
                  </a:lnTo>
                  <a:lnTo>
                    <a:pt x="3579" y="3341"/>
                  </a:lnTo>
                  <a:lnTo>
                    <a:pt x="3936" y="3778"/>
                  </a:lnTo>
                  <a:lnTo>
                    <a:pt x="4334" y="4176"/>
                  </a:lnTo>
                  <a:lnTo>
                    <a:pt x="4334" y="4176"/>
                  </a:lnTo>
                  <a:lnTo>
                    <a:pt x="3936" y="4176"/>
                  </a:lnTo>
                  <a:lnTo>
                    <a:pt x="3936" y="4176"/>
                  </a:lnTo>
                  <a:lnTo>
                    <a:pt x="3420" y="4215"/>
                  </a:lnTo>
                  <a:lnTo>
                    <a:pt x="2942" y="4255"/>
                  </a:lnTo>
                  <a:lnTo>
                    <a:pt x="2465" y="4335"/>
                  </a:lnTo>
                  <a:lnTo>
                    <a:pt x="2068" y="4414"/>
                  </a:lnTo>
                  <a:lnTo>
                    <a:pt x="1710" y="4534"/>
                  </a:lnTo>
                  <a:lnTo>
                    <a:pt x="1392" y="4653"/>
                  </a:lnTo>
                  <a:lnTo>
                    <a:pt x="875" y="4931"/>
                  </a:lnTo>
                  <a:lnTo>
                    <a:pt x="477" y="5209"/>
                  </a:lnTo>
                  <a:lnTo>
                    <a:pt x="199" y="5448"/>
                  </a:lnTo>
                  <a:lnTo>
                    <a:pt x="0" y="5687"/>
                  </a:lnTo>
                  <a:lnTo>
                    <a:pt x="0" y="5687"/>
                  </a:lnTo>
                  <a:lnTo>
                    <a:pt x="398" y="5925"/>
                  </a:lnTo>
                  <a:lnTo>
                    <a:pt x="756" y="6124"/>
                  </a:lnTo>
                  <a:lnTo>
                    <a:pt x="1153" y="6283"/>
                  </a:lnTo>
                  <a:lnTo>
                    <a:pt x="1511" y="6402"/>
                  </a:lnTo>
                  <a:lnTo>
                    <a:pt x="1869" y="6482"/>
                  </a:lnTo>
                  <a:lnTo>
                    <a:pt x="2187" y="6561"/>
                  </a:lnTo>
                  <a:lnTo>
                    <a:pt x="2545" y="6601"/>
                  </a:lnTo>
                  <a:lnTo>
                    <a:pt x="2863" y="6601"/>
                  </a:lnTo>
                  <a:lnTo>
                    <a:pt x="2863" y="6601"/>
                  </a:lnTo>
                  <a:lnTo>
                    <a:pt x="3459" y="6561"/>
                  </a:lnTo>
                  <a:lnTo>
                    <a:pt x="3976" y="6442"/>
                  </a:lnTo>
                  <a:lnTo>
                    <a:pt x="4453" y="6323"/>
                  </a:lnTo>
                  <a:lnTo>
                    <a:pt x="4851" y="6164"/>
                  </a:lnTo>
                  <a:lnTo>
                    <a:pt x="4851" y="6164"/>
                  </a:lnTo>
                  <a:lnTo>
                    <a:pt x="4811" y="5885"/>
                  </a:lnTo>
                  <a:lnTo>
                    <a:pt x="4771" y="5647"/>
                  </a:lnTo>
                  <a:lnTo>
                    <a:pt x="4811" y="5368"/>
                  </a:lnTo>
                  <a:lnTo>
                    <a:pt x="4891" y="5090"/>
                  </a:lnTo>
                  <a:lnTo>
                    <a:pt x="5328" y="4136"/>
                  </a:lnTo>
                  <a:lnTo>
                    <a:pt x="5328" y="4136"/>
                  </a:lnTo>
                  <a:lnTo>
                    <a:pt x="5487" y="3858"/>
                  </a:lnTo>
                  <a:lnTo>
                    <a:pt x="5686" y="3619"/>
                  </a:lnTo>
                  <a:lnTo>
                    <a:pt x="5924" y="3460"/>
                  </a:lnTo>
                  <a:lnTo>
                    <a:pt x="6163" y="3341"/>
                  </a:lnTo>
                  <a:lnTo>
                    <a:pt x="6163" y="3341"/>
                  </a:lnTo>
                  <a:lnTo>
                    <a:pt x="6004" y="2943"/>
                  </a:lnTo>
                  <a:lnTo>
                    <a:pt x="5805" y="2506"/>
                  </a:lnTo>
                  <a:lnTo>
                    <a:pt x="5527" y="2029"/>
                  </a:lnTo>
                  <a:lnTo>
                    <a:pt x="5169" y="1512"/>
                  </a:lnTo>
                  <a:lnTo>
                    <a:pt x="4930" y="1273"/>
                  </a:lnTo>
                  <a:lnTo>
                    <a:pt x="4692" y="1074"/>
                  </a:lnTo>
                  <a:lnTo>
                    <a:pt x="4414" y="836"/>
                  </a:lnTo>
                  <a:lnTo>
                    <a:pt x="4095" y="637"/>
                  </a:lnTo>
                  <a:lnTo>
                    <a:pt x="3738" y="438"/>
                  </a:lnTo>
                  <a:lnTo>
                    <a:pt x="3380" y="279"/>
                  </a:lnTo>
                  <a:lnTo>
                    <a:pt x="2982" y="120"/>
                  </a:lnTo>
                  <a:lnTo>
                    <a:pt x="2505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80"/>
            <p:cNvSpPr/>
            <p:nvPr/>
          </p:nvSpPr>
          <p:spPr>
            <a:xfrm>
              <a:off x="1372250" y="4040825"/>
              <a:ext cx="295225" cy="174950"/>
            </a:xfrm>
            <a:custGeom>
              <a:avLst/>
              <a:gdLst/>
              <a:ahLst/>
              <a:cxnLst/>
              <a:rect l="l" t="t" r="r" b="b"/>
              <a:pathLst>
                <a:path w="11809" h="6998" extrusionOk="0">
                  <a:moveTo>
                    <a:pt x="8747" y="3260"/>
                  </a:moveTo>
                  <a:lnTo>
                    <a:pt x="8946" y="3300"/>
                  </a:lnTo>
                  <a:lnTo>
                    <a:pt x="9105" y="3420"/>
                  </a:lnTo>
                  <a:lnTo>
                    <a:pt x="9185" y="3579"/>
                  </a:lnTo>
                  <a:lnTo>
                    <a:pt x="9225" y="3738"/>
                  </a:lnTo>
                  <a:lnTo>
                    <a:pt x="9185" y="3897"/>
                  </a:lnTo>
                  <a:lnTo>
                    <a:pt x="9105" y="4016"/>
                  </a:lnTo>
                  <a:lnTo>
                    <a:pt x="9026" y="4095"/>
                  </a:lnTo>
                  <a:lnTo>
                    <a:pt x="8906" y="4175"/>
                  </a:lnTo>
                  <a:lnTo>
                    <a:pt x="8747" y="4175"/>
                  </a:lnTo>
                  <a:lnTo>
                    <a:pt x="8588" y="4135"/>
                  </a:lnTo>
                  <a:lnTo>
                    <a:pt x="8429" y="4016"/>
                  </a:lnTo>
                  <a:lnTo>
                    <a:pt x="8350" y="3897"/>
                  </a:lnTo>
                  <a:lnTo>
                    <a:pt x="8310" y="3738"/>
                  </a:lnTo>
                  <a:lnTo>
                    <a:pt x="8350" y="3539"/>
                  </a:lnTo>
                  <a:lnTo>
                    <a:pt x="8429" y="3420"/>
                  </a:lnTo>
                  <a:lnTo>
                    <a:pt x="8509" y="3340"/>
                  </a:lnTo>
                  <a:lnTo>
                    <a:pt x="8628" y="3300"/>
                  </a:lnTo>
                  <a:lnTo>
                    <a:pt x="8747" y="3260"/>
                  </a:lnTo>
                  <a:close/>
                  <a:moveTo>
                    <a:pt x="5845" y="2386"/>
                  </a:moveTo>
                  <a:lnTo>
                    <a:pt x="5885" y="2545"/>
                  </a:lnTo>
                  <a:lnTo>
                    <a:pt x="6004" y="2982"/>
                  </a:lnTo>
                  <a:lnTo>
                    <a:pt x="6044" y="3260"/>
                  </a:lnTo>
                  <a:lnTo>
                    <a:pt x="6044" y="3539"/>
                  </a:lnTo>
                  <a:lnTo>
                    <a:pt x="6004" y="3857"/>
                  </a:lnTo>
                  <a:lnTo>
                    <a:pt x="5924" y="4175"/>
                  </a:lnTo>
                  <a:lnTo>
                    <a:pt x="5726" y="4215"/>
                  </a:lnTo>
                  <a:lnTo>
                    <a:pt x="5249" y="4254"/>
                  </a:lnTo>
                  <a:lnTo>
                    <a:pt x="4851" y="4215"/>
                  </a:lnTo>
                  <a:lnTo>
                    <a:pt x="4334" y="4135"/>
                  </a:lnTo>
                  <a:lnTo>
                    <a:pt x="4096" y="4056"/>
                  </a:lnTo>
                  <a:lnTo>
                    <a:pt x="3857" y="3936"/>
                  </a:lnTo>
                  <a:lnTo>
                    <a:pt x="3579" y="3777"/>
                  </a:lnTo>
                  <a:lnTo>
                    <a:pt x="3340" y="3618"/>
                  </a:lnTo>
                  <a:lnTo>
                    <a:pt x="3459" y="3459"/>
                  </a:lnTo>
                  <a:lnTo>
                    <a:pt x="3618" y="3300"/>
                  </a:lnTo>
                  <a:lnTo>
                    <a:pt x="3857" y="3141"/>
                  </a:lnTo>
                  <a:lnTo>
                    <a:pt x="4215" y="2903"/>
                  </a:lnTo>
                  <a:lnTo>
                    <a:pt x="4652" y="2704"/>
                  </a:lnTo>
                  <a:lnTo>
                    <a:pt x="5169" y="2545"/>
                  </a:lnTo>
                  <a:lnTo>
                    <a:pt x="5845" y="2386"/>
                  </a:lnTo>
                  <a:close/>
                  <a:moveTo>
                    <a:pt x="1710" y="0"/>
                  </a:moveTo>
                  <a:lnTo>
                    <a:pt x="1392" y="80"/>
                  </a:lnTo>
                  <a:lnTo>
                    <a:pt x="1153" y="199"/>
                  </a:lnTo>
                  <a:lnTo>
                    <a:pt x="915" y="358"/>
                  </a:lnTo>
                  <a:lnTo>
                    <a:pt x="716" y="597"/>
                  </a:lnTo>
                  <a:lnTo>
                    <a:pt x="557" y="875"/>
                  </a:lnTo>
                  <a:lnTo>
                    <a:pt x="120" y="1829"/>
                  </a:lnTo>
                  <a:lnTo>
                    <a:pt x="40" y="2107"/>
                  </a:lnTo>
                  <a:lnTo>
                    <a:pt x="0" y="2386"/>
                  </a:lnTo>
                  <a:lnTo>
                    <a:pt x="40" y="2624"/>
                  </a:lnTo>
                  <a:lnTo>
                    <a:pt x="80" y="2903"/>
                  </a:lnTo>
                  <a:lnTo>
                    <a:pt x="199" y="3141"/>
                  </a:lnTo>
                  <a:lnTo>
                    <a:pt x="398" y="3340"/>
                  </a:lnTo>
                  <a:lnTo>
                    <a:pt x="955" y="3857"/>
                  </a:lnTo>
                  <a:lnTo>
                    <a:pt x="1710" y="4414"/>
                  </a:lnTo>
                  <a:lnTo>
                    <a:pt x="2545" y="5050"/>
                  </a:lnTo>
                  <a:lnTo>
                    <a:pt x="3539" y="5646"/>
                  </a:lnTo>
                  <a:lnTo>
                    <a:pt x="4096" y="5924"/>
                  </a:lnTo>
                  <a:lnTo>
                    <a:pt x="4652" y="6163"/>
                  </a:lnTo>
                  <a:lnTo>
                    <a:pt x="5249" y="6401"/>
                  </a:lnTo>
                  <a:lnTo>
                    <a:pt x="5885" y="6600"/>
                  </a:lnTo>
                  <a:lnTo>
                    <a:pt x="6521" y="6759"/>
                  </a:lnTo>
                  <a:lnTo>
                    <a:pt x="7157" y="6879"/>
                  </a:lnTo>
                  <a:lnTo>
                    <a:pt x="7833" y="6958"/>
                  </a:lnTo>
                  <a:lnTo>
                    <a:pt x="8509" y="6998"/>
                  </a:lnTo>
                  <a:lnTo>
                    <a:pt x="9065" y="6998"/>
                  </a:lnTo>
                  <a:lnTo>
                    <a:pt x="9622" y="6918"/>
                  </a:lnTo>
                  <a:lnTo>
                    <a:pt x="10218" y="6839"/>
                  </a:lnTo>
                  <a:lnTo>
                    <a:pt x="10775" y="6680"/>
                  </a:lnTo>
                  <a:lnTo>
                    <a:pt x="11093" y="6560"/>
                  </a:lnTo>
                  <a:lnTo>
                    <a:pt x="11372" y="6322"/>
                  </a:lnTo>
                  <a:lnTo>
                    <a:pt x="11570" y="6083"/>
                  </a:lnTo>
                  <a:lnTo>
                    <a:pt x="11690" y="5805"/>
                  </a:lnTo>
                  <a:lnTo>
                    <a:pt x="11769" y="5487"/>
                  </a:lnTo>
                  <a:lnTo>
                    <a:pt x="11809" y="5129"/>
                  </a:lnTo>
                  <a:lnTo>
                    <a:pt x="11729" y="4811"/>
                  </a:lnTo>
                  <a:lnTo>
                    <a:pt x="11570" y="4533"/>
                  </a:lnTo>
                  <a:lnTo>
                    <a:pt x="11093" y="3817"/>
                  </a:lnTo>
                  <a:lnTo>
                    <a:pt x="10537" y="3221"/>
                  </a:lnTo>
                  <a:lnTo>
                    <a:pt x="9980" y="2664"/>
                  </a:lnTo>
                  <a:lnTo>
                    <a:pt x="9384" y="2147"/>
                  </a:lnTo>
                  <a:lnTo>
                    <a:pt x="8787" y="1750"/>
                  </a:lnTo>
                  <a:lnTo>
                    <a:pt x="8151" y="1352"/>
                  </a:lnTo>
                  <a:lnTo>
                    <a:pt x="7515" y="1034"/>
                  </a:lnTo>
                  <a:lnTo>
                    <a:pt x="6918" y="795"/>
                  </a:lnTo>
                  <a:lnTo>
                    <a:pt x="6282" y="557"/>
                  </a:lnTo>
                  <a:lnTo>
                    <a:pt x="5686" y="398"/>
                  </a:lnTo>
                  <a:lnTo>
                    <a:pt x="5090" y="239"/>
                  </a:lnTo>
                  <a:lnTo>
                    <a:pt x="4533" y="159"/>
                  </a:lnTo>
                  <a:lnTo>
                    <a:pt x="3976" y="80"/>
                  </a:lnTo>
                  <a:lnTo>
                    <a:pt x="3459" y="40"/>
                  </a:lnTo>
                  <a:lnTo>
                    <a:pt x="2505" y="0"/>
                  </a:lnTo>
                  <a:close/>
                </a:path>
              </a:pathLst>
            </a:custGeom>
            <a:solidFill>
              <a:srgbClr val="E5EA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80"/>
            <p:cNvSpPr/>
            <p:nvPr/>
          </p:nvSpPr>
          <p:spPr>
            <a:xfrm>
              <a:off x="1580000" y="4122325"/>
              <a:ext cx="22875" cy="22875"/>
            </a:xfrm>
            <a:custGeom>
              <a:avLst/>
              <a:gdLst/>
              <a:ahLst/>
              <a:cxnLst/>
              <a:rect l="l" t="t" r="r" b="b"/>
              <a:pathLst>
                <a:path w="915" h="915" fill="none" extrusionOk="0">
                  <a:moveTo>
                    <a:pt x="437" y="915"/>
                  </a:moveTo>
                  <a:lnTo>
                    <a:pt x="437" y="915"/>
                  </a:lnTo>
                  <a:lnTo>
                    <a:pt x="278" y="875"/>
                  </a:lnTo>
                  <a:lnTo>
                    <a:pt x="278" y="875"/>
                  </a:lnTo>
                  <a:lnTo>
                    <a:pt x="119" y="756"/>
                  </a:lnTo>
                  <a:lnTo>
                    <a:pt x="40" y="637"/>
                  </a:lnTo>
                  <a:lnTo>
                    <a:pt x="0" y="478"/>
                  </a:lnTo>
                  <a:lnTo>
                    <a:pt x="40" y="279"/>
                  </a:lnTo>
                  <a:lnTo>
                    <a:pt x="40" y="279"/>
                  </a:lnTo>
                  <a:lnTo>
                    <a:pt x="119" y="160"/>
                  </a:lnTo>
                  <a:lnTo>
                    <a:pt x="199" y="80"/>
                  </a:lnTo>
                  <a:lnTo>
                    <a:pt x="318" y="40"/>
                  </a:lnTo>
                  <a:lnTo>
                    <a:pt x="437" y="0"/>
                  </a:lnTo>
                  <a:lnTo>
                    <a:pt x="437" y="0"/>
                  </a:lnTo>
                  <a:lnTo>
                    <a:pt x="636" y="40"/>
                  </a:lnTo>
                  <a:lnTo>
                    <a:pt x="636" y="40"/>
                  </a:lnTo>
                  <a:lnTo>
                    <a:pt x="795" y="160"/>
                  </a:lnTo>
                  <a:lnTo>
                    <a:pt x="875" y="319"/>
                  </a:lnTo>
                  <a:lnTo>
                    <a:pt x="915" y="478"/>
                  </a:lnTo>
                  <a:lnTo>
                    <a:pt x="875" y="637"/>
                  </a:lnTo>
                  <a:lnTo>
                    <a:pt x="875" y="637"/>
                  </a:lnTo>
                  <a:lnTo>
                    <a:pt x="795" y="756"/>
                  </a:lnTo>
                  <a:lnTo>
                    <a:pt x="716" y="835"/>
                  </a:lnTo>
                  <a:lnTo>
                    <a:pt x="596" y="915"/>
                  </a:lnTo>
                  <a:lnTo>
                    <a:pt x="437" y="91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80"/>
            <p:cNvSpPr/>
            <p:nvPr/>
          </p:nvSpPr>
          <p:spPr>
            <a:xfrm>
              <a:off x="1455750" y="4100450"/>
              <a:ext cx="67600" cy="46750"/>
            </a:xfrm>
            <a:custGeom>
              <a:avLst/>
              <a:gdLst/>
              <a:ahLst/>
              <a:cxnLst/>
              <a:rect l="l" t="t" r="r" b="b"/>
              <a:pathLst>
                <a:path w="2704" h="1870" fill="none" extrusionOk="0">
                  <a:moveTo>
                    <a:pt x="1909" y="1869"/>
                  </a:moveTo>
                  <a:lnTo>
                    <a:pt x="1909" y="1869"/>
                  </a:lnTo>
                  <a:lnTo>
                    <a:pt x="1511" y="1830"/>
                  </a:lnTo>
                  <a:lnTo>
                    <a:pt x="994" y="1750"/>
                  </a:lnTo>
                  <a:lnTo>
                    <a:pt x="756" y="1671"/>
                  </a:lnTo>
                  <a:lnTo>
                    <a:pt x="517" y="1551"/>
                  </a:lnTo>
                  <a:lnTo>
                    <a:pt x="239" y="1392"/>
                  </a:lnTo>
                  <a:lnTo>
                    <a:pt x="0" y="1233"/>
                  </a:lnTo>
                  <a:lnTo>
                    <a:pt x="0" y="1233"/>
                  </a:lnTo>
                  <a:lnTo>
                    <a:pt x="119" y="1074"/>
                  </a:lnTo>
                  <a:lnTo>
                    <a:pt x="278" y="915"/>
                  </a:lnTo>
                  <a:lnTo>
                    <a:pt x="517" y="756"/>
                  </a:lnTo>
                  <a:lnTo>
                    <a:pt x="875" y="518"/>
                  </a:lnTo>
                  <a:lnTo>
                    <a:pt x="1312" y="319"/>
                  </a:lnTo>
                  <a:lnTo>
                    <a:pt x="1829" y="160"/>
                  </a:lnTo>
                  <a:lnTo>
                    <a:pt x="2505" y="1"/>
                  </a:lnTo>
                  <a:lnTo>
                    <a:pt x="2505" y="1"/>
                  </a:lnTo>
                  <a:lnTo>
                    <a:pt x="2545" y="160"/>
                  </a:lnTo>
                  <a:lnTo>
                    <a:pt x="2664" y="597"/>
                  </a:lnTo>
                  <a:lnTo>
                    <a:pt x="2704" y="875"/>
                  </a:lnTo>
                  <a:lnTo>
                    <a:pt x="2704" y="1154"/>
                  </a:lnTo>
                  <a:lnTo>
                    <a:pt x="2664" y="1472"/>
                  </a:lnTo>
                  <a:lnTo>
                    <a:pt x="2584" y="1790"/>
                  </a:lnTo>
                  <a:lnTo>
                    <a:pt x="2584" y="1790"/>
                  </a:lnTo>
                  <a:lnTo>
                    <a:pt x="2386" y="1830"/>
                  </a:lnTo>
                  <a:lnTo>
                    <a:pt x="1909" y="186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80"/>
            <p:cNvSpPr/>
            <p:nvPr/>
          </p:nvSpPr>
          <p:spPr>
            <a:xfrm>
              <a:off x="1372250" y="4040825"/>
              <a:ext cx="295225" cy="174950"/>
            </a:xfrm>
            <a:custGeom>
              <a:avLst/>
              <a:gdLst/>
              <a:ahLst/>
              <a:cxnLst/>
              <a:rect l="l" t="t" r="r" b="b"/>
              <a:pathLst>
                <a:path w="11809" h="6998" fill="none" extrusionOk="0">
                  <a:moveTo>
                    <a:pt x="2505" y="0"/>
                  </a:moveTo>
                  <a:lnTo>
                    <a:pt x="2505" y="0"/>
                  </a:lnTo>
                  <a:lnTo>
                    <a:pt x="1710" y="0"/>
                  </a:lnTo>
                  <a:lnTo>
                    <a:pt x="1710" y="0"/>
                  </a:lnTo>
                  <a:lnTo>
                    <a:pt x="1392" y="80"/>
                  </a:lnTo>
                  <a:lnTo>
                    <a:pt x="1392" y="80"/>
                  </a:lnTo>
                  <a:lnTo>
                    <a:pt x="1153" y="199"/>
                  </a:lnTo>
                  <a:lnTo>
                    <a:pt x="915" y="358"/>
                  </a:lnTo>
                  <a:lnTo>
                    <a:pt x="716" y="597"/>
                  </a:lnTo>
                  <a:lnTo>
                    <a:pt x="557" y="875"/>
                  </a:lnTo>
                  <a:lnTo>
                    <a:pt x="120" y="1829"/>
                  </a:lnTo>
                  <a:lnTo>
                    <a:pt x="120" y="1829"/>
                  </a:lnTo>
                  <a:lnTo>
                    <a:pt x="40" y="2107"/>
                  </a:lnTo>
                  <a:lnTo>
                    <a:pt x="0" y="2386"/>
                  </a:lnTo>
                  <a:lnTo>
                    <a:pt x="40" y="2624"/>
                  </a:lnTo>
                  <a:lnTo>
                    <a:pt x="80" y="2903"/>
                  </a:lnTo>
                  <a:lnTo>
                    <a:pt x="80" y="2903"/>
                  </a:lnTo>
                  <a:lnTo>
                    <a:pt x="199" y="3141"/>
                  </a:lnTo>
                  <a:lnTo>
                    <a:pt x="398" y="3340"/>
                  </a:lnTo>
                  <a:lnTo>
                    <a:pt x="398" y="3340"/>
                  </a:lnTo>
                  <a:lnTo>
                    <a:pt x="955" y="3857"/>
                  </a:lnTo>
                  <a:lnTo>
                    <a:pt x="1710" y="4414"/>
                  </a:lnTo>
                  <a:lnTo>
                    <a:pt x="2545" y="5050"/>
                  </a:lnTo>
                  <a:lnTo>
                    <a:pt x="3539" y="5646"/>
                  </a:lnTo>
                  <a:lnTo>
                    <a:pt x="4096" y="5924"/>
                  </a:lnTo>
                  <a:lnTo>
                    <a:pt x="4652" y="6163"/>
                  </a:lnTo>
                  <a:lnTo>
                    <a:pt x="5249" y="6401"/>
                  </a:lnTo>
                  <a:lnTo>
                    <a:pt x="5885" y="6600"/>
                  </a:lnTo>
                  <a:lnTo>
                    <a:pt x="6521" y="6759"/>
                  </a:lnTo>
                  <a:lnTo>
                    <a:pt x="7157" y="6879"/>
                  </a:lnTo>
                  <a:lnTo>
                    <a:pt x="7833" y="6958"/>
                  </a:lnTo>
                  <a:lnTo>
                    <a:pt x="8509" y="6998"/>
                  </a:lnTo>
                  <a:lnTo>
                    <a:pt x="8509" y="6998"/>
                  </a:lnTo>
                  <a:lnTo>
                    <a:pt x="9065" y="6998"/>
                  </a:lnTo>
                  <a:lnTo>
                    <a:pt x="9622" y="6918"/>
                  </a:lnTo>
                  <a:lnTo>
                    <a:pt x="10218" y="6839"/>
                  </a:lnTo>
                  <a:lnTo>
                    <a:pt x="10775" y="6680"/>
                  </a:lnTo>
                  <a:lnTo>
                    <a:pt x="10775" y="6680"/>
                  </a:lnTo>
                  <a:lnTo>
                    <a:pt x="11093" y="6560"/>
                  </a:lnTo>
                  <a:lnTo>
                    <a:pt x="11372" y="6322"/>
                  </a:lnTo>
                  <a:lnTo>
                    <a:pt x="11570" y="6083"/>
                  </a:lnTo>
                  <a:lnTo>
                    <a:pt x="11690" y="5805"/>
                  </a:lnTo>
                  <a:lnTo>
                    <a:pt x="11769" y="5487"/>
                  </a:lnTo>
                  <a:lnTo>
                    <a:pt x="11809" y="5129"/>
                  </a:lnTo>
                  <a:lnTo>
                    <a:pt x="11729" y="4811"/>
                  </a:lnTo>
                  <a:lnTo>
                    <a:pt x="11570" y="4533"/>
                  </a:lnTo>
                  <a:lnTo>
                    <a:pt x="11570" y="4533"/>
                  </a:lnTo>
                  <a:lnTo>
                    <a:pt x="11093" y="3817"/>
                  </a:lnTo>
                  <a:lnTo>
                    <a:pt x="10537" y="3221"/>
                  </a:lnTo>
                  <a:lnTo>
                    <a:pt x="9980" y="2664"/>
                  </a:lnTo>
                  <a:lnTo>
                    <a:pt x="9384" y="2147"/>
                  </a:lnTo>
                  <a:lnTo>
                    <a:pt x="8787" y="1750"/>
                  </a:lnTo>
                  <a:lnTo>
                    <a:pt x="8151" y="1352"/>
                  </a:lnTo>
                  <a:lnTo>
                    <a:pt x="7515" y="1034"/>
                  </a:lnTo>
                  <a:lnTo>
                    <a:pt x="6918" y="795"/>
                  </a:lnTo>
                  <a:lnTo>
                    <a:pt x="6282" y="557"/>
                  </a:lnTo>
                  <a:lnTo>
                    <a:pt x="5686" y="398"/>
                  </a:lnTo>
                  <a:lnTo>
                    <a:pt x="5090" y="239"/>
                  </a:lnTo>
                  <a:lnTo>
                    <a:pt x="4533" y="159"/>
                  </a:lnTo>
                  <a:lnTo>
                    <a:pt x="3976" y="80"/>
                  </a:lnTo>
                  <a:lnTo>
                    <a:pt x="3459" y="40"/>
                  </a:lnTo>
                  <a:lnTo>
                    <a:pt x="250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80"/>
            <p:cNvSpPr/>
            <p:nvPr/>
          </p:nvSpPr>
          <p:spPr>
            <a:xfrm>
              <a:off x="1580000" y="4122325"/>
              <a:ext cx="22875" cy="22875"/>
            </a:xfrm>
            <a:custGeom>
              <a:avLst/>
              <a:gdLst/>
              <a:ahLst/>
              <a:cxnLst/>
              <a:rect l="l" t="t" r="r" b="b"/>
              <a:pathLst>
                <a:path w="915" h="915" extrusionOk="0">
                  <a:moveTo>
                    <a:pt x="437" y="0"/>
                  </a:moveTo>
                  <a:lnTo>
                    <a:pt x="318" y="40"/>
                  </a:lnTo>
                  <a:lnTo>
                    <a:pt x="199" y="80"/>
                  </a:lnTo>
                  <a:lnTo>
                    <a:pt x="119" y="160"/>
                  </a:lnTo>
                  <a:lnTo>
                    <a:pt x="40" y="279"/>
                  </a:lnTo>
                  <a:lnTo>
                    <a:pt x="0" y="478"/>
                  </a:lnTo>
                  <a:lnTo>
                    <a:pt x="40" y="637"/>
                  </a:lnTo>
                  <a:lnTo>
                    <a:pt x="119" y="756"/>
                  </a:lnTo>
                  <a:lnTo>
                    <a:pt x="278" y="875"/>
                  </a:lnTo>
                  <a:lnTo>
                    <a:pt x="437" y="915"/>
                  </a:lnTo>
                  <a:lnTo>
                    <a:pt x="596" y="915"/>
                  </a:lnTo>
                  <a:lnTo>
                    <a:pt x="716" y="835"/>
                  </a:lnTo>
                  <a:lnTo>
                    <a:pt x="795" y="756"/>
                  </a:lnTo>
                  <a:lnTo>
                    <a:pt x="875" y="637"/>
                  </a:lnTo>
                  <a:lnTo>
                    <a:pt x="915" y="478"/>
                  </a:lnTo>
                  <a:lnTo>
                    <a:pt x="875" y="319"/>
                  </a:lnTo>
                  <a:lnTo>
                    <a:pt x="795" y="160"/>
                  </a:lnTo>
                  <a:lnTo>
                    <a:pt x="636" y="40"/>
                  </a:lnTo>
                  <a:lnTo>
                    <a:pt x="437" y="0"/>
                  </a:lnTo>
                  <a:close/>
                </a:path>
              </a:pathLst>
            </a:custGeom>
            <a:solidFill>
              <a:srgbClr val="4D56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80"/>
            <p:cNvSpPr/>
            <p:nvPr/>
          </p:nvSpPr>
          <p:spPr>
            <a:xfrm>
              <a:off x="1580000" y="4122325"/>
              <a:ext cx="22875" cy="22875"/>
            </a:xfrm>
            <a:custGeom>
              <a:avLst/>
              <a:gdLst/>
              <a:ahLst/>
              <a:cxnLst/>
              <a:rect l="l" t="t" r="r" b="b"/>
              <a:pathLst>
                <a:path w="915" h="915" fill="none" extrusionOk="0">
                  <a:moveTo>
                    <a:pt x="437" y="0"/>
                  </a:moveTo>
                  <a:lnTo>
                    <a:pt x="437" y="0"/>
                  </a:lnTo>
                  <a:lnTo>
                    <a:pt x="318" y="40"/>
                  </a:lnTo>
                  <a:lnTo>
                    <a:pt x="199" y="80"/>
                  </a:lnTo>
                  <a:lnTo>
                    <a:pt x="119" y="160"/>
                  </a:lnTo>
                  <a:lnTo>
                    <a:pt x="40" y="279"/>
                  </a:lnTo>
                  <a:lnTo>
                    <a:pt x="40" y="279"/>
                  </a:lnTo>
                  <a:lnTo>
                    <a:pt x="0" y="478"/>
                  </a:lnTo>
                  <a:lnTo>
                    <a:pt x="40" y="637"/>
                  </a:lnTo>
                  <a:lnTo>
                    <a:pt x="119" y="756"/>
                  </a:lnTo>
                  <a:lnTo>
                    <a:pt x="278" y="875"/>
                  </a:lnTo>
                  <a:lnTo>
                    <a:pt x="278" y="875"/>
                  </a:lnTo>
                  <a:lnTo>
                    <a:pt x="437" y="915"/>
                  </a:lnTo>
                  <a:lnTo>
                    <a:pt x="437" y="915"/>
                  </a:lnTo>
                  <a:lnTo>
                    <a:pt x="596" y="915"/>
                  </a:lnTo>
                  <a:lnTo>
                    <a:pt x="716" y="835"/>
                  </a:lnTo>
                  <a:lnTo>
                    <a:pt x="795" y="756"/>
                  </a:lnTo>
                  <a:lnTo>
                    <a:pt x="875" y="637"/>
                  </a:lnTo>
                  <a:lnTo>
                    <a:pt x="875" y="637"/>
                  </a:lnTo>
                  <a:lnTo>
                    <a:pt x="915" y="478"/>
                  </a:lnTo>
                  <a:lnTo>
                    <a:pt x="875" y="319"/>
                  </a:lnTo>
                  <a:lnTo>
                    <a:pt x="795" y="160"/>
                  </a:lnTo>
                  <a:lnTo>
                    <a:pt x="636" y="40"/>
                  </a:lnTo>
                  <a:lnTo>
                    <a:pt x="636" y="40"/>
                  </a:lnTo>
                  <a:lnTo>
                    <a:pt x="437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80"/>
            <p:cNvSpPr/>
            <p:nvPr/>
          </p:nvSpPr>
          <p:spPr>
            <a:xfrm>
              <a:off x="1455750" y="4100450"/>
              <a:ext cx="67600" cy="46750"/>
            </a:xfrm>
            <a:custGeom>
              <a:avLst/>
              <a:gdLst/>
              <a:ahLst/>
              <a:cxnLst/>
              <a:rect l="l" t="t" r="r" b="b"/>
              <a:pathLst>
                <a:path w="2704" h="1870" extrusionOk="0">
                  <a:moveTo>
                    <a:pt x="2505" y="1"/>
                  </a:moveTo>
                  <a:lnTo>
                    <a:pt x="1829" y="160"/>
                  </a:lnTo>
                  <a:lnTo>
                    <a:pt x="1312" y="319"/>
                  </a:lnTo>
                  <a:lnTo>
                    <a:pt x="875" y="518"/>
                  </a:lnTo>
                  <a:lnTo>
                    <a:pt x="517" y="756"/>
                  </a:lnTo>
                  <a:lnTo>
                    <a:pt x="278" y="915"/>
                  </a:lnTo>
                  <a:lnTo>
                    <a:pt x="119" y="1074"/>
                  </a:lnTo>
                  <a:lnTo>
                    <a:pt x="0" y="1233"/>
                  </a:lnTo>
                  <a:lnTo>
                    <a:pt x="239" y="1392"/>
                  </a:lnTo>
                  <a:lnTo>
                    <a:pt x="517" y="1551"/>
                  </a:lnTo>
                  <a:lnTo>
                    <a:pt x="756" y="1671"/>
                  </a:lnTo>
                  <a:lnTo>
                    <a:pt x="994" y="1750"/>
                  </a:lnTo>
                  <a:lnTo>
                    <a:pt x="1511" y="1830"/>
                  </a:lnTo>
                  <a:lnTo>
                    <a:pt x="1909" y="1869"/>
                  </a:lnTo>
                  <a:lnTo>
                    <a:pt x="2386" y="1830"/>
                  </a:lnTo>
                  <a:lnTo>
                    <a:pt x="2584" y="1790"/>
                  </a:lnTo>
                  <a:lnTo>
                    <a:pt x="2664" y="1472"/>
                  </a:lnTo>
                  <a:lnTo>
                    <a:pt x="2704" y="1154"/>
                  </a:lnTo>
                  <a:lnTo>
                    <a:pt x="2704" y="875"/>
                  </a:lnTo>
                  <a:lnTo>
                    <a:pt x="2664" y="597"/>
                  </a:lnTo>
                  <a:lnTo>
                    <a:pt x="2545" y="160"/>
                  </a:lnTo>
                  <a:lnTo>
                    <a:pt x="2505" y="1"/>
                  </a:lnTo>
                  <a:close/>
                </a:path>
              </a:pathLst>
            </a:custGeom>
            <a:solidFill>
              <a:srgbClr val="5B9A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80"/>
            <p:cNvSpPr/>
            <p:nvPr/>
          </p:nvSpPr>
          <p:spPr>
            <a:xfrm>
              <a:off x="1455750" y="4100450"/>
              <a:ext cx="67600" cy="46750"/>
            </a:xfrm>
            <a:custGeom>
              <a:avLst/>
              <a:gdLst/>
              <a:ahLst/>
              <a:cxnLst/>
              <a:rect l="l" t="t" r="r" b="b"/>
              <a:pathLst>
                <a:path w="2704" h="1870" fill="none" extrusionOk="0">
                  <a:moveTo>
                    <a:pt x="2505" y="1"/>
                  </a:moveTo>
                  <a:lnTo>
                    <a:pt x="2505" y="1"/>
                  </a:lnTo>
                  <a:lnTo>
                    <a:pt x="1829" y="160"/>
                  </a:lnTo>
                  <a:lnTo>
                    <a:pt x="1312" y="319"/>
                  </a:lnTo>
                  <a:lnTo>
                    <a:pt x="875" y="518"/>
                  </a:lnTo>
                  <a:lnTo>
                    <a:pt x="517" y="756"/>
                  </a:lnTo>
                  <a:lnTo>
                    <a:pt x="278" y="915"/>
                  </a:lnTo>
                  <a:lnTo>
                    <a:pt x="119" y="1074"/>
                  </a:lnTo>
                  <a:lnTo>
                    <a:pt x="0" y="1233"/>
                  </a:lnTo>
                  <a:lnTo>
                    <a:pt x="0" y="1233"/>
                  </a:lnTo>
                  <a:lnTo>
                    <a:pt x="239" y="1392"/>
                  </a:lnTo>
                  <a:lnTo>
                    <a:pt x="517" y="1551"/>
                  </a:lnTo>
                  <a:lnTo>
                    <a:pt x="756" y="1671"/>
                  </a:lnTo>
                  <a:lnTo>
                    <a:pt x="994" y="1750"/>
                  </a:lnTo>
                  <a:lnTo>
                    <a:pt x="1511" y="1830"/>
                  </a:lnTo>
                  <a:lnTo>
                    <a:pt x="1909" y="1869"/>
                  </a:lnTo>
                  <a:lnTo>
                    <a:pt x="1909" y="1869"/>
                  </a:lnTo>
                  <a:lnTo>
                    <a:pt x="2386" y="1830"/>
                  </a:lnTo>
                  <a:lnTo>
                    <a:pt x="2584" y="1790"/>
                  </a:lnTo>
                  <a:lnTo>
                    <a:pt x="2584" y="1790"/>
                  </a:lnTo>
                  <a:lnTo>
                    <a:pt x="2664" y="1472"/>
                  </a:lnTo>
                  <a:lnTo>
                    <a:pt x="2704" y="1154"/>
                  </a:lnTo>
                  <a:lnTo>
                    <a:pt x="2704" y="875"/>
                  </a:lnTo>
                  <a:lnTo>
                    <a:pt x="2664" y="597"/>
                  </a:lnTo>
                  <a:lnTo>
                    <a:pt x="2545" y="160"/>
                  </a:lnTo>
                  <a:lnTo>
                    <a:pt x="2505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" name="Google Shape;1567;p79">
            <a:extLst>
              <a:ext uri="{FF2B5EF4-FFF2-40B4-BE49-F238E27FC236}">
                <a16:creationId xmlns:a16="http://schemas.microsoft.com/office/drawing/2014/main" id="{7777C58C-00F6-6E76-D124-017CFADF4E26}"/>
              </a:ext>
            </a:extLst>
          </p:cNvPr>
          <p:cNvSpPr/>
          <p:nvPr/>
        </p:nvSpPr>
        <p:spPr>
          <a:xfrm>
            <a:off x="540102" y="4389645"/>
            <a:ext cx="485906" cy="485906"/>
          </a:xfrm>
          <a:prstGeom prst="ellipse">
            <a:avLst/>
          </a:prstGeom>
          <a:gradFill>
            <a:gsLst>
              <a:gs pos="0">
                <a:srgbClr val="34D1F0"/>
              </a:gs>
              <a:gs pos="100000">
                <a:srgbClr val="F30497">
                  <a:alpha val="33725"/>
                </a:srgbClr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9" name="Google Shape;1568;p79">
            <a:extLst>
              <a:ext uri="{FF2B5EF4-FFF2-40B4-BE49-F238E27FC236}">
                <a16:creationId xmlns:a16="http://schemas.microsoft.com/office/drawing/2014/main" id="{FDB852E1-C407-A7EF-1F1A-1CFAA8B2C385}"/>
              </a:ext>
            </a:extLst>
          </p:cNvPr>
          <p:cNvSpPr txBox="1">
            <a:spLocks/>
          </p:cNvSpPr>
          <p:nvPr/>
        </p:nvSpPr>
        <p:spPr>
          <a:xfrm>
            <a:off x="456360" y="4389643"/>
            <a:ext cx="653387" cy="485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ubik"/>
              <a:buNone/>
              <a:defRPr sz="2600" b="1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ubik"/>
              <a:buNone/>
              <a:defRPr sz="2800" b="1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ubik"/>
              <a:buNone/>
              <a:defRPr sz="2800" b="1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ubik"/>
              <a:buNone/>
              <a:defRPr sz="2800" b="1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ubik"/>
              <a:buNone/>
              <a:defRPr sz="2800" b="1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ubik"/>
              <a:buNone/>
              <a:defRPr sz="2800" b="1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ubik"/>
              <a:buNone/>
              <a:defRPr sz="2800" b="1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ubik"/>
              <a:buNone/>
              <a:defRPr sz="2800" b="1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ubik"/>
              <a:buNone/>
              <a:defRPr sz="2800" b="1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r>
              <a:rPr lang="en" sz="2000" dirty="0"/>
              <a:t>11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6">
          <a:extLst>
            <a:ext uri="{FF2B5EF4-FFF2-40B4-BE49-F238E27FC236}">
              <a16:creationId xmlns:a16="http://schemas.microsoft.com/office/drawing/2014/main" id="{084BA40F-D3A4-1EDF-78A9-F56BAE1C5D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7" name="Google Shape;1567;p79">
            <a:extLst>
              <a:ext uri="{FF2B5EF4-FFF2-40B4-BE49-F238E27FC236}">
                <a16:creationId xmlns:a16="http://schemas.microsoft.com/office/drawing/2014/main" id="{30F20BE3-4824-E8B9-0D22-8F994D2A4C28}"/>
              </a:ext>
            </a:extLst>
          </p:cNvPr>
          <p:cNvSpPr/>
          <p:nvPr/>
        </p:nvSpPr>
        <p:spPr>
          <a:xfrm>
            <a:off x="1086049" y="1554738"/>
            <a:ext cx="1516200" cy="1516200"/>
          </a:xfrm>
          <a:prstGeom prst="ellipse">
            <a:avLst/>
          </a:prstGeom>
          <a:gradFill>
            <a:gsLst>
              <a:gs pos="0">
                <a:srgbClr val="34D1F0">
                  <a:alpha val="26666"/>
                </a:srgbClr>
              </a:gs>
              <a:gs pos="100000">
                <a:srgbClr val="F30497">
                  <a:alpha val="33725"/>
                </a:srgbClr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8" name="Google Shape;1568;p79">
            <a:extLst>
              <a:ext uri="{FF2B5EF4-FFF2-40B4-BE49-F238E27FC236}">
                <a16:creationId xmlns:a16="http://schemas.microsoft.com/office/drawing/2014/main" id="{8579AE72-8707-F83D-3149-1DA896AD020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09803" y="1841096"/>
            <a:ext cx="1268700" cy="94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1569" name="Google Shape;1569;p79">
            <a:extLst>
              <a:ext uri="{FF2B5EF4-FFF2-40B4-BE49-F238E27FC236}">
                <a16:creationId xmlns:a16="http://schemas.microsoft.com/office/drawing/2014/main" id="{46018F8F-03EC-520A-57FB-03673C0C6D36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2907474" y="1430283"/>
            <a:ext cx="5962205" cy="10610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DIAGRAMME</a:t>
            </a:r>
            <a:br>
              <a:rPr lang="en" dirty="0"/>
            </a:br>
            <a:r>
              <a:rPr lang="en" dirty="0"/>
              <a:t>DE GANTT</a:t>
            </a:r>
            <a:endParaRPr dirty="0"/>
          </a:p>
        </p:txBody>
      </p:sp>
      <p:grpSp>
        <p:nvGrpSpPr>
          <p:cNvPr id="1571" name="Google Shape;1571;p79">
            <a:extLst>
              <a:ext uri="{FF2B5EF4-FFF2-40B4-BE49-F238E27FC236}">
                <a16:creationId xmlns:a16="http://schemas.microsoft.com/office/drawing/2014/main" id="{956E1565-485C-7E18-B2F0-848B31AD91CC}"/>
              </a:ext>
            </a:extLst>
          </p:cNvPr>
          <p:cNvGrpSpPr/>
          <p:nvPr/>
        </p:nvGrpSpPr>
        <p:grpSpPr>
          <a:xfrm>
            <a:off x="6035300" y="591874"/>
            <a:ext cx="559768" cy="1062642"/>
            <a:chOff x="1502500" y="1320275"/>
            <a:chExt cx="604045" cy="1146695"/>
          </a:xfrm>
        </p:grpSpPr>
        <p:sp>
          <p:nvSpPr>
            <p:cNvPr id="1572" name="Google Shape;1572;p79">
              <a:extLst>
                <a:ext uri="{FF2B5EF4-FFF2-40B4-BE49-F238E27FC236}">
                  <a16:creationId xmlns:a16="http://schemas.microsoft.com/office/drawing/2014/main" id="{E15BCB11-519B-DF01-E0AE-28287387AB5A}"/>
                </a:ext>
              </a:extLst>
            </p:cNvPr>
            <p:cNvSpPr/>
            <p:nvPr/>
          </p:nvSpPr>
          <p:spPr>
            <a:xfrm>
              <a:off x="1619050" y="1320275"/>
              <a:ext cx="276694" cy="276694"/>
            </a:xfrm>
            <a:custGeom>
              <a:avLst/>
              <a:gdLst/>
              <a:ahLst/>
              <a:cxnLst/>
              <a:rect l="l" t="t" r="r" b="b"/>
              <a:pathLst>
                <a:path w="9066" h="9066" extrusionOk="0">
                  <a:moveTo>
                    <a:pt x="4890" y="955"/>
                  </a:moveTo>
                  <a:lnTo>
                    <a:pt x="5248" y="1035"/>
                  </a:lnTo>
                  <a:lnTo>
                    <a:pt x="5606" y="1114"/>
                  </a:lnTo>
                  <a:lnTo>
                    <a:pt x="5924" y="1233"/>
                  </a:lnTo>
                  <a:lnTo>
                    <a:pt x="6242" y="1392"/>
                  </a:lnTo>
                  <a:lnTo>
                    <a:pt x="6521" y="1552"/>
                  </a:lnTo>
                  <a:lnTo>
                    <a:pt x="6799" y="1790"/>
                  </a:lnTo>
                  <a:lnTo>
                    <a:pt x="7077" y="1989"/>
                  </a:lnTo>
                  <a:lnTo>
                    <a:pt x="7276" y="2267"/>
                  </a:lnTo>
                  <a:lnTo>
                    <a:pt x="7515" y="2546"/>
                  </a:lnTo>
                  <a:lnTo>
                    <a:pt x="7674" y="2824"/>
                  </a:lnTo>
                  <a:lnTo>
                    <a:pt x="7833" y="3142"/>
                  </a:lnTo>
                  <a:lnTo>
                    <a:pt x="7952" y="3460"/>
                  </a:lnTo>
                  <a:lnTo>
                    <a:pt x="8031" y="3818"/>
                  </a:lnTo>
                  <a:lnTo>
                    <a:pt x="8111" y="4176"/>
                  </a:lnTo>
                  <a:lnTo>
                    <a:pt x="8111" y="4533"/>
                  </a:lnTo>
                  <a:lnTo>
                    <a:pt x="8111" y="4891"/>
                  </a:lnTo>
                  <a:lnTo>
                    <a:pt x="8031" y="5249"/>
                  </a:lnTo>
                  <a:lnTo>
                    <a:pt x="7952" y="5607"/>
                  </a:lnTo>
                  <a:lnTo>
                    <a:pt x="7833" y="5925"/>
                  </a:lnTo>
                  <a:lnTo>
                    <a:pt x="7674" y="6243"/>
                  </a:lnTo>
                  <a:lnTo>
                    <a:pt x="7515" y="6521"/>
                  </a:lnTo>
                  <a:lnTo>
                    <a:pt x="7276" y="6800"/>
                  </a:lnTo>
                  <a:lnTo>
                    <a:pt x="7077" y="7078"/>
                  </a:lnTo>
                  <a:lnTo>
                    <a:pt x="6799" y="7277"/>
                  </a:lnTo>
                  <a:lnTo>
                    <a:pt x="6521" y="7515"/>
                  </a:lnTo>
                  <a:lnTo>
                    <a:pt x="6242" y="7674"/>
                  </a:lnTo>
                  <a:lnTo>
                    <a:pt x="5924" y="7833"/>
                  </a:lnTo>
                  <a:lnTo>
                    <a:pt x="5606" y="7953"/>
                  </a:lnTo>
                  <a:lnTo>
                    <a:pt x="5248" y="8032"/>
                  </a:lnTo>
                  <a:lnTo>
                    <a:pt x="4890" y="8112"/>
                  </a:lnTo>
                  <a:lnTo>
                    <a:pt x="4175" y="8112"/>
                  </a:lnTo>
                  <a:lnTo>
                    <a:pt x="3817" y="8032"/>
                  </a:lnTo>
                  <a:lnTo>
                    <a:pt x="3459" y="7953"/>
                  </a:lnTo>
                  <a:lnTo>
                    <a:pt x="3141" y="7833"/>
                  </a:lnTo>
                  <a:lnTo>
                    <a:pt x="2823" y="7674"/>
                  </a:lnTo>
                  <a:lnTo>
                    <a:pt x="2545" y="7515"/>
                  </a:lnTo>
                  <a:lnTo>
                    <a:pt x="2266" y="7277"/>
                  </a:lnTo>
                  <a:lnTo>
                    <a:pt x="1988" y="7078"/>
                  </a:lnTo>
                  <a:lnTo>
                    <a:pt x="1789" y="6800"/>
                  </a:lnTo>
                  <a:lnTo>
                    <a:pt x="1551" y="6521"/>
                  </a:lnTo>
                  <a:lnTo>
                    <a:pt x="1392" y="6243"/>
                  </a:lnTo>
                  <a:lnTo>
                    <a:pt x="1233" y="5925"/>
                  </a:lnTo>
                  <a:lnTo>
                    <a:pt x="1113" y="5607"/>
                  </a:lnTo>
                  <a:lnTo>
                    <a:pt x="1034" y="5249"/>
                  </a:lnTo>
                  <a:lnTo>
                    <a:pt x="954" y="4891"/>
                  </a:lnTo>
                  <a:lnTo>
                    <a:pt x="954" y="4533"/>
                  </a:lnTo>
                  <a:lnTo>
                    <a:pt x="954" y="4176"/>
                  </a:lnTo>
                  <a:lnTo>
                    <a:pt x="1034" y="3818"/>
                  </a:lnTo>
                  <a:lnTo>
                    <a:pt x="1113" y="3460"/>
                  </a:lnTo>
                  <a:lnTo>
                    <a:pt x="1233" y="3142"/>
                  </a:lnTo>
                  <a:lnTo>
                    <a:pt x="1392" y="2824"/>
                  </a:lnTo>
                  <a:lnTo>
                    <a:pt x="1551" y="2546"/>
                  </a:lnTo>
                  <a:lnTo>
                    <a:pt x="1789" y="2267"/>
                  </a:lnTo>
                  <a:lnTo>
                    <a:pt x="1988" y="1989"/>
                  </a:lnTo>
                  <a:lnTo>
                    <a:pt x="2266" y="1790"/>
                  </a:lnTo>
                  <a:lnTo>
                    <a:pt x="2545" y="1552"/>
                  </a:lnTo>
                  <a:lnTo>
                    <a:pt x="2823" y="1392"/>
                  </a:lnTo>
                  <a:lnTo>
                    <a:pt x="3141" y="1233"/>
                  </a:lnTo>
                  <a:lnTo>
                    <a:pt x="3459" y="1114"/>
                  </a:lnTo>
                  <a:lnTo>
                    <a:pt x="3817" y="1035"/>
                  </a:lnTo>
                  <a:lnTo>
                    <a:pt x="4175" y="955"/>
                  </a:lnTo>
                  <a:close/>
                  <a:moveTo>
                    <a:pt x="4533" y="1"/>
                  </a:moveTo>
                  <a:lnTo>
                    <a:pt x="4055" y="41"/>
                  </a:lnTo>
                  <a:lnTo>
                    <a:pt x="3618" y="80"/>
                  </a:lnTo>
                  <a:lnTo>
                    <a:pt x="3181" y="200"/>
                  </a:lnTo>
                  <a:lnTo>
                    <a:pt x="2783" y="359"/>
                  </a:lnTo>
                  <a:lnTo>
                    <a:pt x="2386" y="558"/>
                  </a:lnTo>
                  <a:lnTo>
                    <a:pt x="1988" y="756"/>
                  </a:lnTo>
                  <a:lnTo>
                    <a:pt x="1630" y="1035"/>
                  </a:lnTo>
                  <a:lnTo>
                    <a:pt x="1312" y="1313"/>
                  </a:lnTo>
                  <a:lnTo>
                    <a:pt x="1034" y="1631"/>
                  </a:lnTo>
                  <a:lnTo>
                    <a:pt x="755" y="1989"/>
                  </a:lnTo>
                  <a:lnTo>
                    <a:pt x="557" y="2386"/>
                  </a:lnTo>
                  <a:lnTo>
                    <a:pt x="358" y="2784"/>
                  </a:lnTo>
                  <a:lnTo>
                    <a:pt x="199" y="3182"/>
                  </a:lnTo>
                  <a:lnTo>
                    <a:pt x="80" y="3619"/>
                  </a:lnTo>
                  <a:lnTo>
                    <a:pt x="40" y="4056"/>
                  </a:lnTo>
                  <a:lnTo>
                    <a:pt x="0" y="4533"/>
                  </a:lnTo>
                  <a:lnTo>
                    <a:pt x="40" y="5011"/>
                  </a:lnTo>
                  <a:lnTo>
                    <a:pt x="80" y="5448"/>
                  </a:lnTo>
                  <a:lnTo>
                    <a:pt x="199" y="5885"/>
                  </a:lnTo>
                  <a:lnTo>
                    <a:pt x="358" y="6283"/>
                  </a:lnTo>
                  <a:lnTo>
                    <a:pt x="557" y="6680"/>
                  </a:lnTo>
                  <a:lnTo>
                    <a:pt x="755" y="7078"/>
                  </a:lnTo>
                  <a:lnTo>
                    <a:pt x="1034" y="7436"/>
                  </a:lnTo>
                  <a:lnTo>
                    <a:pt x="1312" y="7754"/>
                  </a:lnTo>
                  <a:lnTo>
                    <a:pt x="1630" y="8032"/>
                  </a:lnTo>
                  <a:lnTo>
                    <a:pt x="1988" y="8311"/>
                  </a:lnTo>
                  <a:lnTo>
                    <a:pt x="2386" y="8509"/>
                  </a:lnTo>
                  <a:lnTo>
                    <a:pt x="2783" y="8708"/>
                  </a:lnTo>
                  <a:lnTo>
                    <a:pt x="3181" y="8867"/>
                  </a:lnTo>
                  <a:lnTo>
                    <a:pt x="3618" y="8986"/>
                  </a:lnTo>
                  <a:lnTo>
                    <a:pt x="4055" y="9026"/>
                  </a:lnTo>
                  <a:lnTo>
                    <a:pt x="4533" y="9066"/>
                  </a:lnTo>
                  <a:lnTo>
                    <a:pt x="5010" y="9026"/>
                  </a:lnTo>
                  <a:lnTo>
                    <a:pt x="5447" y="8986"/>
                  </a:lnTo>
                  <a:lnTo>
                    <a:pt x="5884" y="8867"/>
                  </a:lnTo>
                  <a:lnTo>
                    <a:pt x="6282" y="8708"/>
                  </a:lnTo>
                  <a:lnTo>
                    <a:pt x="6680" y="8509"/>
                  </a:lnTo>
                  <a:lnTo>
                    <a:pt x="7077" y="8311"/>
                  </a:lnTo>
                  <a:lnTo>
                    <a:pt x="7435" y="8032"/>
                  </a:lnTo>
                  <a:lnTo>
                    <a:pt x="7753" y="7754"/>
                  </a:lnTo>
                  <a:lnTo>
                    <a:pt x="8031" y="7436"/>
                  </a:lnTo>
                  <a:lnTo>
                    <a:pt x="8310" y="7078"/>
                  </a:lnTo>
                  <a:lnTo>
                    <a:pt x="8508" y="6680"/>
                  </a:lnTo>
                  <a:lnTo>
                    <a:pt x="8707" y="6283"/>
                  </a:lnTo>
                  <a:lnTo>
                    <a:pt x="8866" y="5885"/>
                  </a:lnTo>
                  <a:lnTo>
                    <a:pt x="8986" y="5448"/>
                  </a:lnTo>
                  <a:lnTo>
                    <a:pt x="9025" y="5011"/>
                  </a:lnTo>
                  <a:lnTo>
                    <a:pt x="9065" y="4533"/>
                  </a:lnTo>
                  <a:lnTo>
                    <a:pt x="9025" y="4056"/>
                  </a:lnTo>
                  <a:lnTo>
                    <a:pt x="8986" y="3619"/>
                  </a:lnTo>
                  <a:lnTo>
                    <a:pt x="8866" y="3182"/>
                  </a:lnTo>
                  <a:lnTo>
                    <a:pt x="8707" y="2784"/>
                  </a:lnTo>
                  <a:lnTo>
                    <a:pt x="8508" y="2386"/>
                  </a:lnTo>
                  <a:lnTo>
                    <a:pt x="8310" y="1989"/>
                  </a:lnTo>
                  <a:lnTo>
                    <a:pt x="8031" y="1631"/>
                  </a:lnTo>
                  <a:lnTo>
                    <a:pt x="7753" y="1313"/>
                  </a:lnTo>
                  <a:lnTo>
                    <a:pt x="7435" y="1035"/>
                  </a:lnTo>
                  <a:lnTo>
                    <a:pt x="7077" y="756"/>
                  </a:lnTo>
                  <a:lnTo>
                    <a:pt x="6680" y="558"/>
                  </a:lnTo>
                  <a:lnTo>
                    <a:pt x="6282" y="359"/>
                  </a:lnTo>
                  <a:lnTo>
                    <a:pt x="5884" y="200"/>
                  </a:lnTo>
                  <a:lnTo>
                    <a:pt x="5447" y="80"/>
                  </a:lnTo>
                  <a:lnTo>
                    <a:pt x="5010" y="41"/>
                  </a:lnTo>
                  <a:lnTo>
                    <a:pt x="45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79">
              <a:extLst>
                <a:ext uri="{FF2B5EF4-FFF2-40B4-BE49-F238E27FC236}">
                  <a16:creationId xmlns:a16="http://schemas.microsoft.com/office/drawing/2014/main" id="{753E9179-3499-525D-1EC7-E0C94C7F3216}"/>
                </a:ext>
              </a:extLst>
            </p:cNvPr>
            <p:cNvSpPr/>
            <p:nvPr/>
          </p:nvSpPr>
          <p:spPr>
            <a:xfrm>
              <a:off x="1955800" y="1790575"/>
              <a:ext cx="150745" cy="150745"/>
            </a:xfrm>
            <a:custGeom>
              <a:avLst/>
              <a:gdLst/>
              <a:ahLst/>
              <a:cxnLst/>
              <a:rect l="l" t="t" r="r" b="b"/>
              <a:pathLst>
                <a:path w="9066" h="9066" extrusionOk="0">
                  <a:moveTo>
                    <a:pt x="4890" y="955"/>
                  </a:moveTo>
                  <a:lnTo>
                    <a:pt x="5248" y="1035"/>
                  </a:lnTo>
                  <a:lnTo>
                    <a:pt x="5606" y="1114"/>
                  </a:lnTo>
                  <a:lnTo>
                    <a:pt x="5924" y="1233"/>
                  </a:lnTo>
                  <a:lnTo>
                    <a:pt x="6242" y="1392"/>
                  </a:lnTo>
                  <a:lnTo>
                    <a:pt x="6521" y="1552"/>
                  </a:lnTo>
                  <a:lnTo>
                    <a:pt x="6799" y="1790"/>
                  </a:lnTo>
                  <a:lnTo>
                    <a:pt x="7077" y="1989"/>
                  </a:lnTo>
                  <a:lnTo>
                    <a:pt x="7276" y="2267"/>
                  </a:lnTo>
                  <a:lnTo>
                    <a:pt x="7515" y="2546"/>
                  </a:lnTo>
                  <a:lnTo>
                    <a:pt x="7674" y="2824"/>
                  </a:lnTo>
                  <a:lnTo>
                    <a:pt x="7833" y="3142"/>
                  </a:lnTo>
                  <a:lnTo>
                    <a:pt x="7952" y="3460"/>
                  </a:lnTo>
                  <a:lnTo>
                    <a:pt x="8031" y="3818"/>
                  </a:lnTo>
                  <a:lnTo>
                    <a:pt x="8111" y="4176"/>
                  </a:lnTo>
                  <a:lnTo>
                    <a:pt x="8111" y="4533"/>
                  </a:lnTo>
                  <a:lnTo>
                    <a:pt x="8111" y="4891"/>
                  </a:lnTo>
                  <a:lnTo>
                    <a:pt x="8031" y="5249"/>
                  </a:lnTo>
                  <a:lnTo>
                    <a:pt x="7952" y="5607"/>
                  </a:lnTo>
                  <a:lnTo>
                    <a:pt x="7833" y="5925"/>
                  </a:lnTo>
                  <a:lnTo>
                    <a:pt x="7674" y="6243"/>
                  </a:lnTo>
                  <a:lnTo>
                    <a:pt x="7515" y="6521"/>
                  </a:lnTo>
                  <a:lnTo>
                    <a:pt x="7276" y="6800"/>
                  </a:lnTo>
                  <a:lnTo>
                    <a:pt x="7077" y="7078"/>
                  </a:lnTo>
                  <a:lnTo>
                    <a:pt x="6799" y="7277"/>
                  </a:lnTo>
                  <a:lnTo>
                    <a:pt x="6521" y="7515"/>
                  </a:lnTo>
                  <a:lnTo>
                    <a:pt x="6242" y="7674"/>
                  </a:lnTo>
                  <a:lnTo>
                    <a:pt x="5924" y="7833"/>
                  </a:lnTo>
                  <a:lnTo>
                    <a:pt x="5606" y="7953"/>
                  </a:lnTo>
                  <a:lnTo>
                    <a:pt x="5248" y="8032"/>
                  </a:lnTo>
                  <a:lnTo>
                    <a:pt x="4890" y="8112"/>
                  </a:lnTo>
                  <a:lnTo>
                    <a:pt x="4175" y="8112"/>
                  </a:lnTo>
                  <a:lnTo>
                    <a:pt x="3817" y="8032"/>
                  </a:lnTo>
                  <a:lnTo>
                    <a:pt x="3459" y="7953"/>
                  </a:lnTo>
                  <a:lnTo>
                    <a:pt x="3141" y="7833"/>
                  </a:lnTo>
                  <a:lnTo>
                    <a:pt x="2823" y="7674"/>
                  </a:lnTo>
                  <a:lnTo>
                    <a:pt x="2545" y="7515"/>
                  </a:lnTo>
                  <a:lnTo>
                    <a:pt x="2266" y="7277"/>
                  </a:lnTo>
                  <a:lnTo>
                    <a:pt x="1988" y="7078"/>
                  </a:lnTo>
                  <a:lnTo>
                    <a:pt x="1789" y="6800"/>
                  </a:lnTo>
                  <a:lnTo>
                    <a:pt x="1551" y="6521"/>
                  </a:lnTo>
                  <a:lnTo>
                    <a:pt x="1392" y="6243"/>
                  </a:lnTo>
                  <a:lnTo>
                    <a:pt x="1233" y="5925"/>
                  </a:lnTo>
                  <a:lnTo>
                    <a:pt x="1113" y="5607"/>
                  </a:lnTo>
                  <a:lnTo>
                    <a:pt x="1034" y="5249"/>
                  </a:lnTo>
                  <a:lnTo>
                    <a:pt x="954" y="4891"/>
                  </a:lnTo>
                  <a:lnTo>
                    <a:pt x="954" y="4533"/>
                  </a:lnTo>
                  <a:lnTo>
                    <a:pt x="954" y="4176"/>
                  </a:lnTo>
                  <a:lnTo>
                    <a:pt x="1034" y="3818"/>
                  </a:lnTo>
                  <a:lnTo>
                    <a:pt x="1113" y="3460"/>
                  </a:lnTo>
                  <a:lnTo>
                    <a:pt x="1233" y="3142"/>
                  </a:lnTo>
                  <a:lnTo>
                    <a:pt x="1392" y="2824"/>
                  </a:lnTo>
                  <a:lnTo>
                    <a:pt x="1551" y="2546"/>
                  </a:lnTo>
                  <a:lnTo>
                    <a:pt x="1789" y="2267"/>
                  </a:lnTo>
                  <a:lnTo>
                    <a:pt x="1988" y="1989"/>
                  </a:lnTo>
                  <a:lnTo>
                    <a:pt x="2266" y="1790"/>
                  </a:lnTo>
                  <a:lnTo>
                    <a:pt x="2545" y="1552"/>
                  </a:lnTo>
                  <a:lnTo>
                    <a:pt x="2823" y="1392"/>
                  </a:lnTo>
                  <a:lnTo>
                    <a:pt x="3141" y="1233"/>
                  </a:lnTo>
                  <a:lnTo>
                    <a:pt x="3459" y="1114"/>
                  </a:lnTo>
                  <a:lnTo>
                    <a:pt x="3817" y="1035"/>
                  </a:lnTo>
                  <a:lnTo>
                    <a:pt x="4175" y="955"/>
                  </a:lnTo>
                  <a:close/>
                  <a:moveTo>
                    <a:pt x="4533" y="1"/>
                  </a:moveTo>
                  <a:lnTo>
                    <a:pt x="4055" y="41"/>
                  </a:lnTo>
                  <a:lnTo>
                    <a:pt x="3618" y="80"/>
                  </a:lnTo>
                  <a:lnTo>
                    <a:pt x="3181" y="200"/>
                  </a:lnTo>
                  <a:lnTo>
                    <a:pt x="2783" y="359"/>
                  </a:lnTo>
                  <a:lnTo>
                    <a:pt x="2386" y="558"/>
                  </a:lnTo>
                  <a:lnTo>
                    <a:pt x="1988" y="756"/>
                  </a:lnTo>
                  <a:lnTo>
                    <a:pt x="1630" y="1035"/>
                  </a:lnTo>
                  <a:lnTo>
                    <a:pt x="1312" y="1313"/>
                  </a:lnTo>
                  <a:lnTo>
                    <a:pt x="1034" y="1631"/>
                  </a:lnTo>
                  <a:lnTo>
                    <a:pt x="755" y="1989"/>
                  </a:lnTo>
                  <a:lnTo>
                    <a:pt x="557" y="2386"/>
                  </a:lnTo>
                  <a:lnTo>
                    <a:pt x="358" y="2784"/>
                  </a:lnTo>
                  <a:lnTo>
                    <a:pt x="199" y="3182"/>
                  </a:lnTo>
                  <a:lnTo>
                    <a:pt x="80" y="3619"/>
                  </a:lnTo>
                  <a:lnTo>
                    <a:pt x="40" y="4056"/>
                  </a:lnTo>
                  <a:lnTo>
                    <a:pt x="0" y="4533"/>
                  </a:lnTo>
                  <a:lnTo>
                    <a:pt x="40" y="5011"/>
                  </a:lnTo>
                  <a:lnTo>
                    <a:pt x="80" y="5448"/>
                  </a:lnTo>
                  <a:lnTo>
                    <a:pt x="199" y="5885"/>
                  </a:lnTo>
                  <a:lnTo>
                    <a:pt x="358" y="6283"/>
                  </a:lnTo>
                  <a:lnTo>
                    <a:pt x="557" y="6680"/>
                  </a:lnTo>
                  <a:lnTo>
                    <a:pt x="755" y="7078"/>
                  </a:lnTo>
                  <a:lnTo>
                    <a:pt x="1034" y="7436"/>
                  </a:lnTo>
                  <a:lnTo>
                    <a:pt x="1312" y="7754"/>
                  </a:lnTo>
                  <a:lnTo>
                    <a:pt x="1630" y="8032"/>
                  </a:lnTo>
                  <a:lnTo>
                    <a:pt x="1988" y="8311"/>
                  </a:lnTo>
                  <a:lnTo>
                    <a:pt x="2386" y="8509"/>
                  </a:lnTo>
                  <a:lnTo>
                    <a:pt x="2783" y="8708"/>
                  </a:lnTo>
                  <a:lnTo>
                    <a:pt x="3181" y="8867"/>
                  </a:lnTo>
                  <a:lnTo>
                    <a:pt x="3618" y="8986"/>
                  </a:lnTo>
                  <a:lnTo>
                    <a:pt x="4055" y="9026"/>
                  </a:lnTo>
                  <a:lnTo>
                    <a:pt x="4533" y="9066"/>
                  </a:lnTo>
                  <a:lnTo>
                    <a:pt x="5010" y="9026"/>
                  </a:lnTo>
                  <a:lnTo>
                    <a:pt x="5447" y="8986"/>
                  </a:lnTo>
                  <a:lnTo>
                    <a:pt x="5884" y="8867"/>
                  </a:lnTo>
                  <a:lnTo>
                    <a:pt x="6282" y="8708"/>
                  </a:lnTo>
                  <a:lnTo>
                    <a:pt x="6680" y="8509"/>
                  </a:lnTo>
                  <a:lnTo>
                    <a:pt x="7077" y="8311"/>
                  </a:lnTo>
                  <a:lnTo>
                    <a:pt x="7435" y="8032"/>
                  </a:lnTo>
                  <a:lnTo>
                    <a:pt x="7753" y="7754"/>
                  </a:lnTo>
                  <a:lnTo>
                    <a:pt x="8031" y="7436"/>
                  </a:lnTo>
                  <a:lnTo>
                    <a:pt x="8310" y="7078"/>
                  </a:lnTo>
                  <a:lnTo>
                    <a:pt x="8508" y="6680"/>
                  </a:lnTo>
                  <a:lnTo>
                    <a:pt x="8707" y="6283"/>
                  </a:lnTo>
                  <a:lnTo>
                    <a:pt x="8866" y="5885"/>
                  </a:lnTo>
                  <a:lnTo>
                    <a:pt x="8986" y="5448"/>
                  </a:lnTo>
                  <a:lnTo>
                    <a:pt x="9025" y="5011"/>
                  </a:lnTo>
                  <a:lnTo>
                    <a:pt x="9065" y="4533"/>
                  </a:lnTo>
                  <a:lnTo>
                    <a:pt x="9025" y="4056"/>
                  </a:lnTo>
                  <a:lnTo>
                    <a:pt x="8986" y="3619"/>
                  </a:lnTo>
                  <a:lnTo>
                    <a:pt x="8866" y="3182"/>
                  </a:lnTo>
                  <a:lnTo>
                    <a:pt x="8707" y="2784"/>
                  </a:lnTo>
                  <a:lnTo>
                    <a:pt x="8508" y="2386"/>
                  </a:lnTo>
                  <a:lnTo>
                    <a:pt x="8310" y="1989"/>
                  </a:lnTo>
                  <a:lnTo>
                    <a:pt x="8031" y="1631"/>
                  </a:lnTo>
                  <a:lnTo>
                    <a:pt x="7753" y="1313"/>
                  </a:lnTo>
                  <a:lnTo>
                    <a:pt x="7435" y="1035"/>
                  </a:lnTo>
                  <a:lnTo>
                    <a:pt x="7077" y="756"/>
                  </a:lnTo>
                  <a:lnTo>
                    <a:pt x="6680" y="558"/>
                  </a:lnTo>
                  <a:lnTo>
                    <a:pt x="6282" y="359"/>
                  </a:lnTo>
                  <a:lnTo>
                    <a:pt x="5884" y="200"/>
                  </a:lnTo>
                  <a:lnTo>
                    <a:pt x="5447" y="80"/>
                  </a:lnTo>
                  <a:lnTo>
                    <a:pt x="5010" y="41"/>
                  </a:lnTo>
                  <a:lnTo>
                    <a:pt x="45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79">
              <a:extLst>
                <a:ext uri="{FF2B5EF4-FFF2-40B4-BE49-F238E27FC236}">
                  <a16:creationId xmlns:a16="http://schemas.microsoft.com/office/drawing/2014/main" id="{65BD660B-EC2A-FD60-0719-D518FBDBE16B}"/>
                </a:ext>
              </a:extLst>
            </p:cNvPr>
            <p:cNvSpPr/>
            <p:nvPr/>
          </p:nvSpPr>
          <p:spPr>
            <a:xfrm>
              <a:off x="1502500" y="1880650"/>
              <a:ext cx="226650" cy="226650"/>
            </a:xfrm>
            <a:custGeom>
              <a:avLst/>
              <a:gdLst/>
              <a:ahLst/>
              <a:cxnLst/>
              <a:rect l="l" t="t" r="r" b="b"/>
              <a:pathLst>
                <a:path w="9066" h="9066" extrusionOk="0">
                  <a:moveTo>
                    <a:pt x="4890" y="955"/>
                  </a:moveTo>
                  <a:lnTo>
                    <a:pt x="5248" y="1035"/>
                  </a:lnTo>
                  <a:lnTo>
                    <a:pt x="5606" y="1114"/>
                  </a:lnTo>
                  <a:lnTo>
                    <a:pt x="5924" y="1233"/>
                  </a:lnTo>
                  <a:lnTo>
                    <a:pt x="6242" y="1392"/>
                  </a:lnTo>
                  <a:lnTo>
                    <a:pt x="6521" y="1552"/>
                  </a:lnTo>
                  <a:lnTo>
                    <a:pt x="6799" y="1790"/>
                  </a:lnTo>
                  <a:lnTo>
                    <a:pt x="7077" y="1989"/>
                  </a:lnTo>
                  <a:lnTo>
                    <a:pt x="7276" y="2267"/>
                  </a:lnTo>
                  <a:lnTo>
                    <a:pt x="7515" y="2546"/>
                  </a:lnTo>
                  <a:lnTo>
                    <a:pt x="7674" y="2824"/>
                  </a:lnTo>
                  <a:lnTo>
                    <a:pt x="7833" y="3142"/>
                  </a:lnTo>
                  <a:lnTo>
                    <a:pt x="7952" y="3460"/>
                  </a:lnTo>
                  <a:lnTo>
                    <a:pt x="8031" y="3818"/>
                  </a:lnTo>
                  <a:lnTo>
                    <a:pt x="8111" y="4176"/>
                  </a:lnTo>
                  <a:lnTo>
                    <a:pt x="8111" y="4533"/>
                  </a:lnTo>
                  <a:lnTo>
                    <a:pt x="8111" y="4891"/>
                  </a:lnTo>
                  <a:lnTo>
                    <a:pt x="8031" y="5249"/>
                  </a:lnTo>
                  <a:lnTo>
                    <a:pt x="7952" y="5607"/>
                  </a:lnTo>
                  <a:lnTo>
                    <a:pt x="7833" y="5925"/>
                  </a:lnTo>
                  <a:lnTo>
                    <a:pt x="7674" y="6243"/>
                  </a:lnTo>
                  <a:lnTo>
                    <a:pt x="7515" y="6521"/>
                  </a:lnTo>
                  <a:lnTo>
                    <a:pt x="7276" y="6800"/>
                  </a:lnTo>
                  <a:lnTo>
                    <a:pt x="7077" y="7078"/>
                  </a:lnTo>
                  <a:lnTo>
                    <a:pt x="6799" y="7277"/>
                  </a:lnTo>
                  <a:lnTo>
                    <a:pt x="6521" y="7515"/>
                  </a:lnTo>
                  <a:lnTo>
                    <a:pt x="6242" y="7674"/>
                  </a:lnTo>
                  <a:lnTo>
                    <a:pt x="5924" y="7833"/>
                  </a:lnTo>
                  <a:lnTo>
                    <a:pt x="5606" y="7953"/>
                  </a:lnTo>
                  <a:lnTo>
                    <a:pt x="5248" y="8032"/>
                  </a:lnTo>
                  <a:lnTo>
                    <a:pt x="4890" y="8112"/>
                  </a:lnTo>
                  <a:lnTo>
                    <a:pt x="4175" y="8112"/>
                  </a:lnTo>
                  <a:lnTo>
                    <a:pt x="3817" y="8032"/>
                  </a:lnTo>
                  <a:lnTo>
                    <a:pt x="3459" y="7953"/>
                  </a:lnTo>
                  <a:lnTo>
                    <a:pt x="3141" y="7833"/>
                  </a:lnTo>
                  <a:lnTo>
                    <a:pt x="2823" y="7674"/>
                  </a:lnTo>
                  <a:lnTo>
                    <a:pt x="2545" y="7515"/>
                  </a:lnTo>
                  <a:lnTo>
                    <a:pt x="2266" y="7277"/>
                  </a:lnTo>
                  <a:lnTo>
                    <a:pt x="1988" y="7078"/>
                  </a:lnTo>
                  <a:lnTo>
                    <a:pt x="1789" y="6800"/>
                  </a:lnTo>
                  <a:lnTo>
                    <a:pt x="1551" y="6521"/>
                  </a:lnTo>
                  <a:lnTo>
                    <a:pt x="1392" y="6243"/>
                  </a:lnTo>
                  <a:lnTo>
                    <a:pt x="1233" y="5925"/>
                  </a:lnTo>
                  <a:lnTo>
                    <a:pt x="1113" y="5607"/>
                  </a:lnTo>
                  <a:lnTo>
                    <a:pt x="1034" y="5249"/>
                  </a:lnTo>
                  <a:lnTo>
                    <a:pt x="954" y="4891"/>
                  </a:lnTo>
                  <a:lnTo>
                    <a:pt x="954" y="4533"/>
                  </a:lnTo>
                  <a:lnTo>
                    <a:pt x="954" y="4176"/>
                  </a:lnTo>
                  <a:lnTo>
                    <a:pt x="1034" y="3818"/>
                  </a:lnTo>
                  <a:lnTo>
                    <a:pt x="1113" y="3460"/>
                  </a:lnTo>
                  <a:lnTo>
                    <a:pt x="1233" y="3142"/>
                  </a:lnTo>
                  <a:lnTo>
                    <a:pt x="1392" y="2824"/>
                  </a:lnTo>
                  <a:lnTo>
                    <a:pt x="1551" y="2546"/>
                  </a:lnTo>
                  <a:lnTo>
                    <a:pt x="1789" y="2267"/>
                  </a:lnTo>
                  <a:lnTo>
                    <a:pt x="1988" y="1989"/>
                  </a:lnTo>
                  <a:lnTo>
                    <a:pt x="2266" y="1790"/>
                  </a:lnTo>
                  <a:lnTo>
                    <a:pt x="2545" y="1552"/>
                  </a:lnTo>
                  <a:lnTo>
                    <a:pt x="2823" y="1392"/>
                  </a:lnTo>
                  <a:lnTo>
                    <a:pt x="3141" y="1233"/>
                  </a:lnTo>
                  <a:lnTo>
                    <a:pt x="3459" y="1114"/>
                  </a:lnTo>
                  <a:lnTo>
                    <a:pt x="3817" y="1035"/>
                  </a:lnTo>
                  <a:lnTo>
                    <a:pt x="4175" y="955"/>
                  </a:lnTo>
                  <a:close/>
                  <a:moveTo>
                    <a:pt x="4533" y="1"/>
                  </a:moveTo>
                  <a:lnTo>
                    <a:pt x="4055" y="41"/>
                  </a:lnTo>
                  <a:lnTo>
                    <a:pt x="3618" y="80"/>
                  </a:lnTo>
                  <a:lnTo>
                    <a:pt x="3181" y="200"/>
                  </a:lnTo>
                  <a:lnTo>
                    <a:pt x="2783" y="359"/>
                  </a:lnTo>
                  <a:lnTo>
                    <a:pt x="2386" y="558"/>
                  </a:lnTo>
                  <a:lnTo>
                    <a:pt x="1988" y="756"/>
                  </a:lnTo>
                  <a:lnTo>
                    <a:pt x="1630" y="1035"/>
                  </a:lnTo>
                  <a:lnTo>
                    <a:pt x="1312" y="1313"/>
                  </a:lnTo>
                  <a:lnTo>
                    <a:pt x="1034" y="1631"/>
                  </a:lnTo>
                  <a:lnTo>
                    <a:pt x="755" y="1989"/>
                  </a:lnTo>
                  <a:lnTo>
                    <a:pt x="557" y="2386"/>
                  </a:lnTo>
                  <a:lnTo>
                    <a:pt x="358" y="2784"/>
                  </a:lnTo>
                  <a:lnTo>
                    <a:pt x="199" y="3182"/>
                  </a:lnTo>
                  <a:lnTo>
                    <a:pt x="80" y="3619"/>
                  </a:lnTo>
                  <a:lnTo>
                    <a:pt x="40" y="4056"/>
                  </a:lnTo>
                  <a:lnTo>
                    <a:pt x="0" y="4533"/>
                  </a:lnTo>
                  <a:lnTo>
                    <a:pt x="40" y="5011"/>
                  </a:lnTo>
                  <a:lnTo>
                    <a:pt x="80" y="5448"/>
                  </a:lnTo>
                  <a:lnTo>
                    <a:pt x="199" y="5885"/>
                  </a:lnTo>
                  <a:lnTo>
                    <a:pt x="358" y="6283"/>
                  </a:lnTo>
                  <a:lnTo>
                    <a:pt x="557" y="6680"/>
                  </a:lnTo>
                  <a:lnTo>
                    <a:pt x="755" y="7078"/>
                  </a:lnTo>
                  <a:lnTo>
                    <a:pt x="1034" y="7436"/>
                  </a:lnTo>
                  <a:lnTo>
                    <a:pt x="1312" y="7754"/>
                  </a:lnTo>
                  <a:lnTo>
                    <a:pt x="1630" y="8032"/>
                  </a:lnTo>
                  <a:lnTo>
                    <a:pt x="1988" y="8311"/>
                  </a:lnTo>
                  <a:lnTo>
                    <a:pt x="2386" y="8509"/>
                  </a:lnTo>
                  <a:lnTo>
                    <a:pt x="2783" y="8708"/>
                  </a:lnTo>
                  <a:lnTo>
                    <a:pt x="3181" y="8867"/>
                  </a:lnTo>
                  <a:lnTo>
                    <a:pt x="3618" y="8986"/>
                  </a:lnTo>
                  <a:lnTo>
                    <a:pt x="4055" y="9026"/>
                  </a:lnTo>
                  <a:lnTo>
                    <a:pt x="4533" y="9066"/>
                  </a:lnTo>
                  <a:lnTo>
                    <a:pt x="5010" y="9026"/>
                  </a:lnTo>
                  <a:lnTo>
                    <a:pt x="5447" y="8986"/>
                  </a:lnTo>
                  <a:lnTo>
                    <a:pt x="5884" y="8867"/>
                  </a:lnTo>
                  <a:lnTo>
                    <a:pt x="6282" y="8708"/>
                  </a:lnTo>
                  <a:lnTo>
                    <a:pt x="6680" y="8509"/>
                  </a:lnTo>
                  <a:lnTo>
                    <a:pt x="7077" y="8311"/>
                  </a:lnTo>
                  <a:lnTo>
                    <a:pt x="7435" y="8032"/>
                  </a:lnTo>
                  <a:lnTo>
                    <a:pt x="7753" y="7754"/>
                  </a:lnTo>
                  <a:lnTo>
                    <a:pt x="8031" y="7436"/>
                  </a:lnTo>
                  <a:lnTo>
                    <a:pt x="8310" y="7078"/>
                  </a:lnTo>
                  <a:lnTo>
                    <a:pt x="8508" y="6680"/>
                  </a:lnTo>
                  <a:lnTo>
                    <a:pt x="8707" y="6283"/>
                  </a:lnTo>
                  <a:lnTo>
                    <a:pt x="8866" y="5885"/>
                  </a:lnTo>
                  <a:lnTo>
                    <a:pt x="8986" y="5448"/>
                  </a:lnTo>
                  <a:lnTo>
                    <a:pt x="9025" y="5011"/>
                  </a:lnTo>
                  <a:lnTo>
                    <a:pt x="9065" y="4533"/>
                  </a:lnTo>
                  <a:lnTo>
                    <a:pt x="9025" y="4056"/>
                  </a:lnTo>
                  <a:lnTo>
                    <a:pt x="8986" y="3619"/>
                  </a:lnTo>
                  <a:lnTo>
                    <a:pt x="8866" y="3182"/>
                  </a:lnTo>
                  <a:lnTo>
                    <a:pt x="8707" y="2784"/>
                  </a:lnTo>
                  <a:lnTo>
                    <a:pt x="8508" y="2386"/>
                  </a:lnTo>
                  <a:lnTo>
                    <a:pt x="8310" y="1989"/>
                  </a:lnTo>
                  <a:lnTo>
                    <a:pt x="8031" y="1631"/>
                  </a:lnTo>
                  <a:lnTo>
                    <a:pt x="7753" y="1313"/>
                  </a:lnTo>
                  <a:lnTo>
                    <a:pt x="7435" y="1035"/>
                  </a:lnTo>
                  <a:lnTo>
                    <a:pt x="7077" y="756"/>
                  </a:lnTo>
                  <a:lnTo>
                    <a:pt x="6680" y="558"/>
                  </a:lnTo>
                  <a:lnTo>
                    <a:pt x="6282" y="359"/>
                  </a:lnTo>
                  <a:lnTo>
                    <a:pt x="5884" y="200"/>
                  </a:lnTo>
                  <a:lnTo>
                    <a:pt x="5447" y="80"/>
                  </a:lnTo>
                  <a:lnTo>
                    <a:pt x="5010" y="41"/>
                  </a:lnTo>
                  <a:lnTo>
                    <a:pt x="45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79">
              <a:extLst>
                <a:ext uri="{FF2B5EF4-FFF2-40B4-BE49-F238E27FC236}">
                  <a16:creationId xmlns:a16="http://schemas.microsoft.com/office/drawing/2014/main" id="{78CE6BE4-798C-E07E-E825-ED15F3306E18}"/>
                </a:ext>
              </a:extLst>
            </p:cNvPr>
            <p:cNvSpPr/>
            <p:nvPr/>
          </p:nvSpPr>
          <p:spPr>
            <a:xfrm>
              <a:off x="1729150" y="2316225"/>
              <a:ext cx="150745" cy="150745"/>
            </a:xfrm>
            <a:custGeom>
              <a:avLst/>
              <a:gdLst/>
              <a:ahLst/>
              <a:cxnLst/>
              <a:rect l="l" t="t" r="r" b="b"/>
              <a:pathLst>
                <a:path w="9066" h="9066" extrusionOk="0">
                  <a:moveTo>
                    <a:pt x="4890" y="955"/>
                  </a:moveTo>
                  <a:lnTo>
                    <a:pt x="5248" y="1035"/>
                  </a:lnTo>
                  <a:lnTo>
                    <a:pt x="5606" y="1114"/>
                  </a:lnTo>
                  <a:lnTo>
                    <a:pt x="5924" y="1233"/>
                  </a:lnTo>
                  <a:lnTo>
                    <a:pt x="6242" y="1392"/>
                  </a:lnTo>
                  <a:lnTo>
                    <a:pt x="6521" y="1552"/>
                  </a:lnTo>
                  <a:lnTo>
                    <a:pt x="6799" y="1790"/>
                  </a:lnTo>
                  <a:lnTo>
                    <a:pt x="7077" y="1989"/>
                  </a:lnTo>
                  <a:lnTo>
                    <a:pt x="7276" y="2267"/>
                  </a:lnTo>
                  <a:lnTo>
                    <a:pt x="7515" y="2546"/>
                  </a:lnTo>
                  <a:lnTo>
                    <a:pt x="7674" y="2824"/>
                  </a:lnTo>
                  <a:lnTo>
                    <a:pt x="7833" y="3142"/>
                  </a:lnTo>
                  <a:lnTo>
                    <a:pt x="7952" y="3460"/>
                  </a:lnTo>
                  <a:lnTo>
                    <a:pt x="8031" y="3818"/>
                  </a:lnTo>
                  <a:lnTo>
                    <a:pt x="8111" y="4176"/>
                  </a:lnTo>
                  <a:lnTo>
                    <a:pt x="8111" y="4533"/>
                  </a:lnTo>
                  <a:lnTo>
                    <a:pt x="8111" y="4891"/>
                  </a:lnTo>
                  <a:lnTo>
                    <a:pt x="8031" y="5249"/>
                  </a:lnTo>
                  <a:lnTo>
                    <a:pt x="7952" y="5607"/>
                  </a:lnTo>
                  <a:lnTo>
                    <a:pt x="7833" y="5925"/>
                  </a:lnTo>
                  <a:lnTo>
                    <a:pt x="7674" y="6243"/>
                  </a:lnTo>
                  <a:lnTo>
                    <a:pt x="7515" y="6521"/>
                  </a:lnTo>
                  <a:lnTo>
                    <a:pt x="7276" y="6800"/>
                  </a:lnTo>
                  <a:lnTo>
                    <a:pt x="7077" y="7078"/>
                  </a:lnTo>
                  <a:lnTo>
                    <a:pt x="6799" y="7277"/>
                  </a:lnTo>
                  <a:lnTo>
                    <a:pt x="6521" y="7515"/>
                  </a:lnTo>
                  <a:lnTo>
                    <a:pt x="6242" y="7674"/>
                  </a:lnTo>
                  <a:lnTo>
                    <a:pt x="5924" y="7833"/>
                  </a:lnTo>
                  <a:lnTo>
                    <a:pt x="5606" y="7953"/>
                  </a:lnTo>
                  <a:lnTo>
                    <a:pt x="5248" y="8032"/>
                  </a:lnTo>
                  <a:lnTo>
                    <a:pt x="4890" y="8112"/>
                  </a:lnTo>
                  <a:lnTo>
                    <a:pt x="4175" y="8112"/>
                  </a:lnTo>
                  <a:lnTo>
                    <a:pt x="3817" y="8032"/>
                  </a:lnTo>
                  <a:lnTo>
                    <a:pt x="3459" y="7953"/>
                  </a:lnTo>
                  <a:lnTo>
                    <a:pt x="3141" y="7833"/>
                  </a:lnTo>
                  <a:lnTo>
                    <a:pt x="2823" y="7674"/>
                  </a:lnTo>
                  <a:lnTo>
                    <a:pt x="2545" y="7515"/>
                  </a:lnTo>
                  <a:lnTo>
                    <a:pt x="2266" y="7277"/>
                  </a:lnTo>
                  <a:lnTo>
                    <a:pt x="1988" y="7078"/>
                  </a:lnTo>
                  <a:lnTo>
                    <a:pt x="1789" y="6800"/>
                  </a:lnTo>
                  <a:lnTo>
                    <a:pt x="1551" y="6521"/>
                  </a:lnTo>
                  <a:lnTo>
                    <a:pt x="1392" y="6243"/>
                  </a:lnTo>
                  <a:lnTo>
                    <a:pt x="1233" y="5925"/>
                  </a:lnTo>
                  <a:lnTo>
                    <a:pt x="1113" y="5607"/>
                  </a:lnTo>
                  <a:lnTo>
                    <a:pt x="1034" y="5249"/>
                  </a:lnTo>
                  <a:lnTo>
                    <a:pt x="954" y="4891"/>
                  </a:lnTo>
                  <a:lnTo>
                    <a:pt x="954" y="4533"/>
                  </a:lnTo>
                  <a:lnTo>
                    <a:pt x="954" y="4176"/>
                  </a:lnTo>
                  <a:lnTo>
                    <a:pt x="1034" y="3818"/>
                  </a:lnTo>
                  <a:lnTo>
                    <a:pt x="1113" y="3460"/>
                  </a:lnTo>
                  <a:lnTo>
                    <a:pt x="1233" y="3142"/>
                  </a:lnTo>
                  <a:lnTo>
                    <a:pt x="1392" y="2824"/>
                  </a:lnTo>
                  <a:lnTo>
                    <a:pt x="1551" y="2546"/>
                  </a:lnTo>
                  <a:lnTo>
                    <a:pt x="1789" y="2267"/>
                  </a:lnTo>
                  <a:lnTo>
                    <a:pt x="1988" y="1989"/>
                  </a:lnTo>
                  <a:lnTo>
                    <a:pt x="2266" y="1790"/>
                  </a:lnTo>
                  <a:lnTo>
                    <a:pt x="2545" y="1552"/>
                  </a:lnTo>
                  <a:lnTo>
                    <a:pt x="2823" y="1392"/>
                  </a:lnTo>
                  <a:lnTo>
                    <a:pt x="3141" y="1233"/>
                  </a:lnTo>
                  <a:lnTo>
                    <a:pt x="3459" y="1114"/>
                  </a:lnTo>
                  <a:lnTo>
                    <a:pt x="3817" y="1035"/>
                  </a:lnTo>
                  <a:lnTo>
                    <a:pt x="4175" y="955"/>
                  </a:lnTo>
                  <a:close/>
                  <a:moveTo>
                    <a:pt x="4533" y="1"/>
                  </a:moveTo>
                  <a:lnTo>
                    <a:pt x="4055" y="41"/>
                  </a:lnTo>
                  <a:lnTo>
                    <a:pt x="3618" y="80"/>
                  </a:lnTo>
                  <a:lnTo>
                    <a:pt x="3181" y="200"/>
                  </a:lnTo>
                  <a:lnTo>
                    <a:pt x="2783" y="359"/>
                  </a:lnTo>
                  <a:lnTo>
                    <a:pt x="2386" y="558"/>
                  </a:lnTo>
                  <a:lnTo>
                    <a:pt x="1988" y="756"/>
                  </a:lnTo>
                  <a:lnTo>
                    <a:pt x="1630" y="1035"/>
                  </a:lnTo>
                  <a:lnTo>
                    <a:pt x="1312" y="1313"/>
                  </a:lnTo>
                  <a:lnTo>
                    <a:pt x="1034" y="1631"/>
                  </a:lnTo>
                  <a:lnTo>
                    <a:pt x="755" y="1989"/>
                  </a:lnTo>
                  <a:lnTo>
                    <a:pt x="557" y="2386"/>
                  </a:lnTo>
                  <a:lnTo>
                    <a:pt x="358" y="2784"/>
                  </a:lnTo>
                  <a:lnTo>
                    <a:pt x="199" y="3182"/>
                  </a:lnTo>
                  <a:lnTo>
                    <a:pt x="80" y="3619"/>
                  </a:lnTo>
                  <a:lnTo>
                    <a:pt x="40" y="4056"/>
                  </a:lnTo>
                  <a:lnTo>
                    <a:pt x="0" y="4533"/>
                  </a:lnTo>
                  <a:lnTo>
                    <a:pt x="40" y="5011"/>
                  </a:lnTo>
                  <a:lnTo>
                    <a:pt x="80" y="5448"/>
                  </a:lnTo>
                  <a:lnTo>
                    <a:pt x="199" y="5885"/>
                  </a:lnTo>
                  <a:lnTo>
                    <a:pt x="358" y="6283"/>
                  </a:lnTo>
                  <a:lnTo>
                    <a:pt x="557" y="6680"/>
                  </a:lnTo>
                  <a:lnTo>
                    <a:pt x="755" y="7078"/>
                  </a:lnTo>
                  <a:lnTo>
                    <a:pt x="1034" y="7436"/>
                  </a:lnTo>
                  <a:lnTo>
                    <a:pt x="1312" y="7754"/>
                  </a:lnTo>
                  <a:lnTo>
                    <a:pt x="1630" y="8032"/>
                  </a:lnTo>
                  <a:lnTo>
                    <a:pt x="1988" y="8311"/>
                  </a:lnTo>
                  <a:lnTo>
                    <a:pt x="2386" y="8509"/>
                  </a:lnTo>
                  <a:lnTo>
                    <a:pt x="2783" y="8708"/>
                  </a:lnTo>
                  <a:lnTo>
                    <a:pt x="3181" y="8867"/>
                  </a:lnTo>
                  <a:lnTo>
                    <a:pt x="3618" y="8986"/>
                  </a:lnTo>
                  <a:lnTo>
                    <a:pt x="4055" y="9026"/>
                  </a:lnTo>
                  <a:lnTo>
                    <a:pt x="4533" y="9066"/>
                  </a:lnTo>
                  <a:lnTo>
                    <a:pt x="5010" y="9026"/>
                  </a:lnTo>
                  <a:lnTo>
                    <a:pt x="5447" y="8986"/>
                  </a:lnTo>
                  <a:lnTo>
                    <a:pt x="5884" y="8867"/>
                  </a:lnTo>
                  <a:lnTo>
                    <a:pt x="6282" y="8708"/>
                  </a:lnTo>
                  <a:lnTo>
                    <a:pt x="6680" y="8509"/>
                  </a:lnTo>
                  <a:lnTo>
                    <a:pt x="7077" y="8311"/>
                  </a:lnTo>
                  <a:lnTo>
                    <a:pt x="7435" y="8032"/>
                  </a:lnTo>
                  <a:lnTo>
                    <a:pt x="7753" y="7754"/>
                  </a:lnTo>
                  <a:lnTo>
                    <a:pt x="8031" y="7436"/>
                  </a:lnTo>
                  <a:lnTo>
                    <a:pt x="8310" y="7078"/>
                  </a:lnTo>
                  <a:lnTo>
                    <a:pt x="8508" y="6680"/>
                  </a:lnTo>
                  <a:lnTo>
                    <a:pt x="8707" y="6283"/>
                  </a:lnTo>
                  <a:lnTo>
                    <a:pt x="8866" y="5885"/>
                  </a:lnTo>
                  <a:lnTo>
                    <a:pt x="8986" y="5448"/>
                  </a:lnTo>
                  <a:lnTo>
                    <a:pt x="9025" y="5011"/>
                  </a:lnTo>
                  <a:lnTo>
                    <a:pt x="9065" y="4533"/>
                  </a:lnTo>
                  <a:lnTo>
                    <a:pt x="9025" y="4056"/>
                  </a:lnTo>
                  <a:lnTo>
                    <a:pt x="8986" y="3619"/>
                  </a:lnTo>
                  <a:lnTo>
                    <a:pt x="8866" y="3182"/>
                  </a:lnTo>
                  <a:lnTo>
                    <a:pt x="8707" y="2784"/>
                  </a:lnTo>
                  <a:lnTo>
                    <a:pt x="8508" y="2386"/>
                  </a:lnTo>
                  <a:lnTo>
                    <a:pt x="8310" y="1989"/>
                  </a:lnTo>
                  <a:lnTo>
                    <a:pt x="8031" y="1631"/>
                  </a:lnTo>
                  <a:lnTo>
                    <a:pt x="7753" y="1313"/>
                  </a:lnTo>
                  <a:lnTo>
                    <a:pt x="7435" y="1035"/>
                  </a:lnTo>
                  <a:lnTo>
                    <a:pt x="7077" y="756"/>
                  </a:lnTo>
                  <a:lnTo>
                    <a:pt x="6680" y="558"/>
                  </a:lnTo>
                  <a:lnTo>
                    <a:pt x="6282" y="359"/>
                  </a:lnTo>
                  <a:lnTo>
                    <a:pt x="5884" y="200"/>
                  </a:lnTo>
                  <a:lnTo>
                    <a:pt x="5447" y="80"/>
                  </a:lnTo>
                  <a:lnTo>
                    <a:pt x="5010" y="41"/>
                  </a:lnTo>
                  <a:lnTo>
                    <a:pt x="45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76" name="Google Shape;1576;p79">
            <a:extLst>
              <a:ext uri="{FF2B5EF4-FFF2-40B4-BE49-F238E27FC236}">
                <a16:creationId xmlns:a16="http://schemas.microsoft.com/office/drawing/2014/main" id="{1F5878F1-5173-890B-40F1-5A31E367D861}"/>
              </a:ext>
            </a:extLst>
          </p:cNvPr>
          <p:cNvGrpSpPr/>
          <p:nvPr/>
        </p:nvGrpSpPr>
        <p:grpSpPr>
          <a:xfrm>
            <a:off x="1918725" y="541313"/>
            <a:ext cx="559768" cy="626815"/>
            <a:chOff x="1502500" y="1790575"/>
            <a:chExt cx="604045" cy="676395"/>
          </a:xfrm>
        </p:grpSpPr>
        <p:sp>
          <p:nvSpPr>
            <p:cNvPr id="1577" name="Google Shape;1577;p79">
              <a:extLst>
                <a:ext uri="{FF2B5EF4-FFF2-40B4-BE49-F238E27FC236}">
                  <a16:creationId xmlns:a16="http://schemas.microsoft.com/office/drawing/2014/main" id="{1A6DE084-C542-52ED-BAB4-1DCC915F0A9F}"/>
                </a:ext>
              </a:extLst>
            </p:cNvPr>
            <p:cNvSpPr/>
            <p:nvPr/>
          </p:nvSpPr>
          <p:spPr>
            <a:xfrm>
              <a:off x="1955800" y="1790575"/>
              <a:ext cx="150745" cy="150745"/>
            </a:xfrm>
            <a:custGeom>
              <a:avLst/>
              <a:gdLst/>
              <a:ahLst/>
              <a:cxnLst/>
              <a:rect l="l" t="t" r="r" b="b"/>
              <a:pathLst>
                <a:path w="9066" h="9066" extrusionOk="0">
                  <a:moveTo>
                    <a:pt x="4890" y="955"/>
                  </a:moveTo>
                  <a:lnTo>
                    <a:pt x="5248" y="1035"/>
                  </a:lnTo>
                  <a:lnTo>
                    <a:pt x="5606" y="1114"/>
                  </a:lnTo>
                  <a:lnTo>
                    <a:pt x="5924" y="1233"/>
                  </a:lnTo>
                  <a:lnTo>
                    <a:pt x="6242" y="1392"/>
                  </a:lnTo>
                  <a:lnTo>
                    <a:pt x="6521" y="1552"/>
                  </a:lnTo>
                  <a:lnTo>
                    <a:pt x="6799" y="1790"/>
                  </a:lnTo>
                  <a:lnTo>
                    <a:pt x="7077" y="1989"/>
                  </a:lnTo>
                  <a:lnTo>
                    <a:pt x="7276" y="2267"/>
                  </a:lnTo>
                  <a:lnTo>
                    <a:pt x="7515" y="2546"/>
                  </a:lnTo>
                  <a:lnTo>
                    <a:pt x="7674" y="2824"/>
                  </a:lnTo>
                  <a:lnTo>
                    <a:pt x="7833" y="3142"/>
                  </a:lnTo>
                  <a:lnTo>
                    <a:pt x="7952" y="3460"/>
                  </a:lnTo>
                  <a:lnTo>
                    <a:pt x="8031" y="3818"/>
                  </a:lnTo>
                  <a:lnTo>
                    <a:pt x="8111" y="4176"/>
                  </a:lnTo>
                  <a:lnTo>
                    <a:pt x="8111" y="4533"/>
                  </a:lnTo>
                  <a:lnTo>
                    <a:pt x="8111" y="4891"/>
                  </a:lnTo>
                  <a:lnTo>
                    <a:pt x="8031" y="5249"/>
                  </a:lnTo>
                  <a:lnTo>
                    <a:pt x="7952" y="5607"/>
                  </a:lnTo>
                  <a:lnTo>
                    <a:pt x="7833" y="5925"/>
                  </a:lnTo>
                  <a:lnTo>
                    <a:pt x="7674" y="6243"/>
                  </a:lnTo>
                  <a:lnTo>
                    <a:pt x="7515" y="6521"/>
                  </a:lnTo>
                  <a:lnTo>
                    <a:pt x="7276" y="6800"/>
                  </a:lnTo>
                  <a:lnTo>
                    <a:pt x="7077" y="7078"/>
                  </a:lnTo>
                  <a:lnTo>
                    <a:pt x="6799" y="7277"/>
                  </a:lnTo>
                  <a:lnTo>
                    <a:pt x="6521" y="7515"/>
                  </a:lnTo>
                  <a:lnTo>
                    <a:pt x="6242" y="7674"/>
                  </a:lnTo>
                  <a:lnTo>
                    <a:pt x="5924" y="7833"/>
                  </a:lnTo>
                  <a:lnTo>
                    <a:pt x="5606" y="7953"/>
                  </a:lnTo>
                  <a:lnTo>
                    <a:pt x="5248" y="8032"/>
                  </a:lnTo>
                  <a:lnTo>
                    <a:pt x="4890" y="8112"/>
                  </a:lnTo>
                  <a:lnTo>
                    <a:pt x="4175" y="8112"/>
                  </a:lnTo>
                  <a:lnTo>
                    <a:pt x="3817" y="8032"/>
                  </a:lnTo>
                  <a:lnTo>
                    <a:pt x="3459" y="7953"/>
                  </a:lnTo>
                  <a:lnTo>
                    <a:pt x="3141" y="7833"/>
                  </a:lnTo>
                  <a:lnTo>
                    <a:pt x="2823" y="7674"/>
                  </a:lnTo>
                  <a:lnTo>
                    <a:pt x="2545" y="7515"/>
                  </a:lnTo>
                  <a:lnTo>
                    <a:pt x="2266" y="7277"/>
                  </a:lnTo>
                  <a:lnTo>
                    <a:pt x="1988" y="7078"/>
                  </a:lnTo>
                  <a:lnTo>
                    <a:pt x="1789" y="6800"/>
                  </a:lnTo>
                  <a:lnTo>
                    <a:pt x="1551" y="6521"/>
                  </a:lnTo>
                  <a:lnTo>
                    <a:pt x="1392" y="6243"/>
                  </a:lnTo>
                  <a:lnTo>
                    <a:pt x="1233" y="5925"/>
                  </a:lnTo>
                  <a:lnTo>
                    <a:pt x="1113" y="5607"/>
                  </a:lnTo>
                  <a:lnTo>
                    <a:pt x="1034" y="5249"/>
                  </a:lnTo>
                  <a:lnTo>
                    <a:pt x="954" y="4891"/>
                  </a:lnTo>
                  <a:lnTo>
                    <a:pt x="954" y="4533"/>
                  </a:lnTo>
                  <a:lnTo>
                    <a:pt x="954" y="4176"/>
                  </a:lnTo>
                  <a:lnTo>
                    <a:pt x="1034" y="3818"/>
                  </a:lnTo>
                  <a:lnTo>
                    <a:pt x="1113" y="3460"/>
                  </a:lnTo>
                  <a:lnTo>
                    <a:pt x="1233" y="3142"/>
                  </a:lnTo>
                  <a:lnTo>
                    <a:pt x="1392" y="2824"/>
                  </a:lnTo>
                  <a:lnTo>
                    <a:pt x="1551" y="2546"/>
                  </a:lnTo>
                  <a:lnTo>
                    <a:pt x="1789" y="2267"/>
                  </a:lnTo>
                  <a:lnTo>
                    <a:pt x="1988" y="1989"/>
                  </a:lnTo>
                  <a:lnTo>
                    <a:pt x="2266" y="1790"/>
                  </a:lnTo>
                  <a:lnTo>
                    <a:pt x="2545" y="1552"/>
                  </a:lnTo>
                  <a:lnTo>
                    <a:pt x="2823" y="1392"/>
                  </a:lnTo>
                  <a:lnTo>
                    <a:pt x="3141" y="1233"/>
                  </a:lnTo>
                  <a:lnTo>
                    <a:pt x="3459" y="1114"/>
                  </a:lnTo>
                  <a:lnTo>
                    <a:pt x="3817" y="1035"/>
                  </a:lnTo>
                  <a:lnTo>
                    <a:pt x="4175" y="955"/>
                  </a:lnTo>
                  <a:close/>
                  <a:moveTo>
                    <a:pt x="4533" y="1"/>
                  </a:moveTo>
                  <a:lnTo>
                    <a:pt x="4055" y="41"/>
                  </a:lnTo>
                  <a:lnTo>
                    <a:pt x="3618" y="80"/>
                  </a:lnTo>
                  <a:lnTo>
                    <a:pt x="3181" y="200"/>
                  </a:lnTo>
                  <a:lnTo>
                    <a:pt x="2783" y="359"/>
                  </a:lnTo>
                  <a:lnTo>
                    <a:pt x="2386" y="558"/>
                  </a:lnTo>
                  <a:lnTo>
                    <a:pt x="1988" y="756"/>
                  </a:lnTo>
                  <a:lnTo>
                    <a:pt x="1630" y="1035"/>
                  </a:lnTo>
                  <a:lnTo>
                    <a:pt x="1312" y="1313"/>
                  </a:lnTo>
                  <a:lnTo>
                    <a:pt x="1034" y="1631"/>
                  </a:lnTo>
                  <a:lnTo>
                    <a:pt x="755" y="1989"/>
                  </a:lnTo>
                  <a:lnTo>
                    <a:pt x="557" y="2386"/>
                  </a:lnTo>
                  <a:lnTo>
                    <a:pt x="358" y="2784"/>
                  </a:lnTo>
                  <a:lnTo>
                    <a:pt x="199" y="3182"/>
                  </a:lnTo>
                  <a:lnTo>
                    <a:pt x="80" y="3619"/>
                  </a:lnTo>
                  <a:lnTo>
                    <a:pt x="40" y="4056"/>
                  </a:lnTo>
                  <a:lnTo>
                    <a:pt x="0" y="4533"/>
                  </a:lnTo>
                  <a:lnTo>
                    <a:pt x="40" y="5011"/>
                  </a:lnTo>
                  <a:lnTo>
                    <a:pt x="80" y="5448"/>
                  </a:lnTo>
                  <a:lnTo>
                    <a:pt x="199" y="5885"/>
                  </a:lnTo>
                  <a:lnTo>
                    <a:pt x="358" y="6283"/>
                  </a:lnTo>
                  <a:lnTo>
                    <a:pt x="557" y="6680"/>
                  </a:lnTo>
                  <a:lnTo>
                    <a:pt x="755" y="7078"/>
                  </a:lnTo>
                  <a:lnTo>
                    <a:pt x="1034" y="7436"/>
                  </a:lnTo>
                  <a:lnTo>
                    <a:pt x="1312" y="7754"/>
                  </a:lnTo>
                  <a:lnTo>
                    <a:pt x="1630" y="8032"/>
                  </a:lnTo>
                  <a:lnTo>
                    <a:pt x="1988" y="8311"/>
                  </a:lnTo>
                  <a:lnTo>
                    <a:pt x="2386" y="8509"/>
                  </a:lnTo>
                  <a:lnTo>
                    <a:pt x="2783" y="8708"/>
                  </a:lnTo>
                  <a:lnTo>
                    <a:pt x="3181" y="8867"/>
                  </a:lnTo>
                  <a:lnTo>
                    <a:pt x="3618" y="8986"/>
                  </a:lnTo>
                  <a:lnTo>
                    <a:pt x="4055" y="9026"/>
                  </a:lnTo>
                  <a:lnTo>
                    <a:pt x="4533" y="9066"/>
                  </a:lnTo>
                  <a:lnTo>
                    <a:pt x="5010" y="9026"/>
                  </a:lnTo>
                  <a:lnTo>
                    <a:pt x="5447" y="8986"/>
                  </a:lnTo>
                  <a:lnTo>
                    <a:pt x="5884" y="8867"/>
                  </a:lnTo>
                  <a:lnTo>
                    <a:pt x="6282" y="8708"/>
                  </a:lnTo>
                  <a:lnTo>
                    <a:pt x="6680" y="8509"/>
                  </a:lnTo>
                  <a:lnTo>
                    <a:pt x="7077" y="8311"/>
                  </a:lnTo>
                  <a:lnTo>
                    <a:pt x="7435" y="8032"/>
                  </a:lnTo>
                  <a:lnTo>
                    <a:pt x="7753" y="7754"/>
                  </a:lnTo>
                  <a:lnTo>
                    <a:pt x="8031" y="7436"/>
                  </a:lnTo>
                  <a:lnTo>
                    <a:pt x="8310" y="7078"/>
                  </a:lnTo>
                  <a:lnTo>
                    <a:pt x="8508" y="6680"/>
                  </a:lnTo>
                  <a:lnTo>
                    <a:pt x="8707" y="6283"/>
                  </a:lnTo>
                  <a:lnTo>
                    <a:pt x="8866" y="5885"/>
                  </a:lnTo>
                  <a:lnTo>
                    <a:pt x="8986" y="5448"/>
                  </a:lnTo>
                  <a:lnTo>
                    <a:pt x="9025" y="5011"/>
                  </a:lnTo>
                  <a:lnTo>
                    <a:pt x="9065" y="4533"/>
                  </a:lnTo>
                  <a:lnTo>
                    <a:pt x="9025" y="4056"/>
                  </a:lnTo>
                  <a:lnTo>
                    <a:pt x="8986" y="3619"/>
                  </a:lnTo>
                  <a:lnTo>
                    <a:pt x="8866" y="3182"/>
                  </a:lnTo>
                  <a:lnTo>
                    <a:pt x="8707" y="2784"/>
                  </a:lnTo>
                  <a:lnTo>
                    <a:pt x="8508" y="2386"/>
                  </a:lnTo>
                  <a:lnTo>
                    <a:pt x="8310" y="1989"/>
                  </a:lnTo>
                  <a:lnTo>
                    <a:pt x="8031" y="1631"/>
                  </a:lnTo>
                  <a:lnTo>
                    <a:pt x="7753" y="1313"/>
                  </a:lnTo>
                  <a:lnTo>
                    <a:pt x="7435" y="1035"/>
                  </a:lnTo>
                  <a:lnTo>
                    <a:pt x="7077" y="756"/>
                  </a:lnTo>
                  <a:lnTo>
                    <a:pt x="6680" y="558"/>
                  </a:lnTo>
                  <a:lnTo>
                    <a:pt x="6282" y="359"/>
                  </a:lnTo>
                  <a:lnTo>
                    <a:pt x="5884" y="200"/>
                  </a:lnTo>
                  <a:lnTo>
                    <a:pt x="5447" y="80"/>
                  </a:lnTo>
                  <a:lnTo>
                    <a:pt x="5010" y="41"/>
                  </a:lnTo>
                  <a:lnTo>
                    <a:pt x="45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79">
              <a:extLst>
                <a:ext uri="{FF2B5EF4-FFF2-40B4-BE49-F238E27FC236}">
                  <a16:creationId xmlns:a16="http://schemas.microsoft.com/office/drawing/2014/main" id="{195E8A1A-7778-B035-8B35-D7E75CD56E03}"/>
                </a:ext>
              </a:extLst>
            </p:cNvPr>
            <p:cNvSpPr/>
            <p:nvPr/>
          </p:nvSpPr>
          <p:spPr>
            <a:xfrm>
              <a:off x="1502500" y="1880650"/>
              <a:ext cx="226650" cy="226650"/>
            </a:xfrm>
            <a:custGeom>
              <a:avLst/>
              <a:gdLst/>
              <a:ahLst/>
              <a:cxnLst/>
              <a:rect l="l" t="t" r="r" b="b"/>
              <a:pathLst>
                <a:path w="9066" h="9066" extrusionOk="0">
                  <a:moveTo>
                    <a:pt x="4890" y="955"/>
                  </a:moveTo>
                  <a:lnTo>
                    <a:pt x="5248" y="1035"/>
                  </a:lnTo>
                  <a:lnTo>
                    <a:pt x="5606" y="1114"/>
                  </a:lnTo>
                  <a:lnTo>
                    <a:pt x="5924" y="1233"/>
                  </a:lnTo>
                  <a:lnTo>
                    <a:pt x="6242" y="1392"/>
                  </a:lnTo>
                  <a:lnTo>
                    <a:pt x="6521" y="1552"/>
                  </a:lnTo>
                  <a:lnTo>
                    <a:pt x="6799" y="1790"/>
                  </a:lnTo>
                  <a:lnTo>
                    <a:pt x="7077" y="1989"/>
                  </a:lnTo>
                  <a:lnTo>
                    <a:pt x="7276" y="2267"/>
                  </a:lnTo>
                  <a:lnTo>
                    <a:pt x="7515" y="2546"/>
                  </a:lnTo>
                  <a:lnTo>
                    <a:pt x="7674" y="2824"/>
                  </a:lnTo>
                  <a:lnTo>
                    <a:pt x="7833" y="3142"/>
                  </a:lnTo>
                  <a:lnTo>
                    <a:pt x="7952" y="3460"/>
                  </a:lnTo>
                  <a:lnTo>
                    <a:pt x="8031" y="3818"/>
                  </a:lnTo>
                  <a:lnTo>
                    <a:pt x="8111" y="4176"/>
                  </a:lnTo>
                  <a:lnTo>
                    <a:pt x="8111" y="4533"/>
                  </a:lnTo>
                  <a:lnTo>
                    <a:pt x="8111" y="4891"/>
                  </a:lnTo>
                  <a:lnTo>
                    <a:pt x="8031" y="5249"/>
                  </a:lnTo>
                  <a:lnTo>
                    <a:pt x="7952" y="5607"/>
                  </a:lnTo>
                  <a:lnTo>
                    <a:pt x="7833" y="5925"/>
                  </a:lnTo>
                  <a:lnTo>
                    <a:pt x="7674" y="6243"/>
                  </a:lnTo>
                  <a:lnTo>
                    <a:pt x="7515" y="6521"/>
                  </a:lnTo>
                  <a:lnTo>
                    <a:pt x="7276" y="6800"/>
                  </a:lnTo>
                  <a:lnTo>
                    <a:pt x="7077" y="7078"/>
                  </a:lnTo>
                  <a:lnTo>
                    <a:pt x="6799" y="7277"/>
                  </a:lnTo>
                  <a:lnTo>
                    <a:pt x="6521" y="7515"/>
                  </a:lnTo>
                  <a:lnTo>
                    <a:pt x="6242" y="7674"/>
                  </a:lnTo>
                  <a:lnTo>
                    <a:pt x="5924" y="7833"/>
                  </a:lnTo>
                  <a:lnTo>
                    <a:pt x="5606" y="7953"/>
                  </a:lnTo>
                  <a:lnTo>
                    <a:pt x="5248" y="8032"/>
                  </a:lnTo>
                  <a:lnTo>
                    <a:pt x="4890" y="8112"/>
                  </a:lnTo>
                  <a:lnTo>
                    <a:pt x="4175" y="8112"/>
                  </a:lnTo>
                  <a:lnTo>
                    <a:pt x="3817" y="8032"/>
                  </a:lnTo>
                  <a:lnTo>
                    <a:pt x="3459" y="7953"/>
                  </a:lnTo>
                  <a:lnTo>
                    <a:pt x="3141" y="7833"/>
                  </a:lnTo>
                  <a:lnTo>
                    <a:pt x="2823" y="7674"/>
                  </a:lnTo>
                  <a:lnTo>
                    <a:pt x="2545" y="7515"/>
                  </a:lnTo>
                  <a:lnTo>
                    <a:pt x="2266" y="7277"/>
                  </a:lnTo>
                  <a:lnTo>
                    <a:pt x="1988" y="7078"/>
                  </a:lnTo>
                  <a:lnTo>
                    <a:pt x="1789" y="6800"/>
                  </a:lnTo>
                  <a:lnTo>
                    <a:pt x="1551" y="6521"/>
                  </a:lnTo>
                  <a:lnTo>
                    <a:pt x="1392" y="6243"/>
                  </a:lnTo>
                  <a:lnTo>
                    <a:pt x="1233" y="5925"/>
                  </a:lnTo>
                  <a:lnTo>
                    <a:pt x="1113" y="5607"/>
                  </a:lnTo>
                  <a:lnTo>
                    <a:pt x="1034" y="5249"/>
                  </a:lnTo>
                  <a:lnTo>
                    <a:pt x="954" y="4891"/>
                  </a:lnTo>
                  <a:lnTo>
                    <a:pt x="954" y="4533"/>
                  </a:lnTo>
                  <a:lnTo>
                    <a:pt x="954" y="4176"/>
                  </a:lnTo>
                  <a:lnTo>
                    <a:pt x="1034" y="3818"/>
                  </a:lnTo>
                  <a:lnTo>
                    <a:pt x="1113" y="3460"/>
                  </a:lnTo>
                  <a:lnTo>
                    <a:pt x="1233" y="3142"/>
                  </a:lnTo>
                  <a:lnTo>
                    <a:pt x="1392" y="2824"/>
                  </a:lnTo>
                  <a:lnTo>
                    <a:pt x="1551" y="2546"/>
                  </a:lnTo>
                  <a:lnTo>
                    <a:pt x="1789" y="2267"/>
                  </a:lnTo>
                  <a:lnTo>
                    <a:pt x="1988" y="1989"/>
                  </a:lnTo>
                  <a:lnTo>
                    <a:pt x="2266" y="1790"/>
                  </a:lnTo>
                  <a:lnTo>
                    <a:pt x="2545" y="1552"/>
                  </a:lnTo>
                  <a:lnTo>
                    <a:pt x="2823" y="1392"/>
                  </a:lnTo>
                  <a:lnTo>
                    <a:pt x="3141" y="1233"/>
                  </a:lnTo>
                  <a:lnTo>
                    <a:pt x="3459" y="1114"/>
                  </a:lnTo>
                  <a:lnTo>
                    <a:pt x="3817" y="1035"/>
                  </a:lnTo>
                  <a:lnTo>
                    <a:pt x="4175" y="955"/>
                  </a:lnTo>
                  <a:close/>
                  <a:moveTo>
                    <a:pt x="4533" y="1"/>
                  </a:moveTo>
                  <a:lnTo>
                    <a:pt x="4055" y="41"/>
                  </a:lnTo>
                  <a:lnTo>
                    <a:pt x="3618" y="80"/>
                  </a:lnTo>
                  <a:lnTo>
                    <a:pt x="3181" y="200"/>
                  </a:lnTo>
                  <a:lnTo>
                    <a:pt x="2783" y="359"/>
                  </a:lnTo>
                  <a:lnTo>
                    <a:pt x="2386" y="558"/>
                  </a:lnTo>
                  <a:lnTo>
                    <a:pt x="1988" y="756"/>
                  </a:lnTo>
                  <a:lnTo>
                    <a:pt x="1630" y="1035"/>
                  </a:lnTo>
                  <a:lnTo>
                    <a:pt x="1312" y="1313"/>
                  </a:lnTo>
                  <a:lnTo>
                    <a:pt x="1034" y="1631"/>
                  </a:lnTo>
                  <a:lnTo>
                    <a:pt x="755" y="1989"/>
                  </a:lnTo>
                  <a:lnTo>
                    <a:pt x="557" y="2386"/>
                  </a:lnTo>
                  <a:lnTo>
                    <a:pt x="358" y="2784"/>
                  </a:lnTo>
                  <a:lnTo>
                    <a:pt x="199" y="3182"/>
                  </a:lnTo>
                  <a:lnTo>
                    <a:pt x="80" y="3619"/>
                  </a:lnTo>
                  <a:lnTo>
                    <a:pt x="40" y="4056"/>
                  </a:lnTo>
                  <a:lnTo>
                    <a:pt x="0" y="4533"/>
                  </a:lnTo>
                  <a:lnTo>
                    <a:pt x="40" y="5011"/>
                  </a:lnTo>
                  <a:lnTo>
                    <a:pt x="80" y="5448"/>
                  </a:lnTo>
                  <a:lnTo>
                    <a:pt x="199" y="5885"/>
                  </a:lnTo>
                  <a:lnTo>
                    <a:pt x="358" y="6283"/>
                  </a:lnTo>
                  <a:lnTo>
                    <a:pt x="557" y="6680"/>
                  </a:lnTo>
                  <a:lnTo>
                    <a:pt x="755" y="7078"/>
                  </a:lnTo>
                  <a:lnTo>
                    <a:pt x="1034" y="7436"/>
                  </a:lnTo>
                  <a:lnTo>
                    <a:pt x="1312" y="7754"/>
                  </a:lnTo>
                  <a:lnTo>
                    <a:pt x="1630" y="8032"/>
                  </a:lnTo>
                  <a:lnTo>
                    <a:pt x="1988" y="8311"/>
                  </a:lnTo>
                  <a:lnTo>
                    <a:pt x="2386" y="8509"/>
                  </a:lnTo>
                  <a:lnTo>
                    <a:pt x="2783" y="8708"/>
                  </a:lnTo>
                  <a:lnTo>
                    <a:pt x="3181" y="8867"/>
                  </a:lnTo>
                  <a:lnTo>
                    <a:pt x="3618" y="8986"/>
                  </a:lnTo>
                  <a:lnTo>
                    <a:pt x="4055" y="9026"/>
                  </a:lnTo>
                  <a:lnTo>
                    <a:pt x="4533" y="9066"/>
                  </a:lnTo>
                  <a:lnTo>
                    <a:pt x="5010" y="9026"/>
                  </a:lnTo>
                  <a:lnTo>
                    <a:pt x="5447" y="8986"/>
                  </a:lnTo>
                  <a:lnTo>
                    <a:pt x="5884" y="8867"/>
                  </a:lnTo>
                  <a:lnTo>
                    <a:pt x="6282" y="8708"/>
                  </a:lnTo>
                  <a:lnTo>
                    <a:pt x="6680" y="8509"/>
                  </a:lnTo>
                  <a:lnTo>
                    <a:pt x="7077" y="8311"/>
                  </a:lnTo>
                  <a:lnTo>
                    <a:pt x="7435" y="8032"/>
                  </a:lnTo>
                  <a:lnTo>
                    <a:pt x="7753" y="7754"/>
                  </a:lnTo>
                  <a:lnTo>
                    <a:pt x="8031" y="7436"/>
                  </a:lnTo>
                  <a:lnTo>
                    <a:pt x="8310" y="7078"/>
                  </a:lnTo>
                  <a:lnTo>
                    <a:pt x="8508" y="6680"/>
                  </a:lnTo>
                  <a:lnTo>
                    <a:pt x="8707" y="6283"/>
                  </a:lnTo>
                  <a:lnTo>
                    <a:pt x="8866" y="5885"/>
                  </a:lnTo>
                  <a:lnTo>
                    <a:pt x="8986" y="5448"/>
                  </a:lnTo>
                  <a:lnTo>
                    <a:pt x="9025" y="5011"/>
                  </a:lnTo>
                  <a:lnTo>
                    <a:pt x="9065" y="4533"/>
                  </a:lnTo>
                  <a:lnTo>
                    <a:pt x="9025" y="4056"/>
                  </a:lnTo>
                  <a:lnTo>
                    <a:pt x="8986" y="3619"/>
                  </a:lnTo>
                  <a:lnTo>
                    <a:pt x="8866" y="3182"/>
                  </a:lnTo>
                  <a:lnTo>
                    <a:pt x="8707" y="2784"/>
                  </a:lnTo>
                  <a:lnTo>
                    <a:pt x="8508" y="2386"/>
                  </a:lnTo>
                  <a:lnTo>
                    <a:pt x="8310" y="1989"/>
                  </a:lnTo>
                  <a:lnTo>
                    <a:pt x="8031" y="1631"/>
                  </a:lnTo>
                  <a:lnTo>
                    <a:pt x="7753" y="1313"/>
                  </a:lnTo>
                  <a:lnTo>
                    <a:pt x="7435" y="1035"/>
                  </a:lnTo>
                  <a:lnTo>
                    <a:pt x="7077" y="756"/>
                  </a:lnTo>
                  <a:lnTo>
                    <a:pt x="6680" y="558"/>
                  </a:lnTo>
                  <a:lnTo>
                    <a:pt x="6282" y="359"/>
                  </a:lnTo>
                  <a:lnTo>
                    <a:pt x="5884" y="200"/>
                  </a:lnTo>
                  <a:lnTo>
                    <a:pt x="5447" y="80"/>
                  </a:lnTo>
                  <a:lnTo>
                    <a:pt x="5010" y="41"/>
                  </a:lnTo>
                  <a:lnTo>
                    <a:pt x="45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79">
              <a:extLst>
                <a:ext uri="{FF2B5EF4-FFF2-40B4-BE49-F238E27FC236}">
                  <a16:creationId xmlns:a16="http://schemas.microsoft.com/office/drawing/2014/main" id="{7C56EE84-01CE-CDDF-0E2B-2AA99496EEBB}"/>
                </a:ext>
              </a:extLst>
            </p:cNvPr>
            <p:cNvSpPr/>
            <p:nvPr/>
          </p:nvSpPr>
          <p:spPr>
            <a:xfrm>
              <a:off x="1729150" y="2316225"/>
              <a:ext cx="150745" cy="150745"/>
            </a:xfrm>
            <a:custGeom>
              <a:avLst/>
              <a:gdLst/>
              <a:ahLst/>
              <a:cxnLst/>
              <a:rect l="l" t="t" r="r" b="b"/>
              <a:pathLst>
                <a:path w="9066" h="9066" extrusionOk="0">
                  <a:moveTo>
                    <a:pt x="4890" y="955"/>
                  </a:moveTo>
                  <a:lnTo>
                    <a:pt x="5248" y="1035"/>
                  </a:lnTo>
                  <a:lnTo>
                    <a:pt x="5606" y="1114"/>
                  </a:lnTo>
                  <a:lnTo>
                    <a:pt x="5924" y="1233"/>
                  </a:lnTo>
                  <a:lnTo>
                    <a:pt x="6242" y="1392"/>
                  </a:lnTo>
                  <a:lnTo>
                    <a:pt x="6521" y="1552"/>
                  </a:lnTo>
                  <a:lnTo>
                    <a:pt x="6799" y="1790"/>
                  </a:lnTo>
                  <a:lnTo>
                    <a:pt x="7077" y="1989"/>
                  </a:lnTo>
                  <a:lnTo>
                    <a:pt x="7276" y="2267"/>
                  </a:lnTo>
                  <a:lnTo>
                    <a:pt x="7515" y="2546"/>
                  </a:lnTo>
                  <a:lnTo>
                    <a:pt x="7674" y="2824"/>
                  </a:lnTo>
                  <a:lnTo>
                    <a:pt x="7833" y="3142"/>
                  </a:lnTo>
                  <a:lnTo>
                    <a:pt x="7952" y="3460"/>
                  </a:lnTo>
                  <a:lnTo>
                    <a:pt x="8031" y="3818"/>
                  </a:lnTo>
                  <a:lnTo>
                    <a:pt x="8111" y="4176"/>
                  </a:lnTo>
                  <a:lnTo>
                    <a:pt x="8111" y="4533"/>
                  </a:lnTo>
                  <a:lnTo>
                    <a:pt x="8111" y="4891"/>
                  </a:lnTo>
                  <a:lnTo>
                    <a:pt x="8031" y="5249"/>
                  </a:lnTo>
                  <a:lnTo>
                    <a:pt x="7952" y="5607"/>
                  </a:lnTo>
                  <a:lnTo>
                    <a:pt x="7833" y="5925"/>
                  </a:lnTo>
                  <a:lnTo>
                    <a:pt x="7674" y="6243"/>
                  </a:lnTo>
                  <a:lnTo>
                    <a:pt x="7515" y="6521"/>
                  </a:lnTo>
                  <a:lnTo>
                    <a:pt x="7276" y="6800"/>
                  </a:lnTo>
                  <a:lnTo>
                    <a:pt x="7077" y="7078"/>
                  </a:lnTo>
                  <a:lnTo>
                    <a:pt x="6799" y="7277"/>
                  </a:lnTo>
                  <a:lnTo>
                    <a:pt x="6521" y="7515"/>
                  </a:lnTo>
                  <a:lnTo>
                    <a:pt x="6242" y="7674"/>
                  </a:lnTo>
                  <a:lnTo>
                    <a:pt x="5924" y="7833"/>
                  </a:lnTo>
                  <a:lnTo>
                    <a:pt x="5606" y="7953"/>
                  </a:lnTo>
                  <a:lnTo>
                    <a:pt x="5248" y="8032"/>
                  </a:lnTo>
                  <a:lnTo>
                    <a:pt x="4890" y="8112"/>
                  </a:lnTo>
                  <a:lnTo>
                    <a:pt x="4175" y="8112"/>
                  </a:lnTo>
                  <a:lnTo>
                    <a:pt x="3817" y="8032"/>
                  </a:lnTo>
                  <a:lnTo>
                    <a:pt x="3459" y="7953"/>
                  </a:lnTo>
                  <a:lnTo>
                    <a:pt x="3141" y="7833"/>
                  </a:lnTo>
                  <a:lnTo>
                    <a:pt x="2823" y="7674"/>
                  </a:lnTo>
                  <a:lnTo>
                    <a:pt x="2545" y="7515"/>
                  </a:lnTo>
                  <a:lnTo>
                    <a:pt x="2266" y="7277"/>
                  </a:lnTo>
                  <a:lnTo>
                    <a:pt x="1988" y="7078"/>
                  </a:lnTo>
                  <a:lnTo>
                    <a:pt x="1789" y="6800"/>
                  </a:lnTo>
                  <a:lnTo>
                    <a:pt x="1551" y="6521"/>
                  </a:lnTo>
                  <a:lnTo>
                    <a:pt x="1392" y="6243"/>
                  </a:lnTo>
                  <a:lnTo>
                    <a:pt x="1233" y="5925"/>
                  </a:lnTo>
                  <a:lnTo>
                    <a:pt x="1113" y="5607"/>
                  </a:lnTo>
                  <a:lnTo>
                    <a:pt x="1034" y="5249"/>
                  </a:lnTo>
                  <a:lnTo>
                    <a:pt x="954" y="4891"/>
                  </a:lnTo>
                  <a:lnTo>
                    <a:pt x="954" y="4533"/>
                  </a:lnTo>
                  <a:lnTo>
                    <a:pt x="954" y="4176"/>
                  </a:lnTo>
                  <a:lnTo>
                    <a:pt x="1034" y="3818"/>
                  </a:lnTo>
                  <a:lnTo>
                    <a:pt x="1113" y="3460"/>
                  </a:lnTo>
                  <a:lnTo>
                    <a:pt x="1233" y="3142"/>
                  </a:lnTo>
                  <a:lnTo>
                    <a:pt x="1392" y="2824"/>
                  </a:lnTo>
                  <a:lnTo>
                    <a:pt x="1551" y="2546"/>
                  </a:lnTo>
                  <a:lnTo>
                    <a:pt x="1789" y="2267"/>
                  </a:lnTo>
                  <a:lnTo>
                    <a:pt x="1988" y="1989"/>
                  </a:lnTo>
                  <a:lnTo>
                    <a:pt x="2266" y="1790"/>
                  </a:lnTo>
                  <a:lnTo>
                    <a:pt x="2545" y="1552"/>
                  </a:lnTo>
                  <a:lnTo>
                    <a:pt x="2823" y="1392"/>
                  </a:lnTo>
                  <a:lnTo>
                    <a:pt x="3141" y="1233"/>
                  </a:lnTo>
                  <a:lnTo>
                    <a:pt x="3459" y="1114"/>
                  </a:lnTo>
                  <a:lnTo>
                    <a:pt x="3817" y="1035"/>
                  </a:lnTo>
                  <a:lnTo>
                    <a:pt x="4175" y="955"/>
                  </a:lnTo>
                  <a:close/>
                  <a:moveTo>
                    <a:pt x="4533" y="1"/>
                  </a:moveTo>
                  <a:lnTo>
                    <a:pt x="4055" y="41"/>
                  </a:lnTo>
                  <a:lnTo>
                    <a:pt x="3618" y="80"/>
                  </a:lnTo>
                  <a:lnTo>
                    <a:pt x="3181" y="200"/>
                  </a:lnTo>
                  <a:lnTo>
                    <a:pt x="2783" y="359"/>
                  </a:lnTo>
                  <a:lnTo>
                    <a:pt x="2386" y="558"/>
                  </a:lnTo>
                  <a:lnTo>
                    <a:pt x="1988" y="756"/>
                  </a:lnTo>
                  <a:lnTo>
                    <a:pt x="1630" y="1035"/>
                  </a:lnTo>
                  <a:lnTo>
                    <a:pt x="1312" y="1313"/>
                  </a:lnTo>
                  <a:lnTo>
                    <a:pt x="1034" y="1631"/>
                  </a:lnTo>
                  <a:lnTo>
                    <a:pt x="755" y="1989"/>
                  </a:lnTo>
                  <a:lnTo>
                    <a:pt x="557" y="2386"/>
                  </a:lnTo>
                  <a:lnTo>
                    <a:pt x="358" y="2784"/>
                  </a:lnTo>
                  <a:lnTo>
                    <a:pt x="199" y="3182"/>
                  </a:lnTo>
                  <a:lnTo>
                    <a:pt x="80" y="3619"/>
                  </a:lnTo>
                  <a:lnTo>
                    <a:pt x="40" y="4056"/>
                  </a:lnTo>
                  <a:lnTo>
                    <a:pt x="0" y="4533"/>
                  </a:lnTo>
                  <a:lnTo>
                    <a:pt x="40" y="5011"/>
                  </a:lnTo>
                  <a:lnTo>
                    <a:pt x="80" y="5448"/>
                  </a:lnTo>
                  <a:lnTo>
                    <a:pt x="199" y="5885"/>
                  </a:lnTo>
                  <a:lnTo>
                    <a:pt x="358" y="6283"/>
                  </a:lnTo>
                  <a:lnTo>
                    <a:pt x="557" y="6680"/>
                  </a:lnTo>
                  <a:lnTo>
                    <a:pt x="755" y="7078"/>
                  </a:lnTo>
                  <a:lnTo>
                    <a:pt x="1034" y="7436"/>
                  </a:lnTo>
                  <a:lnTo>
                    <a:pt x="1312" y="7754"/>
                  </a:lnTo>
                  <a:lnTo>
                    <a:pt x="1630" y="8032"/>
                  </a:lnTo>
                  <a:lnTo>
                    <a:pt x="1988" y="8311"/>
                  </a:lnTo>
                  <a:lnTo>
                    <a:pt x="2386" y="8509"/>
                  </a:lnTo>
                  <a:lnTo>
                    <a:pt x="2783" y="8708"/>
                  </a:lnTo>
                  <a:lnTo>
                    <a:pt x="3181" y="8867"/>
                  </a:lnTo>
                  <a:lnTo>
                    <a:pt x="3618" y="8986"/>
                  </a:lnTo>
                  <a:lnTo>
                    <a:pt x="4055" y="9026"/>
                  </a:lnTo>
                  <a:lnTo>
                    <a:pt x="4533" y="9066"/>
                  </a:lnTo>
                  <a:lnTo>
                    <a:pt x="5010" y="9026"/>
                  </a:lnTo>
                  <a:lnTo>
                    <a:pt x="5447" y="8986"/>
                  </a:lnTo>
                  <a:lnTo>
                    <a:pt x="5884" y="8867"/>
                  </a:lnTo>
                  <a:lnTo>
                    <a:pt x="6282" y="8708"/>
                  </a:lnTo>
                  <a:lnTo>
                    <a:pt x="6680" y="8509"/>
                  </a:lnTo>
                  <a:lnTo>
                    <a:pt x="7077" y="8311"/>
                  </a:lnTo>
                  <a:lnTo>
                    <a:pt x="7435" y="8032"/>
                  </a:lnTo>
                  <a:lnTo>
                    <a:pt x="7753" y="7754"/>
                  </a:lnTo>
                  <a:lnTo>
                    <a:pt x="8031" y="7436"/>
                  </a:lnTo>
                  <a:lnTo>
                    <a:pt x="8310" y="7078"/>
                  </a:lnTo>
                  <a:lnTo>
                    <a:pt x="8508" y="6680"/>
                  </a:lnTo>
                  <a:lnTo>
                    <a:pt x="8707" y="6283"/>
                  </a:lnTo>
                  <a:lnTo>
                    <a:pt x="8866" y="5885"/>
                  </a:lnTo>
                  <a:lnTo>
                    <a:pt x="8986" y="5448"/>
                  </a:lnTo>
                  <a:lnTo>
                    <a:pt x="9025" y="5011"/>
                  </a:lnTo>
                  <a:lnTo>
                    <a:pt x="9065" y="4533"/>
                  </a:lnTo>
                  <a:lnTo>
                    <a:pt x="9025" y="4056"/>
                  </a:lnTo>
                  <a:lnTo>
                    <a:pt x="8986" y="3619"/>
                  </a:lnTo>
                  <a:lnTo>
                    <a:pt x="8866" y="3182"/>
                  </a:lnTo>
                  <a:lnTo>
                    <a:pt x="8707" y="2784"/>
                  </a:lnTo>
                  <a:lnTo>
                    <a:pt x="8508" y="2386"/>
                  </a:lnTo>
                  <a:lnTo>
                    <a:pt x="8310" y="1989"/>
                  </a:lnTo>
                  <a:lnTo>
                    <a:pt x="8031" y="1631"/>
                  </a:lnTo>
                  <a:lnTo>
                    <a:pt x="7753" y="1313"/>
                  </a:lnTo>
                  <a:lnTo>
                    <a:pt x="7435" y="1035"/>
                  </a:lnTo>
                  <a:lnTo>
                    <a:pt x="7077" y="756"/>
                  </a:lnTo>
                  <a:lnTo>
                    <a:pt x="6680" y="558"/>
                  </a:lnTo>
                  <a:lnTo>
                    <a:pt x="6282" y="359"/>
                  </a:lnTo>
                  <a:lnTo>
                    <a:pt x="5884" y="200"/>
                  </a:lnTo>
                  <a:lnTo>
                    <a:pt x="5447" y="80"/>
                  </a:lnTo>
                  <a:lnTo>
                    <a:pt x="5010" y="41"/>
                  </a:lnTo>
                  <a:lnTo>
                    <a:pt x="45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1567;p79">
            <a:extLst>
              <a:ext uri="{FF2B5EF4-FFF2-40B4-BE49-F238E27FC236}">
                <a16:creationId xmlns:a16="http://schemas.microsoft.com/office/drawing/2014/main" id="{F7C1FB8F-7538-72E4-BCD7-E79F7ABC91A0}"/>
              </a:ext>
            </a:extLst>
          </p:cNvPr>
          <p:cNvSpPr/>
          <p:nvPr/>
        </p:nvSpPr>
        <p:spPr>
          <a:xfrm>
            <a:off x="540102" y="4389645"/>
            <a:ext cx="485906" cy="485906"/>
          </a:xfrm>
          <a:prstGeom prst="ellipse">
            <a:avLst/>
          </a:prstGeom>
          <a:gradFill>
            <a:gsLst>
              <a:gs pos="0">
                <a:srgbClr val="34D1F0"/>
              </a:gs>
              <a:gs pos="100000">
                <a:srgbClr val="F30497">
                  <a:alpha val="33725"/>
                </a:srgbClr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3" name="Google Shape;1568;p79">
            <a:extLst>
              <a:ext uri="{FF2B5EF4-FFF2-40B4-BE49-F238E27FC236}">
                <a16:creationId xmlns:a16="http://schemas.microsoft.com/office/drawing/2014/main" id="{2917B9B2-66E6-1E44-DE7E-1C5674579FF9}"/>
              </a:ext>
            </a:extLst>
          </p:cNvPr>
          <p:cNvSpPr txBox="1">
            <a:spLocks/>
          </p:cNvSpPr>
          <p:nvPr/>
        </p:nvSpPr>
        <p:spPr>
          <a:xfrm>
            <a:off x="456360" y="4389643"/>
            <a:ext cx="653387" cy="485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900"/>
              <a:buFont typeface="Rubik"/>
              <a:buNone/>
              <a:defRPr sz="5200" b="1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900"/>
              <a:buFont typeface="Rubik"/>
              <a:buNone/>
              <a:defRPr sz="6900" b="1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900"/>
              <a:buFont typeface="Rubik"/>
              <a:buNone/>
              <a:defRPr sz="6900" b="1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900"/>
              <a:buFont typeface="Rubik"/>
              <a:buNone/>
              <a:defRPr sz="6900" b="1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900"/>
              <a:buFont typeface="Rubik"/>
              <a:buNone/>
              <a:defRPr sz="6900" b="1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900"/>
              <a:buFont typeface="Rubik"/>
              <a:buNone/>
              <a:defRPr sz="6900" b="1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900"/>
              <a:buFont typeface="Rubik"/>
              <a:buNone/>
              <a:defRPr sz="6900" b="1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900"/>
              <a:buFont typeface="Rubik"/>
              <a:buNone/>
              <a:defRPr sz="6900" b="1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900"/>
              <a:buFont typeface="Rubik"/>
              <a:buNone/>
              <a:defRPr sz="6900" b="1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r>
              <a:rPr lang="en" sz="2000" dirty="0"/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40334199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2F5CCD-A2D3-A083-475C-CE548BAAE0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1">
            <a:extLst>
              <a:ext uri="{FF2B5EF4-FFF2-40B4-BE49-F238E27FC236}">
                <a16:creationId xmlns:a16="http://schemas.microsoft.com/office/drawing/2014/main" id="{7E8A7B70-CFD3-A535-0C9D-F26912086055}"/>
              </a:ext>
            </a:extLst>
          </p:cNvPr>
          <p:cNvGrpSpPr/>
          <p:nvPr/>
        </p:nvGrpSpPr>
        <p:grpSpPr>
          <a:xfrm>
            <a:off x="1417320" y="1661160"/>
            <a:ext cx="3657600" cy="204652"/>
            <a:chOff x="2157548" y="2233748"/>
            <a:chExt cx="3709852" cy="204652"/>
          </a:xfrm>
        </p:grpSpPr>
        <p:sp>
          <p:nvSpPr>
            <p:cNvPr id="3" name="Rectangle à coins arrondis 2">
              <a:extLst>
                <a:ext uri="{FF2B5EF4-FFF2-40B4-BE49-F238E27FC236}">
                  <a16:creationId xmlns:a16="http://schemas.microsoft.com/office/drawing/2014/main" id="{AE12C546-C498-D240-BB9B-F9343F3ED25B}"/>
                </a:ext>
              </a:extLst>
            </p:cNvPr>
            <p:cNvSpPr/>
            <p:nvPr/>
          </p:nvSpPr>
          <p:spPr>
            <a:xfrm>
              <a:off x="2157548" y="2233748"/>
              <a:ext cx="3709852" cy="204652"/>
            </a:xfrm>
            <a:prstGeom prst="roundRect">
              <a:avLst>
                <a:gd name="adj" fmla="val 48717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18288" tIns="18288" rIns="18288" bIns="18288" rtlCol="0" anchor="ctr" anchorCtr="1"/>
            <a:lstStyle/>
            <a:p>
              <a:pPr algn="ctr" rtl="0">
                <a:lnSpc>
                  <a:spcPct val="85000"/>
                </a:lnSpc>
                <a:spcBef>
                  <a:spcPct val="20000"/>
                </a:spcBef>
              </a:pPr>
              <a:endParaRPr lang="fr-FR" sz="1600" b="1" dirty="0">
                <a:solidFill>
                  <a:schemeClr val="bg1"/>
                </a:solidFill>
                <a:latin typeface="Arial Narrow" pitchFamily="112" charset="0"/>
              </a:endParaRPr>
            </a:p>
          </p:txBody>
        </p:sp>
        <p:sp>
          <p:nvSpPr>
            <p:cNvPr id="4" name="Rectangle à coins arrondis 3">
              <a:extLst>
                <a:ext uri="{FF2B5EF4-FFF2-40B4-BE49-F238E27FC236}">
                  <a16:creationId xmlns:a16="http://schemas.microsoft.com/office/drawing/2014/main" id="{15B43178-F993-A974-B979-68C664FC56B9}"/>
                </a:ext>
              </a:extLst>
            </p:cNvPr>
            <p:cNvSpPr/>
            <p:nvPr/>
          </p:nvSpPr>
          <p:spPr>
            <a:xfrm>
              <a:off x="2207622" y="2259874"/>
              <a:ext cx="3630168" cy="152400"/>
            </a:xfrm>
            <a:prstGeom prst="roundRect">
              <a:avLst>
                <a:gd name="adj" fmla="val 48717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>
                <a:lnSpc>
                  <a:spcPct val="85000"/>
                </a:lnSpc>
                <a:spcBef>
                  <a:spcPct val="20000"/>
                </a:spcBef>
              </a:pPr>
              <a:endParaRPr lang="fr-FR" dirty="0"/>
            </a:p>
          </p:txBody>
        </p:sp>
      </p:grpSp>
      <p:grpSp>
        <p:nvGrpSpPr>
          <p:cNvPr id="5" name="Groupe 4">
            <a:extLst>
              <a:ext uri="{FF2B5EF4-FFF2-40B4-BE49-F238E27FC236}">
                <a16:creationId xmlns:a16="http://schemas.microsoft.com/office/drawing/2014/main" id="{9D81DE13-E001-1501-1F3F-A9164D3F5200}"/>
              </a:ext>
            </a:extLst>
          </p:cNvPr>
          <p:cNvGrpSpPr/>
          <p:nvPr/>
        </p:nvGrpSpPr>
        <p:grpSpPr>
          <a:xfrm>
            <a:off x="1419498" y="2005149"/>
            <a:ext cx="3657600" cy="228600"/>
            <a:chOff x="2159726" y="2577737"/>
            <a:chExt cx="1737360" cy="228600"/>
          </a:xfrm>
        </p:grpSpPr>
        <p:sp>
          <p:nvSpPr>
            <p:cNvPr id="6" name="Rectangle à coins arrondis 5">
              <a:extLst>
                <a:ext uri="{FF2B5EF4-FFF2-40B4-BE49-F238E27FC236}">
                  <a16:creationId xmlns:a16="http://schemas.microsoft.com/office/drawing/2014/main" id="{F3349201-6EAD-C395-0D30-1AFAD16D99BE}"/>
                </a:ext>
              </a:extLst>
            </p:cNvPr>
            <p:cNvSpPr/>
            <p:nvPr/>
          </p:nvSpPr>
          <p:spPr>
            <a:xfrm>
              <a:off x="2159726" y="2577737"/>
              <a:ext cx="1737360" cy="228600"/>
            </a:xfrm>
            <a:prstGeom prst="roundRect">
              <a:avLst>
                <a:gd name="adj" fmla="val 48717"/>
              </a:avLst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18288" tIns="18288" rIns="18288" bIns="18288" rtlCol="0" anchor="ctr" anchorCtr="1"/>
            <a:lstStyle/>
            <a:p>
              <a:pPr algn="ctr" rtl="0">
                <a:lnSpc>
                  <a:spcPct val="85000"/>
                </a:lnSpc>
                <a:spcBef>
                  <a:spcPct val="20000"/>
                </a:spcBef>
              </a:pPr>
              <a:endParaRPr lang="fr-FR" sz="1600" b="1" dirty="0">
                <a:latin typeface="Arial Narrow" pitchFamily="112" charset="0"/>
              </a:endParaRPr>
            </a:p>
          </p:txBody>
        </p:sp>
        <p:sp>
          <p:nvSpPr>
            <p:cNvPr id="7" name="Rectangle à coins arrondis 6">
              <a:extLst>
                <a:ext uri="{FF2B5EF4-FFF2-40B4-BE49-F238E27FC236}">
                  <a16:creationId xmlns:a16="http://schemas.microsoft.com/office/drawing/2014/main" id="{B5C9CEB2-F733-A543-D147-4B1E1731A373}"/>
                </a:ext>
              </a:extLst>
            </p:cNvPr>
            <p:cNvSpPr/>
            <p:nvPr/>
          </p:nvSpPr>
          <p:spPr>
            <a:xfrm>
              <a:off x="2188439" y="2603863"/>
              <a:ext cx="1693926" cy="152400"/>
            </a:xfrm>
            <a:prstGeom prst="roundRect">
              <a:avLst>
                <a:gd name="adj" fmla="val 48717"/>
              </a:avLst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>
                <a:lnSpc>
                  <a:spcPct val="85000"/>
                </a:lnSpc>
                <a:spcBef>
                  <a:spcPct val="20000"/>
                </a:spcBef>
              </a:pPr>
              <a:endParaRPr lang="fr-FR" dirty="0"/>
            </a:p>
          </p:txBody>
        </p:sp>
      </p:grpSp>
      <p:sp>
        <p:nvSpPr>
          <p:cNvPr id="8" name="Organigramme : Décision 7">
            <a:extLst>
              <a:ext uri="{FF2B5EF4-FFF2-40B4-BE49-F238E27FC236}">
                <a16:creationId xmlns:a16="http://schemas.microsoft.com/office/drawing/2014/main" id="{0F8421BC-A956-F45A-9439-023707F0F206}"/>
              </a:ext>
            </a:extLst>
          </p:cNvPr>
          <p:cNvSpPr/>
          <p:nvPr/>
        </p:nvSpPr>
        <p:spPr>
          <a:xfrm>
            <a:off x="7208520" y="1584960"/>
            <a:ext cx="228600" cy="381000"/>
          </a:xfrm>
          <a:prstGeom prst="flowChartDecision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 anchor="ctr"/>
          <a:lstStyle/>
          <a:p>
            <a:pPr rtl="0">
              <a:defRPr/>
            </a:pPr>
            <a:endParaRPr lang="fr-FR" dirty="0"/>
          </a:p>
        </p:txBody>
      </p:sp>
      <p:sp>
        <p:nvSpPr>
          <p:cNvPr id="9" name="Zone de texte 12">
            <a:extLst>
              <a:ext uri="{FF2B5EF4-FFF2-40B4-BE49-F238E27FC236}">
                <a16:creationId xmlns:a16="http://schemas.microsoft.com/office/drawing/2014/main" id="{1F172C57-C5D4-E487-FF30-CB1F0D6E8B87}"/>
              </a:ext>
            </a:extLst>
          </p:cNvPr>
          <p:cNvSpPr txBox="1"/>
          <p:nvPr/>
        </p:nvSpPr>
        <p:spPr>
          <a:xfrm>
            <a:off x="1085136" y="1204743"/>
            <a:ext cx="4928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fr-FR" dirty="0">
                <a:solidFill>
                  <a:srgbClr val="A6A6A6"/>
                </a:solidFill>
              </a:rPr>
              <a:t>Barres de tâche effectuée (longueur = durée)</a:t>
            </a:r>
          </a:p>
        </p:txBody>
      </p:sp>
      <p:sp>
        <p:nvSpPr>
          <p:cNvPr id="10" name="Zone de texte 15">
            <a:extLst>
              <a:ext uri="{FF2B5EF4-FFF2-40B4-BE49-F238E27FC236}">
                <a16:creationId xmlns:a16="http://schemas.microsoft.com/office/drawing/2014/main" id="{F080B0FA-86ED-69C5-6F94-F1845A0A29D3}"/>
              </a:ext>
            </a:extLst>
          </p:cNvPr>
          <p:cNvSpPr txBox="1"/>
          <p:nvPr/>
        </p:nvSpPr>
        <p:spPr>
          <a:xfrm>
            <a:off x="6494960" y="1280161"/>
            <a:ext cx="16579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fr-FR" sz="1200">
                <a:solidFill>
                  <a:srgbClr val="A6A6A6"/>
                </a:solidFill>
                <a:latin typeface="+mj-lt"/>
              </a:rPr>
              <a:t>Jalons</a:t>
            </a:r>
            <a:endParaRPr lang="fr-FR" sz="1200" dirty="0">
              <a:solidFill>
                <a:srgbClr val="A6A6A6"/>
              </a:solidFill>
              <a:latin typeface="+mj-lt"/>
            </a:endParaRPr>
          </a:p>
        </p:txBody>
      </p:sp>
      <p:sp>
        <p:nvSpPr>
          <p:cNvPr id="11" name="Organigramme : Décision 17">
            <a:extLst>
              <a:ext uri="{FF2B5EF4-FFF2-40B4-BE49-F238E27FC236}">
                <a16:creationId xmlns:a16="http://schemas.microsoft.com/office/drawing/2014/main" id="{481734D4-2524-94BC-3D24-78AFBE456D3D}"/>
              </a:ext>
            </a:extLst>
          </p:cNvPr>
          <p:cNvSpPr/>
          <p:nvPr/>
        </p:nvSpPr>
        <p:spPr>
          <a:xfrm>
            <a:off x="7208520" y="2194560"/>
            <a:ext cx="228600" cy="381000"/>
          </a:xfrm>
          <a:prstGeom prst="flowChartDecision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 anchor="ctr"/>
          <a:lstStyle/>
          <a:p>
            <a:pPr rtl="0">
              <a:defRPr/>
            </a:pPr>
            <a:endParaRPr lang="fr-FR" dirty="0"/>
          </a:p>
        </p:txBody>
      </p:sp>
      <p:sp>
        <p:nvSpPr>
          <p:cNvPr id="12" name="Organigramme : Décision 18">
            <a:extLst>
              <a:ext uri="{FF2B5EF4-FFF2-40B4-BE49-F238E27FC236}">
                <a16:creationId xmlns:a16="http://schemas.microsoft.com/office/drawing/2014/main" id="{44996929-5B4B-C4D1-EBC8-AC0890533642}"/>
              </a:ext>
            </a:extLst>
          </p:cNvPr>
          <p:cNvSpPr/>
          <p:nvPr/>
        </p:nvSpPr>
        <p:spPr>
          <a:xfrm>
            <a:off x="7208520" y="2804160"/>
            <a:ext cx="228600" cy="381000"/>
          </a:xfrm>
          <a:prstGeom prst="flowChartDecision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 anchor="ctr"/>
          <a:lstStyle/>
          <a:p>
            <a:pPr rtl="0">
              <a:defRPr/>
            </a:pPr>
            <a:endParaRPr lang="fr-FR" dirty="0"/>
          </a:p>
        </p:txBody>
      </p:sp>
      <p:sp>
        <p:nvSpPr>
          <p:cNvPr id="13" name="Rectangle à coins arrondis 21">
            <a:extLst>
              <a:ext uri="{FF2B5EF4-FFF2-40B4-BE49-F238E27FC236}">
                <a16:creationId xmlns:a16="http://schemas.microsoft.com/office/drawing/2014/main" id="{7ACC1685-389C-BE63-3011-CE8E884D404C}"/>
              </a:ext>
            </a:extLst>
          </p:cNvPr>
          <p:cNvSpPr/>
          <p:nvPr/>
        </p:nvSpPr>
        <p:spPr>
          <a:xfrm>
            <a:off x="1417320" y="2804160"/>
            <a:ext cx="3657600" cy="204652"/>
          </a:xfrm>
          <a:prstGeom prst="roundRect">
            <a:avLst>
              <a:gd name="adj" fmla="val 48717"/>
            </a:avLst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8288" tIns="18288" rIns="18288" bIns="18288" rtlCol="0" anchor="ctr" anchorCtr="1"/>
          <a:lstStyle/>
          <a:p>
            <a:pPr algn="ctr" rtl="0">
              <a:lnSpc>
                <a:spcPct val="85000"/>
              </a:lnSpc>
              <a:spcBef>
                <a:spcPct val="20000"/>
              </a:spcBef>
            </a:pPr>
            <a:endParaRPr lang="fr-FR" sz="1600" b="1" dirty="0">
              <a:latin typeface="Arial Narrow" pitchFamily="112" charset="0"/>
            </a:endParaRPr>
          </a:p>
        </p:txBody>
      </p:sp>
      <p:sp>
        <p:nvSpPr>
          <p:cNvPr id="14" name="Rectangle à coins arrondis 22">
            <a:extLst>
              <a:ext uri="{FF2B5EF4-FFF2-40B4-BE49-F238E27FC236}">
                <a16:creationId xmlns:a16="http://schemas.microsoft.com/office/drawing/2014/main" id="{914725E8-058E-38DC-AF43-257D88D04FC5}"/>
              </a:ext>
            </a:extLst>
          </p:cNvPr>
          <p:cNvSpPr/>
          <p:nvPr/>
        </p:nvSpPr>
        <p:spPr>
          <a:xfrm>
            <a:off x="1466689" y="2830286"/>
            <a:ext cx="3579038" cy="152400"/>
          </a:xfrm>
          <a:prstGeom prst="roundRect">
            <a:avLst>
              <a:gd name="adj" fmla="val 48717"/>
            </a:avLst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>
              <a:lnSpc>
                <a:spcPct val="85000"/>
              </a:lnSpc>
              <a:spcBef>
                <a:spcPct val="20000"/>
              </a:spcBef>
            </a:pPr>
            <a:endParaRPr lang="fr-FR" dirty="0"/>
          </a:p>
        </p:txBody>
      </p:sp>
      <p:sp>
        <p:nvSpPr>
          <p:cNvPr id="15" name="Rectangle à coins arrondis 24">
            <a:extLst>
              <a:ext uri="{FF2B5EF4-FFF2-40B4-BE49-F238E27FC236}">
                <a16:creationId xmlns:a16="http://schemas.microsoft.com/office/drawing/2014/main" id="{D459F9C0-27A2-956C-00AD-441CA78CCF88}"/>
              </a:ext>
            </a:extLst>
          </p:cNvPr>
          <p:cNvSpPr/>
          <p:nvPr/>
        </p:nvSpPr>
        <p:spPr>
          <a:xfrm>
            <a:off x="1419498" y="3148149"/>
            <a:ext cx="3657600" cy="228600"/>
          </a:xfrm>
          <a:prstGeom prst="roundRect">
            <a:avLst>
              <a:gd name="adj" fmla="val 48717"/>
            </a:avLst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8288" tIns="18288" rIns="18288" bIns="18288" rtlCol="0" anchor="ctr" anchorCtr="1"/>
          <a:lstStyle/>
          <a:p>
            <a:pPr algn="ctr" rtl="0">
              <a:lnSpc>
                <a:spcPct val="85000"/>
              </a:lnSpc>
              <a:spcBef>
                <a:spcPct val="20000"/>
              </a:spcBef>
            </a:pPr>
            <a:endParaRPr lang="fr-FR" sz="1600" b="1" dirty="0">
              <a:latin typeface="Arial Narrow" pitchFamily="112" charset="0"/>
            </a:endParaRPr>
          </a:p>
        </p:txBody>
      </p:sp>
      <p:sp>
        <p:nvSpPr>
          <p:cNvPr id="16" name="Rectangle à coins arrondis 25">
            <a:extLst>
              <a:ext uri="{FF2B5EF4-FFF2-40B4-BE49-F238E27FC236}">
                <a16:creationId xmlns:a16="http://schemas.microsoft.com/office/drawing/2014/main" id="{482D57A3-353D-274E-EC16-B52E3F9D2A7C}"/>
              </a:ext>
            </a:extLst>
          </p:cNvPr>
          <p:cNvSpPr/>
          <p:nvPr/>
        </p:nvSpPr>
        <p:spPr>
          <a:xfrm>
            <a:off x="1479946" y="3174275"/>
            <a:ext cx="3566160" cy="152400"/>
          </a:xfrm>
          <a:prstGeom prst="roundRect">
            <a:avLst>
              <a:gd name="adj" fmla="val 48717"/>
            </a:avLst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>
              <a:lnSpc>
                <a:spcPct val="85000"/>
              </a:lnSpc>
              <a:spcBef>
                <a:spcPct val="20000"/>
              </a:spcBef>
            </a:pPr>
            <a:endParaRPr lang="fr-FR" dirty="0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012E1235-EFEF-ECC8-C23A-BC53DB5E84AD}"/>
              </a:ext>
            </a:extLst>
          </p:cNvPr>
          <p:cNvSpPr txBox="1"/>
          <p:nvPr/>
        </p:nvSpPr>
        <p:spPr>
          <a:xfrm>
            <a:off x="397406" y="3590109"/>
            <a:ext cx="6097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fr-FR" sz="1800" dirty="0">
                <a:solidFill>
                  <a:srgbClr val="A6A6A6"/>
                </a:solidFill>
              </a:rPr>
              <a:t>Barres de tâche à venir (longueur = durée)</a:t>
            </a:r>
          </a:p>
        </p:txBody>
      </p:sp>
      <p:sp>
        <p:nvSpPr>
          <p:cNvPr id="18" name="Google Shape;1567;p79">
            <a:extLst>
              <a:ext uri="{FF2B5EF4-FFF2-40B4-BE49-F238E27FC236}">
                <a16:creationId xmlns:a16="http://schemas.microsoft.com/office/drawing/2014/main" id="{86F904F2-288B-804A-B051-D29332D52492}"/>
              </a:ext>
            </a:extLst>
          </p:cNvPr>
          <p:cNvSpPr/>
          <p:nvPr/>
        </p:nvSpPr>
        <p:spPr>
          <a:xfrm>
            <a:off x="540102" y="4389645"/>
            <a:ext cx="485906" cy="485906"/>
          </a:xfrm>
          <a:prstGeom prst="ellipse">
            <a:avLst/>
          </a:prstGeom>
          <a:gradFill>
            <a:gsLst>
              <a:gs pos="0">
                <a:srgbClr val="34D1F0"/>
              </a:gs>
              <a:gs pos="100000">
                <a:srgbClr val="F30497">
                  <a:alpha val="33725"/>
                </a:srgbClr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19" name="Google Shape;1568;p79">
            <a:extLst>
              <a:ext uri="{FF2B5EF4-FFF2-40B4-BE49-F238E27FC236}">
                <a16:creationId xmlns:a16="http://schemas.microsoft.com/office/drawing/2014/main" id="{9EE68F74-D1D3-DF4D-13DA-70CBB6B4A657}"/>
              </a:ext>
            </a:extLst>
          </p:cNvPr>
          <p:cNvSpPr txBox="1">
            <a:spLocks/>
          </p:cNvSpPr>
          <p:nvPr/>
        </p:nvSpPr>
        <p:spPr>
          <a:xfrm>
            <a:off x="456360" y="4389643"/>
            <a:ext cx="653387" cy="48590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  <a:buClrTx/>
              <a:buFontTx/>
            </a:pPr>
            <a:r>
              <a:rPr lang="en" sz="2000" dirty="0">
                <a:solidFill>
                  <a:schemeClr val="bg1"/>
                </a:solidFill>
                <a:latin typeface="Rubik" panose="020B0604020202020204" charset="-79"/>
                <a:cs typeface="Rubik" panose="020B0604020202020204" charset="-79"/>
              </a:rPr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37454631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au 28">
            <a:extLst>
              <a:ext uri="{FF2B5EF4-FFF2-40B4-BE49-F238E27FC236}">
                <a16:creationId xmlns:a16="http://schemas.microsoft.com/office/drawing/2014/main" id="{9FFCAE73-BBB8-FA54-2FC0-4D2061E053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1273367"/>
              </p:ext>
            </p:extLst>
          </p:nvPr>
        </p:nvGraphicFramePr>
        <p:xfrm>
          <a:off x="152400" y="3558537"/>
          <a:ext cx="8582465" cy="963932"/>
        </p:xfrm>
        <a:graphic>
          <a:graphicData uri="http://schemas.openxmlformats.org/drawingml/2006/table">
            <a:tbl>
              <a:tblPr firstRow="1" bandRow="1">
                <a:effectLst>
                  <a:outerShdw blurRad="114300" dist="38100" dir="2700000" algn="tl" rotWithShape="0">
                    <a:prstClr val="black">
                      <a:alpha val="20000"/>
                    </a:prstClr>
                  </a:outerShdw>
                </a:effectLst>
                <a:tableStyleId>{5C22544A-7EE6-4342-B048-85BDC9FD1C3A}</a:tableStyleId>
              </a:tblPr>
              <a:tblGrid>
                <a:gridCol w="8816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66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66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66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566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5669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5669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5669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5669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5669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5669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5669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5669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5669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25669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25669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25669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25669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25669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25669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25669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25669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25669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25669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25669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  <a:gridCol w="256695">
                  <a:extLst>
                    <a:ext uri="{9D8B030D-6E8A-4147-A177-3AD203B41FA5}">
                      <a16:colId xmlns:a16="http://schemas.microsoft.com/office/drawing/2014/main" val="20025"/>
                    </a:ext>
                  </a:extLst>
                </a:gridCol>
                <a:gridCol w="256695">
                  <a:extLst>
                    <a:ext uri="{9D8B030D-6E8A-4147-A177-3AD203B41FA5}">
                      <a16:colId xmlns:a16="http://schemas.microsoft.com/office/drawing/2014/main" val="20026"/>
                    </a:ext>
                  </a:extLst>
                </a:gridCol>
                <a:gridCol w="256695">
                  <a:extLst>
                    <a:ext uri="{9D8B030D-6E8A-4147-A177-3AD203B41FA5}">
                      <a16:colId xmlns:a16="http://schemas.microsoft.com/office/drawing/2014/main" val="20027"/>
                    </a:ext>
                  </a:extLst>
                </a:gridCol>
                <a:gridCol w="256695">
                  <a:extLst>
                    <a:ext uri="{9D8B030D-6E8A-4147-A177-3AD203B41FA5}">
                      <a16:colId xmlns:a16="http://schemas.microsoft.com/office/drawing/2014/main" val="20028"/>
                    </a:ext>
                  </a:extLst>
                </a:gridCol>
                <a:gridCol w="256695">
                  <a:extLst>
                    <a:ext uri="{9D8B030D-6E8A-4147-A177-3AD203B41FA5}">
                      <a16:colId xmlns:a16="http://schemas.microsoft.com/office/drawing/2014/main" val="20029"/>
                    </a:ext>
                  </a:extLst>
                </a:gridCol>
                <a:gridCol w="256695">
                  <a:extLst>
                    <a:ext uri="{9D8B030D-6E8A-4147-A177-3AD203B41FA5}">
                      <a16:colId xmlns:a16="http://schemas.microsoft.com/office/drawing/2014/main" val="20030"/>
                    </a:ext>
                  </a:extLst>
                </a:gridCol>
              </a:tblGrid>
              <a:tr h="184789">
                <a:tc>
                  <a:txBody>
                    <a:bodyPr/>
                    <a:lstStyle/>
                    <a:p>
                      <a:pPr algn="ctr" rtl="0"/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28575" cap="flat" cmpd="sng" algn="ctr">
                      <a:solidFill>
                        <a:srgbClr val="6292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5E90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D6B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E90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" sz="110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5E90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D6B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E90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" sz="110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D6B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E90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" sz="110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D6B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E90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" sz="110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D6B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E90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" sz="110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D6B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E90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" sz="110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D6B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E90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" sz="110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D6B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E90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" sz="110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D6B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E90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" sz="110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D6B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E90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" sz="110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D6B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E90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" sz="110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D6B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E90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" sz="110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D6B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E90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" sz="110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D6B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E90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" sz="110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D6B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E90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" sz="110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D6B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E90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" sz="110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D6B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E90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" sz="110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D6B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E90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" sz="110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D6B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E90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" sz="110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D6B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E90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" sz="110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D6B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E90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" sz="110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D6B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E90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" sz="110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D6B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E90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" sz="110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D6B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E90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" sz="110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D6B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E90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" sz="110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25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D6B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E90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" sz="110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26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D6B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E90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" sz="110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27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D6B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E90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" sz="110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D6B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E90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" sz="110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29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D6B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E90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" sz="110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30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D6B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E90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1119">
                <a:tc>
                  <a:txBody>
                    <a:bodyPr/>
                    <a:lstStyle/>
                    <a:p>
                      <a:pPr rtl="0"/>
                      <a:r>
                        <a:rPr lang="fr" sz="950" dirty="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Conception du prototype </a:t>
                      </a:r>
                    </a:p>
                  </a:txBody>
                  <a:tcPr marL="85726" marR="85726" marT="42863" marB="42863">
                    <a:lnL w="28575" cap="flat" cmpd="sng" algn="ctr">
                      <a:solidFill>
                        <a:srgbClr val="6292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5E90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E90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en-US" sz="1700">
                        <a:latin typeface="Arial Narrow" pitchFamily="34" charset="0"/>
                      </a:endParaRPr>
                    </a:p>
                  </a:txBody>
                  <a:tcPr marL="85726" marR="85726" marT="42863" marB="42863">
                    <a:lnL w="19050" cap="flat" cmpd="sng" algn="ctr">
                      <a:solidFill>
                        <a:srgbClr val="5E90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E90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en-US" sz="1700" dirty="0">
                        <a:latin typeface="Arial Narrow" pitchFamily="34" charset="0"/>
                      </a:endParaRPr>
                    </a:p>
                  </a:txBody>
                  <a:tcPr marL="85726" marR="85726" marT="42863" marB="42863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E90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en-US" sz="1700" dirty="0">
                        <a:latin typeface="Arial Narrow" pitchFamily="34" charset="0"/>
                      </a:endParaRPr>
                    </a:p>
                  </a:txBody>
                  <a:tcPr marL="85726" marR="85726" marT="42863" marB="42863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E90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en-US" sz="1700" dirty="0">
                        <a:latin typeface="Arial Narrow" pitchFamily="34" charset="0"/>
                      </a:endParaRPr>
                    </a:p>
                  </a:txBody>
                  <a:tcPr marL="85726" marR="85726" marT="42863" marB="42863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E90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en-US" sz="1700" dirty="0">
                        <a:latin typeface="Arial Narrow" pitchFamily="34" charset="0"/>
                      </a:endParaRPr>
                    </a:p>
                  </a:txBody>
                  <a:tcPr marL="85726" marR="85726" marT="42863" marB="42863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E90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en-US" sz="1700" dirty="0">
                        <a:latin typeface="Arial Narrow" pitchFamily="34" charset="0"/>
                      </a:endParaRPr>
                    </a:p>
                  </a:txBody>
                  <a:tcPr marL="85726" marR="85726" marT="42863" marB="42863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E90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en-US" sz="1700" dirty="0">
                        <a:latin typeface="Arial Narrow" pitchFamily="34" charset="0"/>
                      </a:endParaRPr>
                    </a:p>
                  </a:txBody>
                  <a:tcPr marL="85726" marR="85726" marT="42863" marB="42863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E90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en-US" sz="1700">
                        <a:latin typeface="Arial Narrow" pitchFamily="34" charset="0"/>
                      </a:endParaRPr>
                    </a:p>
                  </a:txBody>
                  <a:tcPr marL="85726" marR="85726" marT="42863" marB="42863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E90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en-US" sz="1700" dirty="0">
                        <a:latin typeface="Arial Narrow" pitchFamily="34" charset="0"/>
                      </a:endParaRPr>
                    </a:p>
                  </a:txBody>
                  <a:tcPr marL="85726" marR="85726" marT="42863" marB="42863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E90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en-US" sz="1700">
                        <a:latin typeface="Arial Narrow" pitchFamily="34" charset="0"/>
                      </a:endParaRPr>
                    </a:p>
                  </a:txBody>
                  <a:tcPr marL="85726" marR="85726" marT="42863" marB="42863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E90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en-US" sz="1700" dirty="0">
                        <a:latin typeface="Arial Narrow" pitchFamily="34" charset="0"/>
                      </a:endParaRPr>
                    </a:p>
                  </a:txBody>
                  <a:tcPr marL="85726" marR="85726" marT="42863" marB="42863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E90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en-US" sz="1700" dirty="0">
                        <a:latin typeface="Arial Narrow" pitchFamily="34" charset="0"/>
                      </a:endParaRPr>
                    </a:p>
                  </a:txBody>
                  <a:tcPr marL="85726" marR="85726" marT="42863" marB="42863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E90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en-US" sz="1700" dirty="0">
                        <a:latin typeface="Arial Narrow" pitchFamily="34" charset="0"/>
                      </a:endParaRPr>
                    </a:p>
                  </a:txBody>
                  <a:tcPr marL="85726" marR="85726" marT="42863" marB="42863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E90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en-US" sz="1700" dirty="0">
                        <a:latin typeface="Arial Narrow" pitchFamily="34" charset="0"/>
                      </a:endParaRPr>
                    </a:p>
                  </a:txBody>
                  <a:tcPr marL="85726" marR="85726" marT="42863" marB="42863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E90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en-US" sz="1700" dirty="0">
                        <a:latin typeface="Arial Narrow" pitchFamily="34" charset="0"/>
                      </a:endParaRPr>
                    </a:p>
                  </a:txBody>
                  <a:tcPr marL="85726" marR="85726" marT="42863" marB="42863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E90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en-US" sz="1700" dirty="0">
                        <a:latin typeface="Arial Narrow" pitchFamily="34" charset="0"/>
                      </a:endParaRPr>
                    </a:p>
                  </a:txBody>
                  <a:tcPr marL="85726" marR="85726" marT="42863" marB="42863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E90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en-US" sz="1700" dirty="0">
                        <a:latin typeface="Arial Narrow" pitchFamily="34" charset="0"/>
                      </a:endParaRPr>
                    </a:p>
                  </a:txBody>
                  <a:tcPr marL="85726" marR="85726" marT="42863" marB="42863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E90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en-US" sz="1700" dirty="0">
                        <a:latin typeface="Arial Narrow" pitchFamily="34" charset="0"/>
                      </a:endParaRPr>
                    </a:p>
                  </a:txBody>
                  <a:tcPr marL="85726" marR="85726" marT="42863" marB="42863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E90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en-US" sz="1700" dirty="0">
                        <a:latin typeface="Arial Narrow" pitchFamily="34" charset="0"/>
                      </a:endParaRPr>
                    </a:p>
                  </a:txBody>
                  <a:tcPr marL="85726" marR="85726" marT="42863" marB="42863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E90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en-US" sz="1700" dirty="0">
                        <a:latin typeface="Arial Narrow" pitchFamily="34" charset="0"/>
                      </a:endParaRPr>
                    </a:p>
                  </a:txBody>
                  <a:tcPr marL="85726" marR="85726" marT="42863" marB="42863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E90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en-US" sz="1700" dirty="0">
                        <a:latin typeface="Arial Narrow" pitchFamily="34" charset="0"/>
                      </a:endParaRPr>
                    </a:p>
                  </a:txBody>
                  <a:tcPr marL="85726" marR="85726" marT="42863" marB="42863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E90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en-US" sz="1700" dirty="0">
                        <a:latin typeface="Arial Narrow" pitchFamily="34" charset="0"/>
                      </a:endParaRPr>
                    </a:p>
                  </a:txBody>
                  <a:tcPr marL="85726" marR="85726" marT="42863" marB="42863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E90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en-US" sz="1700" dirty="0">
                        <a:latin typeface="Arial Narrow" pitchFamily="34" charset="0"/>
                      </a:endParaRPr>
                    </a:p>
                  </a:txBody>
                  <a:tcPr marL="85726" marR="85726" marT="42863" marB="42863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E90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en-US" sz="1700" dirty="0">
                        <a:latin typeface="Arial Narrow" pitchFamily="34" charset="0"/>
                      </a:endParaRPr>
                    </a:p>
                  </a:txBody>
                  <a:tcPr marL="85726" marR="85726" marT="42863" marB="42863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E90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en-US" sz="1700" dirty="0">
                        <a:latin typeface="Arial Narrow" pitchFamily="34" charset="0"/>
                      </a:endParaRPr>
                    </a:p>
                  </a:txBody>
                  <a:tcPr marL="85726" marR="85726" marT="42863" marB="42863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E90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en-US" sz="1700" dirty="0">
                        <a:latin typeface="Arial Narrow" pitchFamily="34" charset="0"/>
                      </a:endParaRPr>
                    </a:p>
                  </a:txBody>
                  <a:tcPr marL="85726" marR="85726" marT="42863" marB="42863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E90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en-US" sz="1700" dirty="0">
                        <a:latin typeface="Arial Narrow" pitchFamily="34" charset="0"/>
                      </a:endParaRPr>
                    </a:p>
                  </a:txBody>
                  <a:tcPr marL="85726" marR="85726" marT="42863" marB="42863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E90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en-US" sz="1700" dirty="0">
                        <a:latin typeface="Arial Narrow" pitchFamily="34" charset="0"/>
                      </a:endParaRPr>
                    </a:p>
                  </a:txBody>
                  <a:tcPr marL="85726" marR="85726" marT="42863" marB="42863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E90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en-US" sz="1700" dirty="0">
                        <a:latin typeface="Arial Narrow" pitchFamily="34" charset="0"/>
                      </a:endParaRPr>
                    </a:p>
                  </a:txBody>
                  <a:tcPr marL="85726" marR="85726" marT="42863" marB="42863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E90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en-US" sz="1700" dirty="0">
                        <a:latin typeface="Arial Narrow" pitchFamily="34" charset="0"/>
                      </a:endParaRPr>
                    </a:p>
                  </a:txBody>
                  <a:tcPr marL="85726" marR="85726" marT="42863" marB="42863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E90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1119">
                <a:tc>
                  <a:txBody>
                    <a:bodyPr/>
                    <a:lstStyle/>
                    <a:p>
                      <a:pPr rtl="0"/>
                      <a:r>
                        <a:rPr lang="fr" sz="950" dirty="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Développement logiciel</a:t>
                      </a:r>
                    </a:p>
                  </a:txBody>
                  <a:tcPr marL="85726" marR="85726" marT="42863" marB="42863">
                    <a:lnL w="28575" cap="flat" cmpd="sng" algn="ctr">
                      <a:solidFill>
                        <a:srgbClr val="6292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5E90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en-US" sz="1700">
                        <a:latin typeface="Arial Narrow" pitchFamily="34" charset="0"/>
                      </a:endParaRPr>
                    </a:p>
                  </a:txBody>
                  <a:tcPr marL="85726" marR="85726" marT="42863" marB="42863">
                    <a:lnL w="19050" cap="flat" cmpd="sng" algn="ctr">
                      <a:solidFill>
                        <a:srgbClr val="5E90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en-US" sz="1700">
                        <a:latin typeface="Arial Narrow" pitchFamily="34" charset="0"/>
                      </a:endParaRPr>
                    </a:p>
                  </a:txBody>
                  <a:tcPr marL="85726" marR="85726" marT="42863" marB="42863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en-US" sz="1700" dirty="0">
                        <a:latin typeface="Arial Narrow" pitchFamily="34" charset="0"/>
                      </a:endParaRPr>
                    </a:p>
                  </a:txBody>
                  <a:tcPr marL="85726" marR="85726" marT="42863" marB="42863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en-US" sz="1700" dirty="0">
                        <a:latin typeface="Arial Narrow" pitchFamily="34" charset="0"/>
                      </a:endParaRPr>
                    </a:p>
                  </a:txBody>
                  <a:tcPr marL="85726" marR="85726" marT="42863" marB="42863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en-US" sz="1700" dirty="0">
                        <a:latin typeface="Arial Narrow" pitchFamily="34" charset="0"/>
                      </a:endParaRPr>
                    </a:p>
                  </a:txBody>
                  <a:tcPr marL="85726" marR="85726" marT="42863" marB="42863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en-US" sz="1700" dirty="0">
                        <a:latin typeface="Arial Narrow" pitchFamily="34" charset="0"/>
                      </a:endParaRPr>
                    </a:p>
                  </a:txBody>
                  <a:tcPr marL="85726" marR="85726" marT="42863" marB="42863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en-US" sz="1700" dirty="0">
                        <a:latin typeface="Arial Narrow" pitchFamily="34" charset="0"/>
                      </a:endParaRPr>
                    </a:p>
                  </a:txBody>
                  <a:tcPr marL="85726" marR="85726" marT="42863" marB="42863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en-US" sz="1700">
                        <a:latin typeface="Arial Narrow" pitchFamily="34" charset="0"/>
                      </a:endParaRPr>
                    </a:p>
                  </a:txBody>
                  <a:tcPr marL="85726" marR="85726" marT="42863" marB="42863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en-US" sz="1700" dirty="0">
                        <a:latin typeface="Arial Narrow" pitchFamily="34" charset="0"/>
                      </a:endParaRPr>
                    </a:p>
                  </a:txBody>
                  <a:tcPr marL="85726" marR="85726" marT="42863" marB="42863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en-US" sz="1700" dirty="0">
                        <a:latin typeface="Arial Narrow" pitchFamily="34" charset="0"/>
                      </a:endParaRPr>
                    </a:p>
                  </a:txBody>
                  <a:tcPr marL="85726" marR="85726" marT="42863" marB="42863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en-US" sz="1700" dirty="0">
                        <a:latin typeface="Arial Narrow" pitchFamily="34" charset="0"/>
                      </a:endParaRPr>
                    </a:p>
                  </a:txBody>
                  <a:tcPr marL="85726" marR="85726" marT="42863" marB="42863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en-US" sz="1700" dirty="0">
                        <a:latin typeface="Arial Narrow" pitchFamily="34" charset="0"/>
                      </a:endParaRPr>
                    </a:p>
                  </a:txBody>
                  <a:tcPr marL="85726" marR="85726" marT="42863" marB="42863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en-US" sz="1700" dirty="0">
                        <a:latin typeface="Arial Narrow" pitchFamily="34" charset="0"/>
                      </a:endParaRPr>
                    </a:p>
                  </a:txBody>
                  <a:tcPr marL="85726" marR="85726" marT="42863" marB="42863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en-US" sz="1700" dirty="0">
                        <a:latin typeface="Arial Narrow" pitchFamily="34" charset="0"/>
                      </a:endParaRPr>
                    </a:p>
                  </a:txBody>
                  <a:tcPr marL="85726" marR="85726" marT="42863" marB="42863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en-US" sz="1700" dirty="0">
                        <a:latin typeface="Arial Narrow" pitchFamily="34" charset="0"/>
                      </a:endParaRPr>
                    </a:p>
                  </a:txBody>
                  <a:tcPr marL="85726" marR="85726" marT="42863" marB="42863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en-US" sz="1700" dirty="0">
                        <a:latin typeface="Arial Narrow" pitchFamily="34" charset="0"/>
                      </a:endParaRPr>
                    </a:p>
                  </a:txBody>
                  <a:tcPr marL="85726" marR="85726" marT="42863" marB="42863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en-US" sz="1700" dirty="0">
                        <a:latin typeface="Arial Narrow" pitchFamily="34" charset="0"/>
                      </a:endParaRPr>
                    </a:p>
                  </a:txBody>
                  <a:tcPr marL="85726" marR="85726" marT="42863" marB="42863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en-US" sz="1700" dirty="0">
                        <a:latin typeface="Arial Narrow" pitchFamily="34" charset="0"/>
                      </a:endParaRPr>
                    </a:p>
                  </a:txBody>
                  <a:tcPr marL="85726" marR="85726" marT="42863" marB="42863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en-US" sz="1700" dirty="0">
                        <a:latin typeface="Arial Narrow" pitchFamily="34" charset="0"/>
                      </a:endParaRPr>
                    </a:p>
                  </a:txBody>
                  <a:tcPr marL="85726" marR="85726" marT="42863" marB="42863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en-US" sz="1700" dirty="0">
                        <a:latin typeface="Arial Narrow" pitchFamily="34" charset="0"/>
                      </a:endParaRPr>
                    </a:p>
                  </a:txBody>
                  <a:tcPr marL="85726" marR="85726" marT="42863" marB="42863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en-US" sz="1700" dirty="0">
                        <a:latin typeface="Arial Narrow" pitchFamily="34" charset="0"/>
                      </a:endParaRPr>
                    </a:p>
                  </a:txBody>
                  <a:tcPr marL="85726" marR="85726" marT="42863" marB="42863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en-US" sz="1700" dirty="0">
                        <a:latin typeface="Arial Narrow" pitchFamily="34" charset="0"/>
                      </a:endParaRPr>
                    </a:p>
                  </a:txBody>
                  <a:tcPr marL="85726" marR="85726" marT="42863" marB="42863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en-US" sz="1700" dirty="0">
                        <a:latin typeface="Arial Narrow" pitchFamily="34" charset="0"/>
                      </a:endParaRPr>
                    </a:p>
                  </a:txBody>
                  <a:tcPr marL="85726" marR="85726" marT="42863" marB="42863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en-US" sz="1700" dirty="0">
                        <a:latin typeface="Arial Narrow" pitchFamily="34" charset="0"/>
                      </a:endParaRPr>
                    </a:p>
                  </a:txBody>
                  <a:tcPr marL="85726" marR="85726" marT="42863" marB="42863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en-US" sz="1700" dirty="0">
                        <a:latin typeface="Arial Narrow" pitchFamily="34" charset="0"/>
                      </a:endParaRPr>
                    </a:p>
                  </a:txBody>
                  <a:tcPr marL="85726" marR="85726" marT="42863" marB="42863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en-US" sz="1700" dirty="0">
                        <a:latin typeface="Arial Narrow" pitchFamily="34" charset="0"/>
                      </a:endParaRPr>
                    </a:p>
                  </a:txBody>
                  <a:tcPr marL="85726" marR="85726" marT="42863" marB="42863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en-US" sz="1700" dirty="0">
                        <a:latin typeface="Arial Narrow" pitchFamily="34" charset="0"/>
                      </a:endParaRPr>
                    </a:p>
                  </a:txBody>
                  <a:tcPr marL="85726" marR="85726" marT="42863" marB="42863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en-US" sz="1700" dirty="0">
                        <a:latin typeface="Arial Narrow" pitchFamily="34" charset="0"/>
                      </a:endParaRPr>
                    </a:p>
                  </a:txBody>
                  <a:tcPr marL="85726" marR="85726" marT="42863" marB="42863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en-US" sz="1700" dirty="0">
                        <a:latin typeface="Arial Narrow" pitchFamily="34" charset="0"/>
                      </a:endParaRPr>
                    </a:p>
                  </a:txBody>
                  <a:tcPr marL="85726" marR="85726" marT="42863" marB="42863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en-US" sz="1700" dirty="0">
                        <a:latin typeface="Arial Narrow" pitchFamily="34" charset="0"/>
                      </a:endParaRPr>
                    </a:p>
                  </a:txBody>
                  <a:tcPr marL="85726" marR="85726" marT="42863" marB="42863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3" name="Tableau 31">
            <a:extLst>
              <a:ext uri="{FF2B5EF4-FFF2-40B4-BE49-F238E27FC236}">
                <a16:creationId xmlns:a16="http://schemas.microsoft.com/office/drawing/2014/main" id="{0BF69109-E3CC-44DA-BBF9-4CB57A3817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0207012"/>
              </p:ext>
            </p:extLst>
          </p:nvPr>
        </p:nvGraphicFramePr>
        <p:xfrm>
          <a:off x="152400" y="3268331"/>
          <a:ext cx="8597900" cy="299086"/>
        </p:xfrm>
        <a:graphic>
          <a:graphicData uri="http://schemas.openxmlformats.org/drawingml/2006/table">
            <a:tbl>
              <a:tblPr firstRow="1" bandRow="1">
                <a:effectLst>
                  <a:outerShdw blurRad="114300" dist="38100" dir="2700000" algn="tl" rotWithShape="0">
                    <a:prstClr val="black">
                      <a:alpha val="20000"/>
                    </a:prstClr>
                  </a:outerShdw>
                </a:effectLst>
                <a:tableStyleId>{5C22544A-7EE6-4342-B048-85BDC9FD1C3A}</a:tableStyleId>
              </a:tblPr>
              <a:tblGrid>
                <a:gridCol w="8575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403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algn="ctr" rtl="0"/>
                      <a:r>
                        <a:rPr lang="fr" sz="1400" b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  <a:cs typeface="Arial" panose="020B0604020202020204" pitchFamily="34" charset="0"/>
                        </a:rPr>
                        <a:t>Tâches</a:t>
                      </a:r>
                    </a:p>
                  </a:txBody>
                  <a:tcPr marL="85726" marR="85726" marT="42863" marB="42863">
                    <a:lnL w="28575" cap="flat" cmpd="sng" algn="ctr">
                      <a:solidFill>
                        <a:srgbClr val="6292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rgbClr val="6292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D6B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" sz="1400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  <a:cs typeface="Arial" panose="020B0604020202020204" pitchFamily="34" charset="0"/>
                        </a:rPr>
                        <a:t>Mois 2</a:t>
                      </a:r>
                    </a:p>
                  </a:txBody>
                  <a:tcPr marL="85726" marR="85726" marT="42863" marB="42863">
                    <a:lnR w="28575" cap="flat" cmpd="sng" algn="ctr">
                      <a:solidFill>
                        <a:srgbClr val="6292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292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D6B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4" name="Groupe 33">
            <a:extLst>
              <a:ext uri="{FF2B5EF4-FFF2-40B4-BE49-F238E27FC236}">
                <a16:creationId xmlns:a16="http://schemas.microsoft.com/office/drawing/2014/main" id="{0E637055-6281-5954-B98C-D01FC27F8496}"/>
              </a:ext>
            </a:extLst>
          </p:cNvPr>
          <p:cNvGrpSpPr/>
          <p:nvPr/>
        </p:nvGrpSpPr>
        <p:grpSpPr>
          <a:xfrm>
            <a:off x="2778361" y="4190659"/>
            <a:ext cx="5871376" cy="299086"/>
            <a:chOff x="1371600" y="1905000"/>
            <a:chExt cx="1828800" cy="228600"/>
          </a:xfrm>
        </p:grpSpPr>
        <p:sp>
          <p:nvSpPr>
            <p:cNvPr id="5" name="Rectangle à coins arrondis 60">
              <a:extLst>
                <a:ext uri="{FF2B5EF4-FFF2-40B4-BE49-F238E27FC236}">
                  <a16:creationId xmlns:a16="http://schemas.microsoft.com/office/drawing/2014/main" id="{90F92150-47D8-3959-88B7-47930FDEAB5A}"/>
                </a:ext>
              </a:extLst>
            </p:cNvPr>
            <p:cNvSpPr/>
            <p:nvPr/>
          </p:nvSpPr>
          <p:spPr>
            <a:xfrm>
              <a:off x="1371600" y="1905000"/>
              <a:ext cx="1828800" cy="228600"/>
            </a:xfrm>
            <a:prstGeom prst="roundRect">
              <a:avLst>
                <a:gd name="adj" fmla="val 48717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18288" tIns="18288" rIns="18288" bIns="18288" rtlCol="0" anchor="ctr" anchorCtr="1"/>
            <a:lstStyle/>
            <a:p>
              <a:pPr algn="ctr" rtl="0">
                <a:lnSpc>
                  <a:spcPct val="85000"/>
                </a:lnSpc>
                <a:spcBef>
                  <a:spcPct val="20000"/>
                </a:spcBef>
              </a:pPr>
              <a:endParaRPr lang="fr-FR" sz="1600" b="1" dirty="0">
                <a:solidFill>
                  <a:schemeClr val="bg1"/>
                </a:solidFill>
                <a:latin typeface="Arial Narrow" pitchFamily="112" charset="0"/>
              </a:endParaRPr>
            </a:p>
          </p:txBody>
        </p:sp>
        <p:sp>
          <p:nvSpPr>
            <p:cNvPr id="6" name="Rectangle à coins arrondis 61">
              <a:extLst>
                <a:ext uri="{FF2B5EF4-FFF2-40B4-BE49-F238E27FC236}">
                  <a16:creationId xmlns:a16="http://schemas.microsoft.com/office/drawing/2014/main" id="{8287AA41-0340-BC6E-8988-D4C3E91C4E47}"/>
                </a:ext>
              </a:extLst>
            </p:cNvPr>
            <p:cNvSpPr/>
            <p:nvPr/>
          </p:nvSpPr>
          <p:spPr>
            <a:xfrm>
              <a:off x="1421674" y="1931126"/>
              <a:ext cx="1737360" cy="152400"/>
            </a:xfrm>
            <a:prstGeom prst="roundRect">
              <a:avLst>
                <a:gd name="adj" fmla="val 48717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>
                <a:lnSpc>
                  <a:spcPct val="85000"/>
                </a:lnSpc>
                <a:spcBef>
                  <a:spcPct val="20000"/>
                </a:spcBef>
              </a:pPr>
              <a:endParaRPr lang="fr-FR" dirty="0"/>
            </a:p>
          </p:txBody>
        </p:sp>
      </p:grpSp>
      <p:grpSp>
        <p:nvGrpSpPr>
          <p:cNvPr id="7" name="Groupe 30">
            <a:extLst>
              <a:ext uri="{FF2B5EF4-FFF2-40B4-BE49-F238E27FC236}">
                <a16:creationId xmlns:a16="http://schemas.microsoft.com/office/drawing/2014/main" id="{B2B6B95E-A689-E7D9-BFAD-30ABA1F652F3}"/>
              </a:ext>
            </a:extLst>
          </p:cNvPr>
          <p:cNvGrpSpPr/>
          <p:nvPr/>
        </p:nvGrpSpPr>
        <p:grpSpPr>
          <a:xfrm>
            <a:off x="1104899" y="3816423"/>
            <a:ext cx="1712190" cy="299086"/>
            <a:chOff x="1371600" y="1905000"/>
            <a:chExt cx="1828800" cy="228600"/>
          </a:xfrm>
        </p:grpSpPr>
        <p:sp>
          <p:nvSpPr>
            <p:cNvPr id="8" name="Rectangle à coins arrondis 57">
              <a:extLst>
                <a:ext uri="{FF2B5EF4-FFF2-40B4-BE49-F238E27FC236}">
                  <a16:creationId xmlns:a16="http://schemas.microsoft.com/office/drawing/2014/main" id="{77B56CF2-5A69-4C17-CC86-29E722463707}"/>
                </a:ext>
              </a:extLst>
            </p:cNvPr>
            <p:cNvSpPr/>
            <p:nvPr/>
          </p:nvSpPr>
          <p:spPr>
            <a:xfrm>
              <a:off x="1371600" y="1905000"/>
              <a:ext cx="1828800" cy="228600"/>
            </a:xfrm>
            <a:prstGeom prst="roundRect">
              <a:avLst>
                <a:gd name="adj" fmla="val 48717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18288" tIns="18288" rIns="18288" bIns="18288" rtlCol="0" anchor="ctr" anchorCtr="1"/>
            <a:lstStyle/>
            <a:p>
              <a:pPr algn="ctr" rtl="0">
                <a:lnSpc>
                  <a:spcPct val="85000"/>
                </a:lnSpc>
                <a:spcBef>
                  <a:spcPct val="20000"/>
                </a:spcBef>
              </a:pPr>
              <a:endParaRPr lang="fr-FR" sz="1600" b="1" dirty="0">
                <a:solidFill>
                  <a:schemeClr val="bg1"/>
                </a:solidFill>
                <a:latin typeface="Arial Narrow" pitchFamily="112" charset="0"/>
              </a:endParaRPr>
            </a:p>
          </p:txBody>
        </p:sp>
        <p:sp>
          <p:nvSpPr>
            <p:cNvPr id="9" name="Rectangle à coins arrondis 58">
              <a:extLst>
                <a:ext uri="{FF2B5EF4-FFF2-40B4-BE49-F238E27FC236}">
                  <a16:creationId xmlns:a16="http://schemas.microsoft.com/office/drawing/2014/main" id="{65ED480E-65A4-9D3B-07B9-30D5A0C68348}"/>
                </a:ext>
              </a:extLst>
            </p:cNvPr>
            <p:cNvSpPr/>
            <p:nvPr/>
          </p:nvSpPr>
          <p:spPr>
            <a:xfrm>
              <a:off x="1421674" y="1931126"/>
              <a:ext cx="1737360" cy="152400"/>
            </a:xfrm>
            <a:prstGeom prst="roundRect">
              <a:avLst>
                <a:gd name="adj" fmla="val 48717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>
                <a:lnSpc>
                  <a:spcPct val="85000"/>
                </a:lnSpc>
                <a:spcBef>
                  <a:spcPct val="20000"/>
                </a:spcBef>
              </a:pPr>
              <a:endParaRPr lang="fr-FR" dirty="0"/>
            </a:p>
          </p:txBody>
        </p:sp>
      </p:grpSp>
      <p:graphicFrame>
        <p:nvGraphicFramePr>
          <p:cNvPr id="10" name="Tableau 1">
            <a:extLst>
              <a:ext uri="{FF2B5EF4-FFF2-40B4-BE49-F238E27FC236}">
                <a16:creationId xmlns:a16="http://schemas.microsoft.com/office/drawing/2014/main" id="{04434BBB-CBDD-A626-C55F-E31C7DFC99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36468"/>
              </p:ext>
            </p:extLst>
          </p:nvPr>
        </p:nvGraphicFramePr>
        <p:xfrm>
          <a:off x="152400" y="882358"/>
          <a:ext cx="8839199" cy="979276"/>
        </p:xfrm>
        <a:graphic>
          <a:graphicData uri="http://schemas.openxmlformats.org/drawingml/2006/table">
            <a:tbl>
              <a:tblPr firstRow="1" bandRow="1">
                <a:effectLst>
                  <a:outerShdw blurRad="114300" dist="38100" dir="2700000" algn="tl" rotWithShape="0">
                    <a:prstClr val="black">
                      <a:alpha val="20000"/>
                    </a:prstClr>
                  </a:outerShdw>
                </a:effectLst>
                <a:tableStyleId>{5C22544A-7EE6-4342-B048-85BDC9FD1C3A}</a:tableStyleId>
              </a:tblPr>
              <a:tblGrid>
                <a:gridCol w="9079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43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43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437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643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6437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6437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643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6437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6437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64373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64373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64373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64373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264373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264373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264373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264373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264373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264373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264373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264373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264373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264373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264373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  <a:gridCol w="264373">
                  <a:extLst>
                    <a:ext uri="{9D8B030D-6E8A-4147-A177-3AD203B41FA5}">
                      <a16:colId xmlns:a16="http://schemas.microsoft.com/office/drawing/2014/main" val="20025"/>
                    </a:ext>
                  </a:extLst>
                </a:gridCol>
                <a:gridCol w="264373">
                  <a:extLst>
                    <a:ext uri="{9D8B030D-6E8A-4147-A177-3AD203B41FA5}">
                      <a16:colId xmlns:a16="http://schemas.microsoft.com/office/drawing/2014/main" val="20026"/>
                    </a:ext>
                  </a:extLst>
                </a:gridCol>
                <a:gridCol w="264373">
                  <a:extLst>
                    <a:ext uri="{9D8B030D-6E8A-4147-A177-3AD203B41FA5}">
                      <a16:colId xmlns:a16="http://schemas.microsoft.com/office/drawing/2014/main" val="20027"/>
                    </a:ext>
                  </a:extLst>
                </a:gridCol>
                <a:gridCol w="264373">
                  <a:extLst>
                    <a:ext uri="{9D8B030D-6E8A-4147-A177-3AD203B41FA5}">
                      <a16:colId xmlns:a16="http://schemas.microsoft.com/office/drawing/2014/main" val="20028"/>
                    </a:ext>
                  </a:extLst>
                </a:gridCol>
                <a:gridCol w="264373">
                  <a:extLst>
                    <a:ext uri="{9D8B030D-6E8A-4147-A177-3AD203B41FA5}">
                      <a16:colId xmlns:a16="http://schemas.microsoft.com/office/drawing/2014/main" val="20029"/>
                    </a:ext>
                  </a:extLst>
                </a:gridCol>
                <a:gridCol w="264399">
                  <a:extLst>
                    <a:ext uri="{9D8B030D-6E8A-4147-A177-3AD203B41FA5}">
                      <a16:colId xmlns:a16="http://schemas.microsoft.com/office/drawing/2014/main" val="20030"/>
                    </a:ext>
                  </a:extLst>
                </a:gridCol>
              </a:tblGrid>
              <a:tr h="259184">
                <a:tc>
                  <a:txBody>
                    <a:bodyPr/>
                    <a:lstStyle/>
                    <a:p>
                      <a:pPr algn="ctr" rtl="0"/>
                      <a:endParaRPr lang="en-US" sz="105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28575" cap="flat" cmpd="sng" algn="ctr">
                      <a:solidFill>
                        <a:srgbClr val="6292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5E90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D6B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E90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" sz="110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5E90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D6B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E90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" sz="110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D6B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E90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" sz="1100" dirty="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D6B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E90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" sz="110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D6B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E90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" sz="110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D6B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E90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" sz="110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D6B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E90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" sz="110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D6B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E90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" sz="110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D6B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E90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" sz="110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D6B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E90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" sz="110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D6B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E90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" sz="110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D6B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E90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" sz="110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D6B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E90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" sz="110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D6B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E90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" sz="110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D6B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E90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" sz="110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D6B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E90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" sz="110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D6B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E90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" sz="110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D6B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E90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" sz="110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D6B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E90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" sz="110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D6B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E90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" sz="110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D6B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E90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" sz="110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D6B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E90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" sz="110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D6B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E90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" sz="110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D6B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E90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" sz="110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D6B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E90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" sz="110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25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D6B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E90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" sz="110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26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D6B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E90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" sz="110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27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D6B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E90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" sz="110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D6B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E90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" sz="110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29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D6B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E90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" sz="1100" dirty="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30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292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D6B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E90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1119">
                <a:tc>
                  <a:txBody>
                    <a:bodyPr/>
                    <a:lstStyle/>
                    <a:p>
                      <a:pPr rtl="0"/>
                      <a:r>
                        <a:rPr lang="fr" sz="950" dirty="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Analyse du projet</a:t>
                      </a:r>
                    </a:p>
                  </a:txBody>
                  <a:tcPr marL="85726" marR="85726" marT="42863" marB="42863">
                    <a:lnL w="28575" cap="flat" cmpd="sng" algn="ctr">
                      <a:solidFill>
                        <a:srgbClr val="6292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5E90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E90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en-US" sz="1700" dirty="0">
                        <a:latin typeface="Arial Narrow" pitchFamily="34" charset="0"/>
                      </a:endParaRPr>
                    </a:p>
                  </a:txBody>
                  <a:tcPr marL="85726" marR="85726" marT="42863" marB="42863">
                    <a:lnL w="19050" cap="flat" cmpd="sng" algn="ctr">
                      <a:solidFill>
                        <a:srgbClr val="5E90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E90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en-US" sz="1700" dirty="0">
                        <a:latin typeface="Arial Narrow" pitchFamily="34" charset="0"/>
                      </a:endParaRPr>
                    </a:p>
                  </a:txBody>
                  <a:tcPr marL="85726" marR="85726" marT="42863" marB="42863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E90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en-US" sz="1700" dirty="0">
                        <a:latin typeface="Arial Narrow" pitchFamily="34" charset="0"/>
                      </a:endParaRPr>
                    </a:p>
                  </a:txBody>
                  <a:tcPr marL="85726" marR="85726" marT="42863" marB="42863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E90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en-US" sz="1700" dirty="0">
                        <a:latin typeface="Arial Narrow" pitchFamily="34" charset="0"/>
                      </a:endParaRPr>
                    </a:p>
                  </a:txBody>
                  <a:tcPr marL="85726" marR="85726" marT="42863" marB="42863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E90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en-US" sz="1700" dirty="0">
                        <a:latin typeface="Arial Narrow" pitchFamily="34" charset="0"/>
                      </a:endParaRPr>
                    </a:p>
                  </a:txBody>
                  <a:tcPr marL="85726" marR="85726" marT="42863" marB="42863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E90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en-US" sz="1700" dirty="0">
                        <a:latin typeface="Arial Narrow" pitchFamily="34" charset="0"/>
                      </a:endParaRPr>
                    </a:p>
                  </a:txBody>
                  <a:tcPr marL="85726" marR="85726" marT="42863" marB="42863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E90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en-US" sz="1700" dirty="0">
                        <a:latin typeface="Arial Narrow" pitchFamily="34" charset="0"/>
                      </a:endParaRPr>
                    </a:p>
                  </a:txBody>
                  <a:tcPr marL="85726" marR="85726" marT="42863" marB="42863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E90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en-US" sz="1700" dirty="0">
                        <a:latin typeface="Arial Narrow" pitchFamily="34" charset="0"/>
                      </a:endParaRPr>
                    </a:p>
                  </a:txBody>
                  <a:tcPr marL="85726" marR="85726" marT="42863" marB="42863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E90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en-US" sz="1700" dirty="0">
                        <a:latin typeface="Arial Narrow" pitchFamily="34" charset="0"/>
                      </a:endParaRPr>
                    </a:p>
                  </a:txBody>
                  <a:tcPr marL="85726" marR="85726" marT="42863" marB="42863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E90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en-US" sz="1700" dirty="0">
                        <a:latin typeface="Arial Narrow" pitchFamily="34" charset="0"/>
                      </a:endParaRPr>
                    </a:p>
                  </a:txBody>
                  <a:tcPr marL="85726" marR="85726" marT="42863" marB="42863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E90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en-US" sz="1700" dirty="0">
                        <a:latin typeface="Arial Narrow" pitchFamily="34" charset="0"/>
                      </a:endParaRPr>
                    </a:p>
                  </a:txBody>
                  <a:tcPr marL="85726" marR="85726" marT="42863" marB="42863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E90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en-US" sz="1700" dirty="0">
                        <a:latin typeface="Arial Narrow" pitchFamily="34" charset="0"/>
                      </a:endParaRPr>
                    </a:p>
                  </a:txBody>
                  <a:tcPr marL="85726" marR="85726" marT="42863" marB="42863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E90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en-US" sz="1700" dirty="0">
                        <a:latin typeface="Arial Narrow" pitchFamily="34" charset="0"/>
                      </a:endParaRPr>
                    </a:p>
                  </a:txBody>
                  <a:tcPr marL="85726" marR="85726" marT="42863" marB="42863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E90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en-US" sz="1700" dirty="0">
                        <a:latin typeface="Arial Narrow" pitchFamily="34" charset="0"/>
                      </a:endParaRPr>
                    </a:p>
                  </a:txBody>
                  <a:tcPr marL="85726" marR="85726" marT="42863" marB="42863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E90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en-US" sz="1700" dirty="0">
                        <a:latin typeface="Arial Narrow" pitchFamily="34" charset="0"/>
                      </a:endParaRPr>
                    </a:p>
                  </a:txBody>
                  <a:tcPr marL="85726" marR="85726" marT="42863" marB="42863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E90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en-US" sz="1700" dirty="0">
                        <a:latin typeface="Arial Narrow" pitchFamily="34" charset="0"/>
                      </a:endParaRPr>
                    </a:p>
                  </a:txBody>
                  <a:tcPr marL="85726" marR="85726" marT="42863" marB="42863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E90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en-US" sz="1700" dirty="0">
                        <a:latin typeface="Arial Narrow" pitchFamily="34" charset="0"/>
                      </a:endParaRPr>
                    </a:p>
                  </a:txBody>
                  <a:tcPr marL="85726" marR="85726" marT="42863" marB="42863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E90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en-US" sz="1700" dirty="0">
                        <a:latin typeface="Arial Narrow" pitchFamily="34" charset="0"/>
                      </a:endParaRPr>
                    </a:p>
                  </a:txBody>
                  <a:tcPr marL="85726" marR="85726" marT="42863" marB="42863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E90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en-US" sz="1700" dirty="0">
                        <a:latin typeface="Arial Narrow" pitchFamily="34" charset="0"/>
                      </a:endParaRPr>
                    </a:p>
                  </a:txBody>
                  <a:tcPr marL="85726" marR="85726" marT="42863" marB="42863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E90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en-US" sz="1700" dirty="0">
                        <a:latin typeface="Arial Narrow" pitchFamily="34" charset="0"/>
                      </a:endParaRPr>
                    </a:p>
                  </a:txBody>
                  <a:tcPr marL="85726" marR="85726" marT="42863" marB="42863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E90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en-US" sz="1700" dirty="0">
                        <a:latin typeface="Arial Narrow" pitchFamily="34" charset="0"/>
                      </a:endParaRPr>
                    </a:p>
                  </a:txBody>
                  <a:tcPr marL="85726" marR="85726" marT="42863" marB="42863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E90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en-US" sz="1700" dirty="0">
                        <a:latin typeface="Arial Narrow" pitchFamily="34" charset="0"/>
                      </a:endParaRPr>
                    </a:p>
                  </a:txBody>
                  <a:tcPr marL="85726" marR="85726" marT="42863" marB="42863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E90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en-US" sz="1700" dirty="0">
                        <a:latin typeface="Arial Narrow" pitchFamily="34" charset="0"/>
                      </a:endParaRPr>
                    </a:p>
                  </a:txBody>
                  <a:tcPr marL="85726" marR="85726" marT="42863" marB="42863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E90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en-US" sz="1700" dirty="0">
                        <a:latin typeface="Arial Narrow" pitchFamily="34" charset="0"/>
                      </a:endParaRPr>
                    </a:p>
                  </a:txBody>
                  <a:tcPr marL="85726" marR="85726" marT="42863" marB="42863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E90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en-US" sz="1700" dirty="0">
                        <a:latin typeface="Arial Narrow" pitchFamily="34" charset="0"/>
                      </a:endParaRPr>
                    </a:p>
                  </a:txBody>
                  <a:tcPr marL="85726" marR="85726" marT="42863" marB="42863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E90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en-US" sz="1700" dirty="0">
                        <a:latin typeface="Arial Narrow" pitchFamily="34" charset="0"/>
                      </a:endParaRPr>
                    </a:p>
                  </a:txBody>
                  <a:tcPr marL="85726" marR="85726" marT="42863" marB="42863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E90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en-US" sz="1700" dirty="0">
                        <a:latin typeface="Arial Narrow" pitchFamily="34" charset="0"/>
                      </a:endParaRPr>
                    </a:p>
                  </a:txBody>
                  <a:tcPr marL="85726" marR="85726" marT="42863" marB="42863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E90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en-US" sz="1700" dirty="0">
                        <a:latin typeface="Arial Narrow" pitchFamily="34" charset="0"/>
                      </a:endParaRPr>
                    </a:p>
                  </a:txBody>
                  <a:tcPr marL="85726" marR="85726" marT="42863" marB="42863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E90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en-US" sz="1700" dirty="0">
                        <a:latin typeface="Arial Narrow" pitchFamily="34" charset="0"/>
                      </a:endParaRPr>
                    </a:p>
                  </a:txBody>
                  <a:tcPr marL="85726" marR="85726" marT="42863" marB="42863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E90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4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85726" marR="85726" marT="42863" marB="42863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292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E90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1119">
                <a:tc>
                  <a:txBody>
                    <a:bodyPr/>
                    <a:lstStyle/>
                    <a:p>
                      <a:pPr rtl="0"/>
                      <a:r>
                        <a:rPr lang="fr" sz="950" dirty="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Planification</a:t>
                      </a:r>
                    </a:p>
                  </a:txBody>
                  <a:tcPr marL="85726" marR="85726" marT="42863" marB="42863">
                    <a:lnL w="28575" cap="flat" cmpd="sng" algn="ctr">
                      <a:solidFill>
                        <a:srgbClr val="6292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5E90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en-US" sz="1700" dirty="0">
                        <a:latin typeface="Arial Narrow" pitchFamily="34" charset="0"/>
                      </a:endParaRPr>
                    </a:p>
                  </a:txBody>
                  <a:tcPr marL="85726" marR="85726" marT="42863" marB="42863">
                    <a:lnL w="19050" cap="flat" cmpd="sng" algn="ctr">
                      <a:solidFill>
                        <a:srgbClr val="5E90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en-US" sz="1700" dirty="0">
                        <a:latin typeface="Arial Narrow" pitchFamily="34" charset="0"/>
                      </a:endParaRPr>
                    </a:p>
                  </a:txBody>
                  <a:tcPr marL="85726" marR="85726" marT="42863" marB="42863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en-US" sz="1700" dirty="0">
                        <a:latin typeface="Arial Narrow" pitchFamily="34" charset="0"/>
                      </a:endParaRPr>
                    </a:p>
                  </a:txBody>
                  <a:tcPr marL="85726" marR="85726" marT="42863" marB="42863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en-US" sz="1700" dirty="0">
                        <a:latin typeface="Arial Narrow" pitchFamily="34" charset="0"/>
                      </a:endParaRPr>
                    </a:p>
                  </a:txBody>
                  <a:tcPr marL="85726" marR="85726" marT="42863" marB="42863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en-US" sz="1700" dirty="0">
                        <a:latin typeface="Arial Narrow" pitchFamily="34" charset="0"/>
                      </a:endParaRPr>
                    </a:p>
                  </a:txBody>
                  <a:tcPr marL="85726" marR="85726" marT="42863" marB="42863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en-US" sz="1700" dirty="0">
                        <a:latin typeface="Arial Narrow" pitchFamily="34" charset="0"/>
                      </a:endParaRPr>
                    </a:p>
                  </a:txBody>
                  <a:tcPr marL="85726" marR="85726" marT="42863" marB="42863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en-US" sz="1700" dirty="0">
                        <a:latin typeface="Arial Narrow" pitchFamily="34" charset="0"/>
                      </a:endParaRPr>
                    </a:p>
                  </a:txBody>
                  <a:tcPr marL="85726" marR="85726" marT="42863" marB="42863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en-US" sz="1700" dirty="0">
                        <a:latin typeface="Arial Narrow" pitchFamily="34" charset="0"/>
                      </a:endParaRPr>
                    </a:p>
                  </a:txBody>
                  <a:tcPr marL="85726" marR="85726" marT="42863" marB="42863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en-US" sz="1700" dirty="0">
                        <a:latin typeface="Arial Narrow" pitchFamily="34" charset="0"/>
                      </a:endParaRPr>
                    </a:p>
                  </a:txBody>
                  <a:tcPr marL="85726" marR="85726" marT="42863" marB="42863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en-US" sz="1700">
                        <a:latin typeface="Arial Narrow" pitchFamily="34" charset="0"/>
                      </a:endParaRPr>
                    </a:p>
                  </a:txBody>
                  <a:tcPr marL="85726" marR="85726" marT="42863" marB="42863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en-US" sz="1700">
                        <a:latin typeface="Arial Narrow" pitchFamily="34" charset="0"/>
                      </a:endParaRPr>
                    </a:p>
                  </a:txBody>
                  <a:tcPr marL="85726" marR="85726" marT="42863" marB="42863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en-US" sz="1700" dirty="0">
                        <a:latin typeface="Arial Narrow" pitchFamily="34" charset="0"/>
                      </a:endParaRPr>
                    </a:p>
                  </a:txBody>
                  <a:tcPr marL="85726" marR="85726" marT="42863" marB="42863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en-US" sz="1700" dirty="0">
                        <a:latin typeface="Arial Narrow" pitchFamily="34" charset="0"/>
                      </a:endParaRPr>
                    </a:p>
                  </a:txBody>
                  <a:tcPr marL="85726" marR="85726" marT="42863" marB="42863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en-US" sz="1700">
                        <a:latin typeface="Arial Narrow" pitchFamily="34" charset="0"/>
                      </a:endParaRPr>
                    </a:p>
                  </a:txBody>
                  <a:tcPr marL="85726" marR="85726" marT="42863" marB="42863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en-US" sz="1700">
                        <a:latin typeface="Arial Narrow" pitchFamily="34" charset="0"/>
                      </a:endParaRPr>
                    </a:p>
                  </a:txBody>
                  <a:tcPr marL="85726" marR="85726" marT="42863" marB="42863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en-US" sz="1700">
                        <a:latin typeface="Arial Narrow" pitchFamily="34" charset="0"/>
                      </a:endParaRPr>
                    </a:p>
                  </a:txBody>
                  <a:tcPr marL="85726" marR="85726" marT="42863" marB="42863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en-US" sz="1700" dirty="0">
                        <a:latin typeface="Arial Narrow" pitchFamily="34" charset="0"/>
                      </a:endParaRPr>
                    </a:p>
                  </a:txBody>
                  <a:tcPr marL="85726" marR="85726" marT="42863" marB="42863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en-US" sz="1700" dirty="0">
                        <a:latin typeface="Arial Narrow" pitchFamily="34" charset="0"/>
                      </a:endParaRPr>
                    </a:p>
                  </a:txBody>
                  <a:tcPr marL="85726" marR="85726" marT="42863" marB="42863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en-US" sz="1700">
                        <a:latin typeface="Arial Narrow" pitchFamily="34" charset="0"/>
                      </a:endParaRPr>
                    </a:p>
                  </a:txBody>
                  <a:tcPr marL="85726" marR="85726" marT="42863" marB="42863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en-US" sz="1700" dirty="0">
                        <a:latin typeface="Arial Narrow" pitchFamily="34" charset="0"/>
                      </a:endParaRPr>
                    </a:p>
                  </a:txBody>
                  <a:tcPr marL="85726" marR="85726" marT="42863" marB="42863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en-US" sz="1700">
                        <a:latin typeface="Arial Narrow" pitchFamily="34" charset="0"/>
                      </a:endParaRPr>
                    </a:p>
                  </a:txBody>
                  <a:tcPr marL="85726" marR="85726" marT="42863" marB="42863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en-US" sz="1700" dirty="0">
                        <a:latin typeface="Arial Narrow" pitchFamily="34" charset="0"/>
                      </a:endParaRPr>
                    </a:p>
                  </a:txBody>
                  <a:tcPr marL="85726" marR="85726" marT="42863" marB="42863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en-US" sz="1700">
                        <a:latin typeface="Arial Narrow" pitchFamily="34" charset="0"/>
                      </a:endParaRPr>
                    </a:p>
                  </a:txBody>
                  <a:tcPr marL="85726" marR="85726" marT="42863" marB="42863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en-US" sz="1700">
                        <a:latin typeface="Arial Narrow" pitchFamily="34" charset="0"/>
                      </a:endParaRPr>
                    </a:p>
                  </a:txBody>
                  <a:tcPr marL="85726" marR="85726" marT="42863" marB="42863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en-US" sz="1700" dirty="0">
                        <a:latin typeface="Arial Narrow" pitchFamily="34" charset="0"/>
                      </a:endParaRPr>
                    </a:p>
                  </a:txBody>
                  <a:tcPr marL="85726" marR="85726" marT="42863" marB="42863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en-US" sz="1700">
                        <a:latin typeface="Arial Narrow" pitchFamily="34" charset="0"/>
                      </a:endParaRPr>
                    </a:p>
                  </a:txBody>
                  <a:tcPr marL="85726" marR="85726" marT="42863" marB="42863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en-US" sz="1700">
                        <a:latin typeface="Arial Narrow" pitchFamily="34" charset="0"/>
                      </a:endParaRPr>
                    </a:p>
                  </a:txBody>
                  <a:tcPr marL="85726" marR="85726" marT="42863" marB="42863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en-US" sz="1700">
                        <a:latin typeface="Arial Narrow" pitchFamily="34" charset="0"/>
                      </a:endParaRPr>
                    </a:p>
                  </a:txBody>
                  <a:tcPr marL="85726" marR="85726" marT="42863" marB="42863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en-US" sz="1700">
                        <a:latin typeface="Arial Narrow" pitchFamily="34" charset="0"/>
                      </a:endParaRPr>
                    </a:p>
                  </a:txBody>
                  <a:tcPr marL="85726" marR="85726" marT="42863" marB="42863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4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85726" marR="85726" marT="42863" marB="42863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292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1" name="Tableau 30">
            <a:extLst>
              <a:ext uri="{FF2B5EF4-FFF2-40B4-BE49-F238E27FC236}">
                <a16:creationId xmlns:a16="http://schemas.microsoft.com/office/drawing/2014/main" id="{6AA789E4-9C89-A13B-81A9-D5C67AD0D5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664063"/>
              </p:ext>
            </p:extLst>
          </p:nvPr>
        </p:nvGraphicFramePr>
        <p:xfrm>
          <a:off x="152400" y="588683"/>
          <a:ext cx="8839199" cy="299086"/>
        </p:xfrm>
        <a:graphic>
          <a:graphicData uri="http://schemas.openxmlformats.org/drawingml/2006/table">
            <a:tbl>
              <a:tblPr firstRow="1" bandRow="1">
                <a:effectLst>
                  <a:outerShdw blurRad="114300" dist="38100" dir="2700000" algn="tl" rotWithShape="0">
                    <a:prstClr val="black">
                      <a:alpha val="20000"/>
                    </a:prstClr>
                  </a:outerShdw>
                </a:effectLst>
                <a:tableStyleId>{5C22544A-7EE6-4342-B048-85BDC9FD1C3A}</a:tableStyleId>
              </a:tblPr>
              <a:tblGrid>
                <a:gridCol w="9079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312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algn="ctr" rtl="0"/>
                      <a:r>
                        <a:rPr lang="fr" sz="1400" b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  <a:cs typeface="Arial" panose="020B0604020202020204" pitchFamily="34" charset="0"/>
                        </a:rPr>
                        <a:t>Tâches</a:t>
                      </a:r>
                    </a:p>
                  </a:txBody>
                  <a:tcPr marL="85726" marR="85726" marT="42863" marB="42863">
                    <a:lnL w="28575" cap="flat" cmpd="sng" algn="ctr">
                      <a:solidFill>
                        <a:srgbClr val="6292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rgbClr val="6292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D6B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" sz="14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  <a:cs typeface="Arial" panose="020B0604020202020204" pitchFamily="34" charset="0"/>
                        </a:rPr>
                        <a:t>Mois 1</a:t>
                      </a:r>
                    </a:p>
                  </a:txBody>
                  <a:tcPr marL="85726" marR="85726" marT="42863" marB="42863">
                    <a:lnR w="28575" cap="flat" cmpd="sng" algn="ctr">
                      <a:solidFill>
                        <a:srgbClr val="6292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292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D6B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12" name="Groupe 11">
            <a:extLst>
              <a:ext uri="{FF2B5EF4-FFF2-40B4-BE49-F238E27FC236}">
                <a16:creationId xmlns:a16="http://schemas.microsoft.com/office/drawing/2014/main" id="{34B5D96D-C663-5DC3-3135-F47E9B820E19}"/>
              </a:ext>
            </a:extLst>
          </p:cNvPr>
          <p:cNvGrpSpPr/>
          <p:nvPr/>
        </p:nvGrpSpPr>
        <p:grpSpPr>
          <a:xfrm>
            <a:off x="1104899" y="1186802"/>
            <a:ext cx="3584398" cy="299086"/>
            <a:chOff x="1371600" y="1905000"/>
            <a:chExt cx="2667000" cy="228600"/>
          </a:xfrm>
        </p:grpSpPr>
        <p:sp>
          <p:nvSpPr>
            <p:cNvPr id="13" name="Rectangle à coins arrondis 38">
              <a:extLst>
                <a:ext uri="{FF2B5EF4-FFF2-40B4-BE49-F238E27FC236}">
                  <a16:creationId xmlns:a16="http://schemas.microsoft.com/office/drawing/2014/main" id="{EE0982BB-FEA3-1B8D-2298-2EADD4BF16C2}"/>
                </a:ext>
              </a:extLst>
            </p:cNvPr>
            <p:cNvSpPr/>
            <p:nvPr/>
          </p:nvSpPr>
          <p:spPr>
            <a:xfrm>
              <a:off x="1371600" y="1905000"/>
              <a:ext cx="2667000" cy="228600"/>
            </a:xfrm>
            <a:prstGeom prst="roundRect">
              <a:avLst>
                <a:gd name="adj" fmla="val 48717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18288" tIns="18288" rIns="18288" bIns="18288" rtlCol="0" anchor="ctr" anchorCtr="1"/>
            <a:lstStyle/>
            <a:p>
              <a:pPr algn="ctr" rtl="0">
                <a:lnSpc>
                  <a:spcPct val="85000"/>
                </a:lnSpc>
                <a:spcBef>
                  <a:spcPct val="20000"/>
                </a:spcBef>
              </a:pPr>
              <a:endParaRPr lang="fr-FR" b="1" dirty="0"/>
            </a:p>
          </p:txBody>
        </p:sp>
        <p:sp>
          <p:nvSpPr>
            <p:cNvPr id="14" name="Rectangle à coins arrondis 40">
              <a:extLst>
                <a:ext uri="{FF2B5EF4-FFF2-40B4-BE49-F238E27FC236}">
                  <a16:creationId xmlns:a16="http://schemas.microsoft.com/office/drawing/2014/main" id="{70EB02B2-2311-0BB7-5529-2A8BBCE17AFD}"/>
                </a:ext>
              </a:extLst>
            </p:cNvPr>
            <p:cNvSpPr/>
            <p:nvPr/>
          </p:nvSpPr>
          <p:spPr>
            <a:xfrm>
              <a:off x="1421674" y="1931126"/>
              <a:ext cx="2590800" cy="152400"/>
            </a:xfrm>
            <a:prstGeom prst="roundRect">
              <a:avLst>
                <a:gd name="adj" fmla="val 48717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>
                <a:lnSpc>
                  <a:spcPct val="85000"/>
                </a:lnSpc>
                <a:spcBef>
                  <a:spcPct val="20000"/>
                </a:spcBef>
              </a:pPr>
              <a:endParaRPr lang="fr-FR" b="1" dirty="0"/>
            </a:p>
          </p:txBody>
        </p:sp>
      </p:grpSp>
      <p:grpSp>
        <p:nvGrpSpPr>
          <p:cNvPr id="15" name="Groupe 11">
            <a:extLst>
              <a:ext uri="{FF2B5EF4-FFF2-40B4-BE49-F238E27FC236}">
                <a16:creationId xmlns:a16="http://schemas.microsoft.com/office/drawing/2014/main" id="{8138B58C-BEDC-8C7E-3ED4-92BCF502E6FC}"/>
              </a:ext>
            </a:extLst>
          </p:cNvPr>
          <p:cNvGrpSpPr/>
          <p:nvPr/>
        </p:nvGrpSpPr>
        <p:grpSpPr>
          <a:xfrm>
            <a:off x="4833313" y="1541944"/>
            <a:ext cx="1800200" cy="319690"/>
            <a:chOff x="1371600" y="1905000"/>
            <a:chExt cx="2667000" cy="228600"/>
          </a:xfrm>
        </p:grpSpPr>
        <p:sp>
          <p:nvSpPr>
            <p:cNvPr id="16" name="Rectangle à coins arrondis 38">
              <a:extLst>
                <a:ext uri="{FF2B5EF4-FFF2-40B4-BE49-F238E27FC236}">
                  <a16:creationId xmlns:a16="http://schemas.microsoft.com/office/drawing/2014/main" id="{736A5494-EB45-E057-BC8C-C4AB07B99881}"/>
                </a:ext>
              </a:extLst>
            </p:cNvPr>
            <p:cNvSpPr/>
            <p:nvPr/>
          </p:nvSpPr>
          <p:spPr>
            <a:xfrm>
              <a:off x="1371600" y="1905000"/>
              <a:ext cx="2667000" cy="228600"/>
            </a:xfrm>
            <a:prstGeom prst="roundRect">
              <a:avLst>
                <a:gd name="adj" fmla="val 48717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18288" tIns="18288" rIns="18288" bIns="18288" rtlCol="0" anchor="ctr" anchorCtr="1"/>
            <a:lstStyle/>
            <a:p>
              <a:pPr algn="ctr" rtl="0">
                <a:lnSpc>
                  <a:spcPct val="85000"/>
                </a:lnSpc>
                <a:spcBef>
                  <a:spcPct val="20000"/>
                </a:spcBef>
              </a:pPr>
              <a:endParaRPr lang="fr-FR" sz="1600" b="1" dirty="0">
                <a:solidFill>
                  <a:schemeClr val="bg1"/>
                </a:solidFill>
                <a:latin typeface="Arial Narrow" pitchFamily="112" charset="0"/>
              </a:endParaRPr>
            </a:p>
          </p:txBody>
        </p:sp>
        <p:sp>
          <p:nvSpPr>
            <p:cNvPr id="17" name="Rectangle à coins arrondis 40">
              <a:extLst>
                <a:ext uri="{FF2B5EF4-FFF2-40B4-BE49-F238E27FC236}">
                  <a16:creationId xmlns:a16="http://schemas.microsoft.com/office/drawing/2014/main" id="{C5728BAD-55BC-E36E-6F3D-398D34BCDB50}"/>
                </a:ext>
              </a:extLst>
            </p:cNvPr>
            <p:cNvSpPr/>
            <p:nvPr/>
          </p:nvSpPr>
          <p:spPr>
            <a:xfrm>
              <a:off x="1421674" y="1931126"/>
              <a:ext cx="2590800" cy="152400"/>
            </a:xfrm>
            <a:prstGeom prst="roundRect">
              <a:avLst>
                <a:gd name="adj" fmla="val 48717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>
                <a:lnSpc>
                  <a:spcPct val="85000"/>
                </a:lnSpc>
                <a:spcBef>
                  <a:spcPct val="20000"/>
                </a:spcBef>
              </a:pPr>
              <a:endParaRPr lang="fr-FR" b="1" dirty="0"/>
            </a:p>
          </p:txBody>
        </p:sp>
      </p:grpSp>
      <p:graphicFrame>
        <p:nvGraphicFramePr>
          <p:cNvPr id="18" name="Tableau 17">
            <a:extLst>
              <a:ext uri="{FF2B5EF4-FFF2-40B4-BE49-F238E27FC236}">
                <a16:creationId xmlns:a16="http://schemas.microsoft.com/office/drawing/2014/main" id="{AA935AD2-9005-D2E5-DD1B-4DC5F2AAA7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9624412"/>
              </p:ext>
            </p:extLst>
          </p:nvPr>
        </p:nvGraphicFramePr>
        <p:xfrm>
          <a:off x="152400" y="1864155"/>
          <a:ext cx="8839199" cy="375286"/>
        </p:xfrm>
        <a:graphic>
          <a:graphicData uri="http://schemas.openxmlformats.org/drawingml/2006/table">
            <a:tbl>
              <a:tblPr firstRow="1" bandRow="1">
                <a:effectLst>
                  <a:outerShdw blurRad="114300" dist="38100" dir="2700000" algn="tl" rotWithShape="0">
                    <a:prstClr val="black">
                      <a:alpha val="20000"/>
                    </a:prstClr>
                  </a:outerShdw>
                </a:effectLst>
                <a:tableStyleId>{5C22544A-7EE6-4342-B048-85BDC9FD1C3A}</a:tableStyleId>
              </a:tblPr>
              <a:tblGrid>
                <a:gridCol w="907983">
                  <a:extLst>
                    <a:ext uri="{9D8B030D-6E8A-4147-A177-3AD203B41FA5}">
                      <a16:colId xmlns:a16="http://schemas.microsoft.com/office/drawing/2014/main" val="1217502926"/>
                    </a:ext>
                  </a:extLst>
                </a:gridCol>
                <a:gridCol w="264373">
                  <a:extLst>
                    <a:ext uri="{9D8B030D-6E8A-4147-A177-3AD203B41FA5}">
                      <a16:colId xmlns:a16="http://schemas.microsoft.com/office/drawing/2014/main" val="3941905462"/>
                    </a:ext>
                  </a:extLst>
                </a:gridCol>
                <a:gridCol w="264373">
                  <a:extLst>
                    <a:ext uri="{9D8B030D-6E8A-4147-A177-3AD203B41FA5}">
                      <a16:colId xmlns:a16="http://schemas.microsoft.com/office/drawing/2014/main" val="1616301752"/>
                    </a:ext>
                  </a:extLst>
                </a:gridCol>
                <a:gridCol w="264373">
                  <a:extLst>
                    <a:ext uri="{9D8B030D-6E8A-4147-A177-3AD203B41FA5}">
                      <a16:colId xmlns:a16="http://schemas.microsoft.com/office/drawing/2014/main" val="579525381"/>
                    </a:ext>
                  </a:extLst>
                </a:gridCol>
                <a:gridCol w="264373">
                  <a:extLst>
                    <a:ext uri="{9D8B030D-6E8A-4147-A177-3AD203B41FA5}">
                      <a16:colId xmlns:a16="http://schemas.microsoft.com/office/drawing/2014/main" val="3364708286"/>
                    </a:ext>
                  </a:extLst>
                </a:gridCol>
                <a:gridCol w="264373">
                  <a:extLst>
                    <a:ext uri="{9D8B030D-6E8A-4147-A177-3AD203B41FA5}">
                      <a16:colId xmlns:a16="http://schemas.microsoft.com/office/drawing/2014/main" val="225554131"/>
                    </a:ext>
                  </a:extLst>
                </a:gridCol>
                <a:gridCol w="264373">
                  <a:extLst>
                    <a:ext uri="{9D8B030D-6E8A-4147-A177-3AD203B41FA5}">
                      <a16:colId xmlns:a16="http://schemas.microsoft.com/office/drawing/2014/main" val="726885376"/>
                    </a:ext>
                  </a:extLst>
                </a:gridCol>
                <a:gridCol w="264373">
                  <a:extLst>
                    <a:ext uri="{9D8B030D-6E8A-4147-A177-3AD203B41FA5}">
                      <a16:colId xmlns:a16="http://schemas.microsoft.com/office/drawing/2014/main" val="499304096"/>
                    </a:ext>
                  </a:extLst>
                </a:gridCol>
                <a:gridCol w="264373">
                  <a:extLst>
                    <a:ext uri="{9D8B030D-6E8A-4147-A177-3AD203B41FA5}">
                      <a16:colId xmlns:a16="http://schemas.microsoft.com/office/drawing/2014/main" val="129494774"/>
                    </a:ext>
                  </a:extLst>
                </a:gridCol>
                <a:gridCol w="264373">
                  <a:extLst>
                    <a:ext uri="{9D8B030D-6E8A-4147-A177-3AD203B41FA5}">
                      <a16:colId xmlns:a16="http://schemas.microsoft.com/office/drawing/2014/main" val="1662499889"/>
                    </a:ext>
                  </a:extLst>
                </a:gridCol>
                <a:gridCol w="264373">
                  <a:extLst>
                    <a:ext uri="{9D8B030D-6E8A-4147-A177-3AD203B41FA5}">
                      <a16:colId xmlns:a16="http://schemas.microsoft.com/office/drawing/2014/main" val="2777589218"/>
                    </a:ext>
                  </a:extLst>
                </a:gridCol>
                <a:gridCol w="264373">
                  <a:extLst>
                    <a:ext uri="{9D8B030D-6E8A-4147-A177-3AD203B41FA5}">
                      <a16:colId xmlns:a16="http://schemas.microsoft.com/office/drawing/2014/main" val="791165584"/>
                    </a:ext>
                  </a:extLst>
                </a:gridCol>
                <a:gridCol w="264373">
                  <a:extLst>
                    <a:ext uri="{9D8B030D-6E8A-4147-A177-3AD203B41FA5}">
                      <a16:colId xmlns:a16="http://schemas.microsoft.com/office/drawing/2014/main" val="360396238"/>
                    </a:ext>
                  </a:extLst>
                </a:gridCol>
                <a:gridCol w="264373">
                  <a:extLst>
                    <a:ext uri="{9D8B030D-6E8A-4147-A177-3AD203B41FA5}">
                      <a16:colId xmlns:a16="http://schemas.microsoft.com/office/drawing/2014/main" val="2025025519"/>
                    </a:ext>
                  </a:extLst>
                </a:gridCol>
                <a:gridCol w="264373">
                  <a:extLst>
                    <a:ext uri="{9D8B030D-6E8A-4147-A177-3AD203B41FA5}">
                      <a16:colId xmlns:a16="http://schemas.microsoft.com/office/drawing/2014/main" val="2679391235"/>
                    </a:ext>
                  </a:extLst>
                </a:gridCol>
                <a:gridCol w="264373">
                  <a:extLst>
                    <a:ext uri="{9D8B030D-6E8A-4147-A177-3AD203B41FA5}">
                      <a16:colId xmlns:a16="http://schemas.microsoft.com/office/drawing/2014/main" val="3507914901"/>
                    </a:ext>
                  </a:extLst>
                </a:gridCol>
                <a:gridCol w="264373">
                  <a:extLst>
                    <a:ext uri="{9D8B030D-6E8A-4147-A177-3AD203B41FA5}">
                      <a16:colId xmlns:a16="http://schemas.microsoft.com/office/drawing/2014/main" val="1578190907"/>
                    </a:ext>
                  </a:extLst>
                </a:gridCol>
                <a:gridCol w="264373">
                  <a:extLst>
                    <a:ext uri="{9D8B030D-6E8A-4147-A177-3AD203B41FA5}">
                      <a16:colId xmlns:a16="http://schemas.microsoft.com/office/drawing/2014/main" val="618723361"/>
                    </a:ext>
                  </a:extLst>
                </a:gridCol>
                <a:gridCol w="264373">
                  <a:extLst>
                    <a:ext uri="{9D8B030D-6E8A-4147-A177-3AD203B41FA5}">
                      <a16:colId xmlns:a16="http://schemas.microsoft.com/office/drawing/2014/main" val="2642375514"/>
                    </a:ext>
                  </a:extLst>
                </a:gridCol>
                <a:gridCol w="264373">
                  <a:extLst>
                    <a:ext uri="{9D8B030D-6E8A-4147-A177-3AD203B41FA5}">
                      <a16:colId xmlns:a16="http://schemas.microsoft.com/office/drawing/2014/main" val="932996296"/>
                    </a:ext>
                  </a:extLst>
                </a:gridCol>
                <a:gridCol w="264373">
                  <a:extLst>
                    <a:ext uri="{9D8B030D-6E8A-4147-A177-3AD203B41FA5}">
                      <a16:colId xmlns:a16="http://schemas.microsoft.com/office/drawing/2014/main" val="589692895"/>
                    </a:ext>
                  </a:extLst>
                </a:gridCol>
                <a:gridCol w="264373">
                  <a:extLst>
                    <a:ext uri="{9D8B030D-6E8A-4147-A177-3AD203B41FA5}">
                      <a16:colId xmlns:a16="http://schemas.microsoft.com/office/drawing/2014/main" val="3859237625"/>
                    </a:ext>
                  </a:extLst>
                </a:gridCol>
                <a:gridCol w="264373">
                  <a:extLst>
                    <a:ext uri="{9D8B030D-6E8A-4147-A177-3AD203B41FA5}">
                      <a16:colId xmlns:a16="http://schemas.microsoft.com/office/drawing/2014/main" val="923228899"/>
                    </a:ext>
                  </a:extLst>
                </a:gridCol>
                <a:gridCol w="264373">
                  <a:extLst>
                    <a:ext uri="{9D8B030D-6E8A-4147-A177-3AD203B41FA5}">
                      <a16:colId xmlns:a16="http://schemas.microsoft.com/office/drawing/2014/main" val="1877594085"/>
                    </a:ext>
                  </a:extLst>
                </a:gridCol>
                <a:gridCol w="264373">
                  <a:extLst>
                    <a:ext uri="{9D8B030D-6E8A-4147-A177-3AD203B41FA5}">
                      <a16:colId xmlns:a16="http://schemas.microsoft.com/office/drawing/2014/main" val="951195488"/>
                    </a:ext>
                  </a:extLst>
                </a:gridCol>
                <a:gridCol w="264373">
                  <a:extLst>
                    <a:ext uri="{9D8B030D-6E8A-4147-A177-3AD203B41FA5}">
                      <a16:colId xmlns:a16="http://schemas.microsoft.com/office/drawing/2014/main" val="3866733365"/>
                    </a:ext>
                  </a:extLst>
                </a:gridCol>
                <a:gridCol w="264373">
                  <a:extLst>
                    <a:ext uri="{9D8B030D-6E8A-4147-A177-3AD203B41FA5}">
                      <a16:colId xmlns:a16="http://schemas.microsoft.com/office/drawing/2014/main" val="1758927169"/>
                    </a:ext>
                  </a:extLst>
                </a:gridCol>
                <a:gridCol w="264373">
                  <a:extLst>
                    <a:ext uri="{9D8B030D-6E8A-4147-A177-3AD203B41FA5}">
                      <a16:colId xmlns:a16="http://schemas.microsoft.com/office/drawing/2014/main" val="1213603030"/>
                    </a:ext>
                  </a:extLst>
                </a:gridCol>
                <a:gridCol w="264373">
                  <a:extLst>
                    <a:ext uri="{9D8B030D-6E8A-4147-A177-3AD203B41FA5}">
                      <a16:colId xmlns:a16="http://schemas.microsoft.com/office/drawing/2014/main" val="2770507378"/>
                    </a:ext>
                  </a:extLst>
                </a:gridCol>
                <a:gridCol w="264373">
                  <a:extLst>
                    <a:ext uri="{9D8B030D-6E8A-4147-A177-3AD203B41FA5}">
                      <a16:colId xmlns:a16="http://schemas.microsoft.com/office/drawing/2014/main" val="3866779299"/>
                    </a:ext>
                  </a:extLst>
                </a:gridCol>
                <a:gridCol w="264399">
                  <a:extLst>
                    <a:ext uri="{9D8B030D-6E8A-4147-A177-3AD203B41FA5}">
                      <a16:colId xmlns:a16="http://schemas.microsoft.com/office/drawing/2014/main" val="2447979908"/>
                    </a:ext>
                  </a:extLst>
                </a:gridCol>
              </a:tblGrid>
              <a:tr h="281119">
                <a:tc>
                  <a:txBody>
                    <a:bodyPr/>
                    <a:lstStyle/>
                    <a:p>
                      <a:pPr rtl="0"/>
                      <a:r>
                        <a:rPr lang="fr" sz="950" b="0" dirty="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Diagramme UML</a:t>
                      </a:r>
                    </a:p>
                  </a:txBody>
                  <a:tcPr marL="85726" marR="85726" marT="42863" marB="42863">
                    <a:lnL w="28575" cap="flat" cmpd="sng" algn="ctr">
                      <a:solidFill>
                        <a:srgbClr val="6292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5E90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en-US" sz="1700" dirty="0">
                        <a:latin typeface="Arial Narrow" pitchFamily="34" charset="0"/>
                      </a:endParaRPr>
                    </a:p>
                  </a:txBody>
                  <a:tcPr marL="85726" marR="85726" marT="42863" marB="42863">
                    <a:lnL w="19050" cap="flat" cmpd="sng" algn="ctr">
                      <a:solidFill>
                        <a:srgbClr val="5E90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en-US" sz="1700" dirty="0">
                        <a:latin typeface="Arial Narrow" pitchFamily="34" charset="0"/>
                      </a:endParaRPr>
                    </a:p>
                  </a:txBody>
                  <a:tcPr marL="85726" marR="85726" marT="42863" marB="42863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en-US" sz="1700" dirty="0">
                        <a:latin typeface="Arial Narrow" pitchFamily="34" charset="0"/>
                      </a:endParaRPr>
                    </a:p>
                  </a:txBody>
                  <a:tcPr marL="85726" marR="85726" marT="42863" marB="42863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en-US" sz="1700" dirty="0">
                        <a:latin typeface="Arial Narrow" pitchFamily="34" charset="0"/>
                      </a:endParaRPr>
                    </a:p>
                  </a:txBody>
                  <a:tcPr marL="85726" marR="85726" marT="42863" marB="42863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en-US" sz="1700" dirty="0">
                        <a:latin typeface="Arial Narrow" pitchFamily="34" charset="0"/>
                      </a:endParaRPr>
                    </a:p>
                  </a:txBody>
                  <a:tcPr marL="85726" marR="85726" marT="42863" marB="42863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en-US" sz="1700" dirty="0">
                        <a:latin typeface="Arial Narrow" pitchFamily="34" charset="0"/>
                      </a:endParaRPr>
                    </a:p>
                  </a:txBody>
                  <a:tcPr marL="85726" marR="85726" marT="42863" marB="42863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en-US" sz="1700" dirty="0">
                        <a:latin typeface="Arial Narrow" pitchFamily="34" charset="0"/>
                      </a:endParaRPr>
                    </a:p>
                  </a:txBody>
                  <a:tcPr marL="85726" marR="85726" marT="42863" marB="42863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en-US" sz="1700" dirty="0">
                        <a:latin typeface="Arial Narrow" pitchFamily="34" charset="0"/>
                      </a:endParaRPr>
                    </a:p>
                  </a:txBody>
                  <a:tcPr marL="85726" marR="85726" marT="42863" marB="42863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en-US" sz="1700" dirty="0">
                        <a:latin typeface="Arial Narrow" pitchFamily="34" charset="0"/>
                      </a:endParaRPr>
                    </a:p>
                  </a:txBody>
                  <a:tcPr marL="85726" marR="85726" marT="42863" marB="42863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en-US" sz="1700">
                        <a:latin typeface="Arial Narrow" pitchFamily="34" charset="0"/>
                      </a:endParaRPr>
                    </a:p>
                  </a:txBody>
                  <a:tcPr marL="85726" marR="85726" marT="42863" marB="42863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en-US" sz="1700">
                        <a:latin typeface="Arial Narrow" pitchFamily="34" charset="0"/>
                      </a:endParaRPr>
                    </a:p>
                  </a:txBody>
                  <a:tcPr marL="85726" marR="85726" marT="42863" marB="42863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en-US" sz="1700" dirty="0">
                        <a:latin typeface="Arial Narrow" pitchFamily="34" charset="0"/>
                      </a:endParaRPr>
                    </a:p>
                  </a:txBody>
                  <a:tcPr marL="85726" marR="85726" marT="42863" marB="42863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en-US" sz="1700" dirty="0">
                        <a:latin typeface="Arial Narrow" pitchFamily="34" charset="0"/>
                      </a:endParaRPr>
                    </a:p>
                  </a:txBody>
                  <a:tcPr marL="85726" marR="85726" marT="42863" marB="42863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en-US" sz="1700">
                        <a:latin typeface="Arial Narrow" pitchFamily="34" charset="0"/>
                      </a:endParaRPr>
                    </a:p>
                  </a:txBody>
                  <a:tcPr marL="85726" marR="85726" marT="42863" marB="42863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en-US" sz="1700">
                        <a:latin typeface="Arial Narrow" pitchFamily="34" charset="0"/>
                      </a:endParaRPr>
                    </a:p>
                  </a:txBody>
                  <a:tcPr marL="85726" marR="85726" marT="42863" marB="42863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en-US" sz="1700">
                        <a:latin typeface="Arial Narrow" pitchFamily="34" charset="0"/>
                      </a:endParaRPr>
                    </a:p>
                  </a:txBody>
                  <a:tcPr marL="85726" marR="85726" marT="42863" marB="42863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en-US" sz="1700" dirty="0">
                        <a:latin typeface="Arial Narrow" pitchFamily="34" charset="0"/>
                      </a:endParaRPr>
                    </a:p>
                  </a:txBody>
                  <a:tcPr marL="85726" marR="85726" marT="42863" marB="42863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en-US" sz="1700" dirty="0">
                        <a:latin typeface="Arial Narrow" pitchFamily="34" charset="0"/>
                      </a:endParaRPr>
                    </a:p>
                  </a:txBody>
                  <a:tcPr marL="85726" marR="85726" marT="42863" marB="42863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en-US" sz="1700">
                        <a:latin typeface="Arial Narrow" pitchFamily="34" charset="0"/>
                      </a:endParaRPr>
                    </a:p>
                  </a:txBody>
                  <a:tcPr marL="85726" marR="85726" marT="42863" marB="42863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en-US" sz="1700" dirty="0">
                        <a:latin typeface="Arial Narrow" pitchFamily="34" charset="0"/>
                      </a:endParaRPr>
                    </a:p>
                  </a:txBody>
                  <a:tcPr marL="85726" marR="85726" marT="42863" marB="42863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en-US" sz="1700">
                        <a:latin typeface="Arial Narrow" pitchFamily="34" charset="0"/>
                      </a:endParaRPr>
                    </a:p>
                  </a:txBody>
                  <a:tcPr marL="85726" marR="85726" marT="42863" marB="42863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en-US" sz="1700" dirty="0">
                        <a:latin typeface="Arial Narrow" pitchFamily="34" charset="0"/>
                      </a:endParaRPr>
                    </a:p>
                  </a:txBody>
                  <a:tcPr marL="85726" marR="85726" marT="42863" marB="42863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en-US" sz="1700">
                        <a:latin typeface="Arial Narrow" pitchFamily="34" charset="0"/>
                      </a:endParaRPr>
                    </a:p>
                  </a:txBody>
                  <a:tcPr marL="85726" marR="85726" marT="42863" marB="42863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en-US" sz="1700">
                        <a:latin typeface="Arial Narrow" pitchFamily="34" charset="0"/>
                      </a:endParaRPr>
                    </a:p>
                  </a:txBody>
                  <a:tcPr marL="85726" marR="85726" marT="42863" marB="42863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en-US" sz="1700" dirty="0">
                        <a:latin typeface="Arial Narrow" pitchFamily="34" charset="0"/>
                      </a:endParaRPr>
                    </a:p>
                  </a:txBody>
                  <a:tcPr marL="85726" marR="85726" marT="42863" marB="42863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en-US" sz="1700">
                        <a:latin typeface="Arial Narrow" pitchFamily="34" charset="0"/>
                      </a:endParaRPr>
                    </a:p>
                  </a:txBody>
                  <a:tcPr marL="85726" marR="85726" marT="42863" marB="42863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en-US" sz="1700">
                        <a:latin typeface="Arial Narrow" pitchFamily="34" charset="0"/>
                      </a:endParaRPr>
                    </a:p>
                  </a:txBody>
                  <a:tcPr marL="85726" marR="85726" marT="42863" marB="42863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en-US" sz="1700">
                        <a:latin typeface="Arial Narrow" pitchFamily="34" charset="0"/>
                      </a:endParaRPr>
                    </a:p>
                  </a:txBody>
                  <a:tcPr marL="85726" marR="85726" marT="42863" marB="42863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en-US" sz="1700">
                        <a:latin typeface="Arial Narrow" pitchFamily="34" charset="0"/>
                      </a:endParaRPr>
                    </a:p>
                  </a:txBody>
                  <a:tcPr marL="85726" marR="85726" marT="42863" marB="42863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4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85726" marR="85726" marT="42863" marB="42863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292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381557"/>
                  </a:ext>
                </a:extLst>
              </a:tr>
            </a:tbl>
          </a:graphicData>
        </a:graphic>
      </p:graphicFrame>
      <p:grpSp>
        <p:nvGrpSpPr>
          <p:cNvPr id="19" name="Groupe 27">
            <a:extLst>
              <a:ext uri="{FF2B5EF4-FFF2-40B4-BE49-F238E27FC236}">
                <a16:creationId xmlns:a16="http://schemas.microsoft.com/office/drawing/2014/main" id="{600562A4-3F13-45FD-1537-802ADCB818F0}"/>
              </a:ext>
            </a:extLst>
          </p:cNvPr>
          <p:cNvGrpSpPr/>
          <p:nvPr/>
        </p:nvGrpSpPr>
        <p:grpSpPr>
          <a:xfrm>
            <a:off x="6633513" y="1888577"/>
            <a:ext cx="2358086" cy="299086"/>
            <a:chOff x="1371600" y="1905000"/>
            <a:chExt cx="1828800" cy="228600"/>
          </a:xfrm>
        </p:grpSpPr>
        <p:sp>
          <p:nvSpPr>
            <p:cNvPr id="20" name="Rectangle à coins arrondis 54">
              <a:extLst>
                <a:ext uri="{FF2B5EF4-FFF2-40B4-BE49-F238E27FC236}">
                  <a16:creationId xmlns:a16="http://schemas.microsoft.com/office/drawing/2014/main" id="{A1DB8A19-7AA6-7239-B28F-89B7BB00BB3C}"/>
                </a:ext>
              </a:extLst>
            </p:cNvPr>
            <p:cNvSpPr/>
            <p:nvPr/>
          </p:nvSpPr>
          <p:spPr>
            <a:xfrm>
              <a:off x="1371600" y="1905000"/>
              <a:ext cx="1828800" cy="228600"/>
            </a:xfrm>
            <a:prstGeom prst="roundRect">
              <a:avLst>
                <a:gd name="adj" fmla="val 48717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18288" tIns="18288" rIns="18288" bIns="18288" rtlCol="0" anchor="ctr" anchorCtr="1"/>
            <a:lstStyle/>
            <a:p>
              <a:pPr algn="ctr" rtl="0">
                <a:lnSpc>
                  <a:spcPct val="85000"/>
                </a:lnSpc>
                <a:spcBef>
                  <a:spcPct val="20000"/>
                </a:spcBef>
              </a:pPr>
              <a:endParaRPr lang="fr-FR" sz="1600" b="1" dirty="0">
                <a:solidFill>
                  <a:schemeClr val="bg1"/>
                </a:solidFill>
                <a:latin typeface="Arial Narrow" pitchFamily="112" charset="0"/>
              </a:endParaRPr>
            </a:p>
          </p:txBody>
        </p:sp>
        <p:sp>
          <p:nvSpPr>
            <p:cNvPr id="21" name="Rectangle à coins arrondis 55">
              <a:extLst>
                <a:ext uri="{FF2B5EF4-FFF2-40B4-BE49-F238E27FC236}">
                  <a16:creationId xmlns:a16="http://schemas.microsoft.com/office/drawing/2014/main" id="{78CD6BA1-6349-FD4D-B00B-6FDE0A8BA6FC}"/>
                </a:ext>
              </a:extLst>
            </p:cNvPr>
            <p:cNvSpPr/>
            <p:nvPr/>
          </p:nvSpPr>
          <p:spPr>
            <a:xfrm>
              <a:off x="1421674" y="1931126"/>
              <a:ext cx="1737360" cy="152400"/>
            </a:xfrm>
            <a:prstGeom prst="roundRect">
              <a:avLst>
                <a:gd name="adj" fmla="val 48717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>
                <a:lnSpc>
                  <a:spcPct val="85000"/>
                </a:lnSpc>
                <a:spcBef>
                  <a:spcPct val="20000"/>
                </a:spcBef>
              </a:pPr>
              <a:endParaRPr lang="fr-FR" b="1" dirty="0"/>
            </a:p>
          </p:txBody>
        </p:sp>
      </p:grpSp>
      <p:sp>
        <p:nvSpPr>
          <p:cNvPr id="25" name="Google Shape;1567;p79">
            <a:extLst>
              <a:ext uri="{FF2B5EF4-FFF2-40B4-BE49-F238E27FC236}">
                <a16:creationId xmlns:a16="http://schemas.microsoft.com/office/drawing/2014/main" id="{ED058350-C789-0D95-6B9C-E3B0A1CB5492}"/>
              </a:ext>
            </a:extLst>
          </p:cNvPr>
          <p:cNvSpPr/>
          <p:nvPr/>
        </p:nvSpPr>
        <p:spPr>
          <a:xfrm>
            <a:off x="602553" y="4424234"/>
            <a:ext cx="485906" cy="485906"/>
          </a:xfrm>
          <a:prstGeom prst="ellipse">
            <a:avLst/>
          </a:prstGeom>
          <a:gradFill>
            <a:gsLst>
              <a:gs pos="0">
                <a:srgbClr val="34D1F0"/>
              </a:gs>
              <a:gs pos="100000">
                <a:srgbClr val="F30497">
                  <a:alpha val="33725"/>
                </a:srgbClr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26" name="Google Shape;1568;p79">
            <a:extLst>
              <a:ext uri="{FF2B5EF4-FFF2-40B4-BE49-F238E27FC236}">
                <a16:creationId xmlns:a16="http://schemas.microsoft.com/office/drawing/2014/main" id="{23524F42-60A4-155F-9575-E39ED8DE072B}"/>
              </a:ext>
            </a:extLst>
          </p:cNvPr>
          <p:cNvSpPr txBox="1">
            <a:spLocks/>
          </p:cNvSpPr>
          <p:nvPr/>
        </p:nvSpPr>
        <p:spPr>
          <a:xfrm>
            <a:off x="518811" y="4424232"/>
            <a:ext cx="653387" cy="48590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  <a:buClrTx/>
              <a:buFontTx/>
            </a:pPr>
            <a:r>
              <a:rPr lang="en" sz="2000" dirty="0">
                <a:solidFill>
                  <a:schemeClr val="bg1"/>
                </a:solidFill>
                <a:latin typeface="Rubik" panose="020B0604020202020204" charset="-79"/>
                <a:cs typeface="Rubik" panose="020B0604020202020204" charset="-79"/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5417449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87526B-F8E1-822D-A4A1-2320F89D8B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Tableau 28">
            <a:extLst>
              <a:ext uri="{FF2B5EF4-FFF2-40B4-BE49-F238E27FC236}">
                <a16:creationId xmlns:a16="http://schemas.microsoft.com/office/drawing/2014/main" id="{A2EF40D3-21A9-E308-895D-0D91408285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1683611"/>
              </p:ext>
            </p:extLst>
          </p:nvPr>
        </p:nvGraphicFramePr>
        <p:xfrm>
          <a:off x="170692" y="3689083"/>
          <a:ext cx="8839186" cy="733426"/>
        </p:xfrm>
        <a:graphic>
          <a:graphicData uri="http://schemas.openxmlformats.org/drawingml/2006/table">
            <a:tbl>
              <a:tblPr firstRow="1" bandRow="1">
                <a:effectLst>
                  <a:outerShdw blurRad="114300" dist="38100" dir="2700000" algn="tl" rotWithShape="0">
                    <a:prstClr val="black">
                      <a:alpha val="20000"/>
                    </a:prstClr>
                  </a:outerShdw>
                </a:effectLst>
                <a:tableStyleId>{5C22544A-7EE6-4342-B048-85BDC9FD1C3A}</a:tableStyleId>
              </a:tblPr>
              <a:tblGrid>
                <a:gridCol w="8816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66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66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66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566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5669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5669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5669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5669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5669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5669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5669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5669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5669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25669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25669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25669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25669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25669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25669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25669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25669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25669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25669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25669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  <a:gridCol w="256695">
                  <a:extLst>
                    <a:ext uri="{9D8B030D-6E8A-4147-A177-3AD203B41FA5}">
                      <a16:colId xmlns:a16="http://schemas.microsoft.com/office/drawing/2014/main" val="20025"/>
                    </a:ext>
                  </a:extLst>
                </a:gridCol>
                <a:gridCol w="256695">
                  <a:extLst>
                    <a:ext uri="{9D8B030D-6E8A-4147-A177-3AD203B41FA5}">
                      <a16:colId xmlns:a16="http://schemas.microsoft.com/office/drawing/2014/main" val="20026"/>
                    </a:ext>
                  </a:extLst>
                </a:gridCol>
                <a:gridCol w="256695">
                  <a:extLst>
                    <a:ext uri="{9D8B030D-6E8A-4147-A177-3AD203B41FA5}">
                      <a16:colId xmlns:a16="http://schemas.microsoft.com/office/drawing/2014/main" val="20027"/>
                    </a:ext>
                  </a:extLst>
                </a:gridCol>
                <a:gridCol w="256695">
                  <a:extLst>
                    <a:ext uri="{9D8B030D-6E8A-4147-A177-3AD203B41FA5}">
                      <a16:colId xmlns:a16="http://schemas.microsoft.com/office/drawing/2014/main" val="20028"/>
                    </a:ext>
                  </a:extLst>
                </a:gridCol>
                <a:gridCol w="256695">
                  <a:extLst>
                    <a:ext uri="{9D8B030D-6E8A-4147-A177-3AD203B41FA5}">
                      <a16:colId xmlns:a16="http://schemas.microsoft.com/office/drawing/2014/main" val="20029"/>
                    </a:ext>
                  </a:extLst>
                </a:gridCol>
                <a:gridCol w="256695">
                  <a:extLst>
                    <a:ext uri="{9D8B030D-6E8A-4147-A177-3AD203B41FA5}">
                      <a16:colId xmlns:a16="http://schemas.microsoft.com/office/drawing/2014/main" val="20030"/>
                    </a:ext>
                  </a:extLst>
                </a:gridCol>
                <a:gridCol w="256721">
                  <a:extLst>
                    <a:ext uri="{9D8B030D-6E8A-4147-A177-3AD203B41FA5}">
                      <a16:colId xmlns:a16="http://schemas.microsoft.com/office/drawing/2014/main" val="20031"/>
                    </a:ext>
                  </a:extLst>
                </a:gridCol>
              </a:tblGrid>
              <a:tr h="184789">
                <a:tc>
                  <a:txBody>
                    <a:bodyPr/>
                    <a:lstStyle/>
                    <a:p>
                      <a:pPr algn="ctr" rtl="0"/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28575" cap="flat" cmpd="sng" algn="ctr">
                      <a:solidFill>
                        <a:srgbClr val="6292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5E90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D6B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E90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" sz="110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5E90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D6B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E90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" sz="110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D6B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E90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" sz="110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D6B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E90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" sz="110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D6B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E90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" sz="110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D6B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E90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" sz="110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D6B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E90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" sz="110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D6B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E90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" sz="110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D6B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E90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" sz="110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D6B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E90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" sz="110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D6B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E90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" sz="110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D6B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E90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" sz="110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D6B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E90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" sz="110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D6B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E90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" sz="110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D6B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E90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" sz="110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D6B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E90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" sz="110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D6B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E90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" sz="110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D6B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E90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" sz="110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D6B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E90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" sz="110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D6B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E90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" sz="110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D6B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E90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" sz="110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D6B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E90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" sz="110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D6B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E90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" sz="110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D6B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E90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" sz="110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D6B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E90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" sz="110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25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D6B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E90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" sz="110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26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D6B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E90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" sz="110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27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D6B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E90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" sz="110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D6B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E90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" sz="110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29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D6B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E90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" sz="110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30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D6B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E90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" sz="110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31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292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D6B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E90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1119">
                <a:tc>
                  <a:txBody>
                    <a:bodyPr/>
                    <a:lstStyle/>
                    <a:p>
                      <a:pPr rtl="0"/>
                      <a:r>
                        <a:rPr lang="fr" sz="950" b="0" dirty="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Tests en conditions réeles</a:t>
                      </a:r>
                    </a:p>
                  </a:txBody>
                  <a:tcPr marL="85726" marR="85726" marT="42863" marB="42863">
                    <a:lnL w="28575" cap="flat" cmpd="sng" algn="ctr">
                      <a:solidFill>
                        <a:srgbClr val="6292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5E90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E90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en-US" sz="1700">
                        <a:latin typeface="Arial Narrow" pitchFamily="34" charset="0"/>
                      </a:endParaRPr>
                    </a:p>
                  </a:txBody>
                  <a:tcPr marL="85726" marR="85726" marT="42863" marB="42863">
                    <a:lnL w="19050" cap="flat" cmpd="sng" algn="ctr">
                      <a:solidFill>
                        <a:srgbClr val="5E90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E90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en-US" sz="1700" dirty="0">
                        <a:latin typeface="Arial Narrow" pitchFamily="34" charset="0"/>
                      </a:endParaRPr>
                    </a:p>
                  </a:txBody>
                  <a:tcPr marL="85726" marR="85726" marT="42863" marB="42863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E90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en-US" sz="1700" dirty="0">
                        <a:latin typeface="Arial Narrow" pitchFamily="34" charset="0"/>
                      </a:endParaRPr>
                    </a:p>
                  </a:txBody>
                  <a:tcPr marL="85726" marR="85726" marT="42863" marB="42863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E90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en-US" sz="1700" dirty="0">
                        <a:latin typeface="Arial Narrow" pitchFamily="34" charset="0"/>
                      </a:endParaRPr>
                    </a:p>
                  </a:txBody>
                  <a:tcPr marL="85726" marR="85726" marT="42863" marB="42863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E90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en-US" sz="1700" dirty="0">
                        <a:latin typeface="Arial Narrow" pitchFamily="34" charset="0"/>
                      </a:endParaRPr>
                    </a:p>
                  </a:txBody>
                  <a:tcPr marL="85726" marR="85726" marT="42863" marB="42863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E90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en-US" sz="1700" dirty="0">
                        <a:latin typeface="Arial Narrow" pitchFamily="34" charset="0"/>
                      </a:endParaRPr>
                    </a:p>
                  </a:txBody>
                  <a:tcPr marL="85726" marR="85726" marT="42863" marB="42863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E90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en-US" sz="1700" dirty="0">
                        <a:latin typeface="Arial Narrow" pitchFamily="34" charset="0"/>
                      </a:endParaRPr>
                    </a:p>
                  </a:txBody>
                  <a:tcPr marL="85726" marR="85726" marT="42863" marB="42863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E90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en-US" sz="1700">
                        <a:latin typeface="Arial Narrow" pitchFamily="34" charset="0"/>
                      </a:endParaRPr>
                    </a:p>
                  </a:txBody>
                  <a:tcPr marL="85726" marR="85726" marT="42863" marB="42863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E90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en-US" sz="1700" dirty="0">
                        <a:latin typeface="Arial Narrow" pitchFamily="34" charset="0"/>
                      </a:endParaRPr>
                    </a:p>
                  </a:txBody>
                  <a:tcPr marL="85726" marR="85726" marT="42863" marB="42863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E90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en-US" sz="1700">
                        <a:latin typeface="Arial Narrow" pitchFamily="34" charset="0"/>
                      </a:endParaRPr>
                    </a:p>
                  </a:txBody>
                  <a:tcPr marL="85726" marR="85726" marT="42863" marB="42863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E90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en-US" sz="1700" dirty="0">
                        <a:latin typeface="Arial Narrow" pitchFamily="34" charset="0"/>
                      </a:endParaRPr>
                    </a:p>
                  </a:txBody>
                  <a:tcPr marL="85726" marR="85726" marT="42863" marB="42863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E90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en-US" sz="1700" dirty="0">
                        <a:latin typeface="Arial Narrow" pitchFamily="34" charset="0"/>
                      </a:endParaRPr>
                    </a:p>
                  </a:txBody>
                  <a:tcPr marL="85726" marR="85726" marT="42863" marB="42863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E90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en-US" sz="1700" dirty="0">
                        <a:latin typeface="Arial Narrow" pitchFamily="34" charset="0"/>
                      </a:endParaRPr>
                    </a:p>
                  </a:txBody>
                  <a:tcPr marL="85726" marR="85726" marT="42863" marB="42863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E90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en-US" sz="1700" dirty="0">
                        <a:latin typeface="Arial Narrow" pitchFamily="34" charset="0"/>
                      </a:endParaRPr>
                    </a:p>
                  </a:txBody>
                  <a:tcPr marL="85726" marR="85726" marT="42863" marB="42863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E90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en-US" sz="1700" dirty="0">
                        <a:latin typeface="Arial Narrow" pitchFamily="34" charset="0"/>
                      </a:endParaRPr>
                    </a:p>
                  </a:txBody>
                  <a:tcPr marL="85726" marR="85726" marT="42863" marB="42863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E90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en-US" sz="1700" dirty="0">
                        <a:latin typeface="Arial Narrow" pitchFamily="34" charset="0"/>
                      </a:endParaRPr>
                    </a:p>
                  </a:txBody>
                  <a:tcPr marL="85726" marR="85726" marT="42863" marB="42863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E90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en-US" sz="1700" dirty="0">
                        <a:latin typeface="Arial Narrow" pitchFamily="34" charset="0"/>
                      </a:endParaRPr>
                    </a:p>
                  </a:txBody>
                  <a:tcPr marL="85726" marR="85726" marT="42863" marB="42863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E90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en-US" sz="1700" dirty="0">
                        <a:latin typeface="Arial Narrow" pitchFamily="34" charset="0"/>
                      </a:endParaRPr>
                    </a:p>
                  </a:txBody>
                  <a:tcPr marL="85726" marR="85726" marT="42863" marB="42863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E90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en-US" sz="1700" dirty="0">
                        <a:latin typeface="Arial Narrow" pitchFamily="34" charset="0"/>
                      </a:endParaRPr>
                    </a:p>
                  </a:txBody>
                  <a:tcPr marL="85726" marR="85726" marT="42863" marB="42863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E90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en-US" sz="1700" dirty="0">
                        <a:latin typeface="Arial Narrow" pitchFamily="34" charset="0"/>
                      </a:endParaRPr>
                    </a:p>
                  </a:txBody>
                  <a:tcPr marL="85726" marR="85726" marT="42863" marB="42863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E90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en-US" sz="1700" dirty="0">
                        <a:latin typeface="Arial Narrow" pitchFamily="34" charset="0"/>
                      </a:endParaRPr>
                    </a:p>
                  </a:txBody>
                  <a:tcPr marL="85726" marR="85726" marT="42863" marB="42863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E90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en-US" sz="1700" dirty="0">
                        <a:latin typeface="Arial Narrow" pitchFamily="34" charset="0"/>
                      </a:endParaRPr>
                    </a:p>
                  </a:txBody>
                  <a:tcPr marL="85726" marR="85726" marT="42863" marB="42863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E90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en-US" sz="1700" dirty="0">
                        <a:latin typeface="Arial Narrow" pitchFamily="34" charset="0"/>
                      </a:endParaRPr>
                    </a:p>
                  </a:txBody>
                  <a:tcPr marL="85726" marR="85726" marT="42863" marB="42863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E90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en-US" sz="1700" dirty="0">
                        <a:latin typeface="Arial Narrow" pitchFamily="34" charset="0"/>
                      </a:endParaRPr>
                    </a:p>
                  </a:txBody>
                  <a:tcPr marL="85726" marR="85726" marT="42863" marB="42863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E90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en-US" sz="1700" dirty="0">
                        <a:latin typeface="Arial Narrow" pitchFamily="34" charset="0"/>
                      </a:endParaRPr>
                    </a:p>
                  </a:txBody>
                  <a:tcPr marL="85726" marR="85726" marT="42863" marB="42863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E90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en-US" sz="1700" dirty="0">
                        <a:latin typeface="Arial Narrow" pitchFamily="34" charset="0"/>
                      </a:endParaRPr>
                    </a:p>
                  </a:txBody>
                  <a:tcPr marL="85726" marR="85726" marT="42863" marB="42863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E90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en-US" sz="1700" dirty="0">
                        <a:latin typeface="Arial Narrow" pitchFamily="34" charset="0"/>
                      </a:endParaRPr>
                    </a:p>
                  </a:txBody>
                  <a:tcPr marL="85726" marR="85726" marT="42863" marB="42863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E90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en-US" sz="1700" dirty="0">
                        <a:latin typeface="Arial Narrow" pitchFamily="34" charset="0"/>
                      </a:endParaRPr>
                    </a:p>
                  </a:txBody>
                  <a:tcPr marL="85726" marR="85726" marT="42863" marB="42863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E90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en-US" sz="1700" dirty="0">
                        <a:latin typeface="Arial Narrow" pitchFamily="34" charset="0"/>
                      </a:endParaRPr>
                    </a:p>
                  </a:txBody>
                  <a:tcPr marL="85726" marR="85726" marT="42863" marB="42863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E90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en-US" sz="1700" dirty="0">
                        <a:latin typeface="Arial Narrow" pitchFamily="34" charset="0"/>
                      </a:endParaRPr>
                    </a:p>
                  </a:txBody>
                  <a:tcPr marL="85726" marR="85726" marT="42863" marB="42863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E90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en-US" sz="1700" dirty="0">
                        <a:latin typeface="Arial Narrow" pitchFamily="34" charset="0"/>
                      </a:endParaRPr>
                    </a:p>
                  </a:txBody>
                  <a:tcPr marL="85726" marR="85726" marT="42863" marB="42863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292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E90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3" name="Tableau 31">
            <a:extLst>
              <a:ext uri="{FF2B5EF4-FFF2-40B4-BE49-F238E27FC236}">
                <a16:creationId xmlns:a16="http://schemas.microsoft.com/office/drawing/2014/main" id="{EE30E00B-770B-C748-7C70-4B5A2E52BD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6935702"/>
              </p:ext>
            </p:extLst>
          </p:nvPr>
        </p:nvGraphicFramePr>
        <p:xfrm>
          <a:off x="170692" y="3398877"/>
          <a:ext cx="8839186" cy="299086"/>
        </p:xfrm>
        <a:graphic>
          <a:graphicData uri="http://schemas.openxmlformats.org/drawingml/2006/table">
            <a:tbl>
              <a:tblPr firstRow="1" bandRow="1">
                <a:effectLst>
                  <a:outerShdw blurRad="114300" dist="38100" dir="2700000" algn="tl" rotWithShape="0">
                    <a:prstClr val="black">
                      <a:alpha val="20000"/>
                    </a:prstClr>
                  </a:outerShdw>
                </a:effectLst>
                <a:tableStyleId>{5C22544A-7EE6-4342-B048-85BDC9FD1C3A}</a:tableStyleId>
              </a:tblPr>
              <a:tblGrid>
                <a:gridCol w="8816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575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algn="ctr" rtl="0"/>
                      <a:r>
                        <a:rPr lang="fr" sz="1400" b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  <a:cs typeface="Arial" panose="020B0604020202020204" pitchFamily="34" charset="0"/>
                        </a:rPr>
                        <a:t>Tâches</a:t>
                      </a:r>
                    </a:p>
                  </a:txBody>
                  <a:tcPr marL="85726" marR="85726" marT="42863" marB="42863">
                    <a:lnL w="28575" cap="flat" cmpd="sng" algn="ctr">
                      <a:solidFill>
                        <a:srgbClr val="6292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rgbClr val="6292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D6B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" sz="1400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  <a:cs typeface="Arial" panose="020B0604020202020204" pitchFamily="34" charset="0"/>
                        </a:rPr>
                        <a:t>Mois 4</a:t>
                      </a:r>
                    </a:p>
                  </a:txBody>
                  <a:tcPr marL="85726" marR="85726" marT="42863" marB="42863">
                    <a:lnR w="28575" cap="flat" cmpd="sng" algn="ctr">
                      <a:solidFill>
                        <a:srgbClr val="6292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292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D6B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24" name="Groupe 30">
            <a:extLst>
              <a:ext uri="{FF2B5EF4-FFF2-40B4-BE49-F238E27FC236}">
                <a16:creationId xmlns:a16="http://schemas.microsoft.com/office/drawing/2014/main" id="{BF3CA4E0-7549-7D8C-4C86-CC94711625D3}"/>
              </a:ext>
            </a:extLst>
          </p:cNvPr>
          <p:cNvGrpSpPr/>
          <p:nvPr/>
        </p:nvGrpSpPr>
        <p:grpSpPr>
          <a:xfrm>
            <a:off x="1223523" y="4038665"/>
            <a:ext cx="931197" cy="331131"/>
            <a:chOff x="1371600" y="1905000"/>
            <a:chExt cx="1828800" cy="228600"/>
          </a:xfrm>
        </p:grpSpPr>
        <p:sp>
          <p:nvSpPr>
            <p:cNvPr id="25" name="Rectangle à coins arrondis 57">
              <a:extLst>
                <a:ext uri="{FF2B5EF4-FFF2-40B4-BE49-F238E27FC236}">
                  <a16:creationId xmlns:a16="http://schemas.microsoft.com/office/drawing/2014/main" id="{E1248CD9-9F47-F431-FC74-D2087A202AD9}"/>
                </a:ext>
              </a:extLst>
            </p:cNvPr>
            <p:cNvSpPr/>
            <p:nvPr/>
          </p:nvSpPr>
          <p:spPr>
            <a:xfrm>
              <a:off x="1371600" y="1905000"/>
              <a:ext cx="1828800" cy="228600"/>
            </a:xfrm>
            <a:prstGeom prst="roundRect">
              <a:avLst>
                <a:gd name="adj" fmla="val 48717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18288" tIns="18288" rIns="18288" bIns="18288" rtlCol="0" anchor="ctr" anchorCtr="1"/>
            <a:lstStyle/>
            <a:p>
              <a:pPr algn="ctr" rtl="0">
                <a:lnSpc>
                  <a:spcPct val="85000"/>
                </a:lnSpc>
                <a:spcBef>
                  <a:spcPct val="20000"/>
                </a:spcBef>
              </a:pPr>
              <a:endParaRPr lang="fr-FR" sz="1600" b="1" dirty="0">
                <a:solidFill>
                  <a:schemeClr val="bg1"/>
                </a:solidFill>
                <a:latin typeface="Arial Narrow" pitchFamily="112" charset="0"/>
              </a:endParaRPr>
            </a:p>
          </p:txBody>
        </p:sp>
        <p:sp>
          <p:nvSpPr>
            <p:cNvPr id="26" name="Rectangle à coins arrondis 58">
              <a:extLst>
                <a:ext uri="{FF2B5EF4-FFF2-40B4-BE49-F238E27FC236}">
                  <a16:creationId xmlns:a16="http://schemas.microsoft.com/office/drawing/2014/main" id="{97184858-38B7-68CE-AA3E-FD0CA6B42F97}"/>
                </a:ext>
              </a:extLst>
            </p:cNvPr>
            <p:cNvSpPr/>
            <p:nvPr/>
          </p:nvSpPr>
          <p:spPr>
            <a:xfrm>
              <a:off x="1421674" y="1931126"/>
              <a:ext cx="1737360" cy="152400"/>
            </a:xfrm>
            <a:prstGeom prst="roundRect">
              <a:avLst>
                <a:gd name="adj" fmla="val 48717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>
                <a:lnSpc>
                  <a:spcPct val="85000"/>
                </a:lnSpc>
                <a:spcBef>
                  <a:spcPct val="20000"/>
                </a:spcBef>
              </a:pPr>
              <a:endParaRPr lang="fr-FR" dirty="0"/>
            </a:p>
          </p:txBody>
        </p:sp>
      </p:grpSp>
      <p:sp>
        <p:nvSpPr>
          <p:cNvPr id="27" name="Organigramme : Décision 36">
            <a:extLst>
              <a:ext uri="{FF2B5EF4-FFF2-40B4-BE49-F238E27FC236}">
                <a16:creationId xmlns:a16="http://schemas.microsoft.com/office/drawing/2014/main" id="{A278A6E5-CCB6-1849-1F95-1A92493BBF48}"/>
              </a:ext>
            </a:extLst>
          </p:cNvPr>
          <p:cNvSpPr/>
          <p:nvPr/>
        </p:nvSpPr>
        <p:spPr>
          <a:xfrm>
            <a:off x="6565907" y="1984992"/>
            <a:ext cx="228600" cy="381000"/>
          </a:xfrm>
          <a:prstGeom prst="flowChartDecision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 anchor="ctr"/>
          <a:lstStyle/>
          <a:p>
            <a:pPr rtl="0">
              <a:defRPr/>
            </a:pPr>
            <a:endParaRPr lang="fr-FR" dirty="0"/>
          </a:p>
        </p:txBody>
      </p:sp>
      <p:graphicFrame>
        <p:nvGraphicFramePr>
          <p:cNvPr id="28" name="Tableau 28">
            <a:extLst>
              <a:ext uri="{FF2B5EF4-FFF2-40B4-BE49-F238E27FC236}">
                <a16:creationId xmlns:a16="http://schemas.microsoft.com/office/drawing/2014/main" id="{62A11D20-805D-BEF8-434C-4F03B37070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1380719"/>
              </p:ext>
            </p:extLst>
          </p:nvPr>
        </p:nvGraphicFramePr>
        <p:xfrm>
          <a:off x="152407" y="1114775"/>
          <a:ext cx="8839186" cy="1253492"/>
        </p:xfrm>
        <a:graphic>
          <a:graphicData uri="http://schemas.openxmlformats.org/drawingml/2006/table">
            <a:tbl>
              <a:tblPr firstRow="1" bandRow="1">
                <a:effectLst>
                  <a:outerShdw blurRad="114300" dist="38100" dir="2700000" algn="tl" rotWithShape="0">
                    <a:prstClr val="black">
                      <a:alpha val="20000"/>
                    </a:prstClr>
                  </a:outerShdw>
                </a:effectLst>
                <a:tableStyleId>{5C22544A-7EE6-4342-B048-85BDC9FD1C3A}</a:tableStyleId>
              </a:tblPr>
              <a:tblGrid>
                <a:gridCol w="8816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66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66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66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566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5669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5669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5669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5669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5669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5669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5669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5669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5669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25669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25669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25669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25669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25669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25669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25669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25669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25669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25669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25669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  <a:gridCol w="256695">
                  <a:extLst>
                    <a:ext uri="{9D8B030D-6E8A-4147-A177-3AD203B41FA5}">
                      <a16:colId xmlns:a16="http://schemas.microsoft.com/office/drawing/2014/main" val="20025"/>
                    </a:ext>
                  </a:extLst>
                </a:gridCol>
                <a:gridCol w="256695">
                  <a:extLst>
                    <a:ext uri="{9D8B030D-6E8A-4147-A177-3AD203B41FA5}">
                      <a16:colId xmlns:a16="http://schemas.microsoft.com/office/drawing/2014/main" val="20026"/>
                    </a:ext>
                  </a:extLst>
                </a:gridCol>
                <a:gridCol w="256695">
                  <a:extLst>
                    <a:ext uri="{9D8B030D-6E8A-4147-A177-3AD203B41FA5}">
                      <a16:colId xmlns:a16="http://schemas.microsoft.com/office/drawing/2014/main" val="20027"/>
                    </a:ext>
                  </a:extLst>
                </a:gridCol>
                <a:gridCol w="256695">
                  <a:extLst>
                    <a:ext uri="{9D8B030D-6E8A-4147-A177-3AD203B41FA5}">
                      <a16:colId xmlns:a16="http://schemas.microsoft.com/office/drawing/2014/main" val="20028"/>
                    </a:ext>
                  </a:extLst>
                </a:gridCol>
                <a:gridCol w="256695">
                  <a:extLst>
                    <a:ext uri="{9D8B030D-6E8A-4147-A177-3AD203B41FA5}">
                      <a16:colId xmlns:a16="http://schemas.microsoft.com/office/drawing/2014/main" val="20029"/>
                    </a:ext>
                  </a:extLst>
                </a:gridCol>
                <a:gridCol w="256695">
                  <a:extLst>
                    <a:ext uri="{9D8B030D-6E8A-4147-A177-3AD203B41FA5}">
                      <a16:colId xmlns:a16="http://schemas.microsoft.com/office/drawing/2014/main" val="20030"/>
                    </a:ext>
                  </a:extLst>
                </a:gridCol>
                <a:gridCol w="256721">
                  <a:extLst>
                    <a:ext uri="{9D8B030D-6E8A-4147-A177-3AD203B41FA5}">
                      <a16:colId xmlns:a16="http://schemas.microsoft.com/office/drawing/2014/main" val="20031"/>
                    </a:ext>
                  </a:extLst>
                </a:gridCol>
              </a:tblGrid>
              <a:tr h="184789">
                <a:tc>
                  <a:txBody>
                    <a:bodyPr/>
                    <a:lstStyle/>
                    <a:p>
                      <a:pPr algn="ctr" rtl="0"/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28575" cap="flat" cmpd="sng" algn="ctr">
                      <a:solidFill>
                        <a:srgbClr val="6292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5E90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D6B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E90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" sz="110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5E90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D6B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E90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" sz="110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D6B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E90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" sz="110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D6B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E90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" sz="110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D6B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E90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" sz="110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D6B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E90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" sz="110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D6B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E90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" sz="110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D6B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E90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" sz="110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D6B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E90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" sz="110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D6B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E90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" sz="110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D6B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E90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" sz="110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D6B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E90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" sz="110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D6B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E90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" sz="110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D6B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E90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" sz="110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D6B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E90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" sz="110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D6B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E90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" sz="110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D6B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E90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" sz="110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D6B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E90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" sz="110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D6B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E90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" sz="110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D6B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E90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" sz="110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D6B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E90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" sz="110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D6B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E90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" sz="110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D6B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E90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" sz="110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D6B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E90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" sz="110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D6B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E90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" sz="110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25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D6B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E90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" sz="110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26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D6B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E90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" sz="110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27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D6B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E90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" sz="110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D6B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E90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" sz="110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29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D6B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E90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" sz="110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30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D6B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E90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" sz="110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31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292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D6B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E90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1119">
                <a:tc>
                  <a:txBody>
                    <a:bodyPr/>
                    <a:lstStyle/>
                    <a:p>
                      <a:pPr rtl="0"/>
                      <a:r>
                        <a:rPr lang="fr" sz="950" dirty="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Développemen logiciel</a:t>
                      </a:r>
                    </a:p>
                  </a:txBody>
                  <a:tcPr marL="85726" marR="85726" marT="42863" marB="42863">
                    <a:lnL w="28575" cap="flat" cmpd="sng" algn="ctr">
                      <a:solidFill>
                        <a:srgbClr val="6292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5E90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E90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en-US" sz="1700">
                        <a:latin typeface="Arial Narrow" pitchFamily="34" charset="0"/>
                      </a:endParaRPr>
                    </a:p>
                  </a:txBody>
                  <a:tcPr marL="85726" marR="85726" marT="42863" marB="42863">
                    <a:lnL w="19050" cap="flat" cmpd="sng" algn="ctr">
                      <a:solidFill>
                        <a:srgbClr val="5E90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E90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en-US" sz="1700" dirty="0">
                        <a:latin typeface="Arial Narrow" pitchFamily="34" charset="0"/>
                      </a:endParaRPr>
                    </a:p>
                  </a:txBody>
                  <a:tcPr marL="85726" marR="85726" marT="42863" marB="42863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E90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en-US" sz="1700" dirty="0">
                        <a:latin typeface="Arial Narrow" pitchFamily="34" charset="0"/>
                      </a:endParaRPr>
                    </a:p>
                  </a:txBody>
                  <a:tcPr marL="85726" marR="85726" marT="42863" marB="42863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E90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en-US" sz="1700" dirty="0">
                        <a:latin typeface="Arial Narrow" pitchFamily="34" charset="0"/>
                      </a:endParaRPr>
                    </a:p>
                  </a:txBody>
                  <a:tcPr marL="85726" marR="85726" marT="42863" marB="42863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E90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en-US" sz="1700" dirty="0">
                        <a:latin typeface="Arial Narrow" pitchFamily="34" charset="0"/>
                      </a:endParaRPr>
                    </a:p>
                  </a:txBody>
                  <a:tcPr marL="85726" marR="85726" marT="42863" marB="42863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E90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en-US" sz="1700" dirty="0">
                        <a:latin typeface="Arial Narrow" pitchFamily="34" charset="0"/>
                      </a:endParaRPr>
                    </a:p>
                  </a:txBody>
                  <a:tcPr marL="85726" marR="85726" marT="42863" marB="42863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E90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en-US" sz="1700" dirty="0">
                        <a:latin typeface="Arial Narrow" pitchFamily="34" charset="0"/>
                      </a:endParaRPr>
                    </a:p>
                  </a:txBody>
                  <a:tcPr marL="85726" marR="85726" marT="42863" marB="42863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E90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en-US" sz="1700">
                        <a:latin typeface="Arial Narrow" pitchFamily="34" charset="0"/>
                      </a:endParaRPr>
                    </a:p>
                  </a:txBody>
                  <a:tcPr marL="85726" marR="85726" marT="42863" marB="42863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E90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en-US" sz="1700" dirty="0">
                        <a:latin typeface="Arial Narrow" pitchFamily="34" charset="0"/>
                      </a:endParaRPr>
                    </a:p>
                  </a:txBody>
                  <a:tcPr marL="85726" marR="85726" marT="42863" marB="42863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E90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en-US" sz="1700">
                        <a:latin typeface="Arial Narrow" pitchFamily="34" charset="0"/>
                      </a:endParaRPr>
                    </a:p>
                  </a:txBody>
                  <a:tcPr marL="85726" marR="85726" marT="42863" marB="42863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E90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en-US" sz="1700" dirty="0">
                        <a:latin typeface="Arial Narrow" pitchFamily="34" charset="0"/>
                      </a:endParaRPr>
                    </a:p>
                  </a:txBody>
                  <a:tcPr marL="85726" marR="85726" marT="42863" marB="42863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E90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en-US" sz="1700" dirty="0">
                        <a:latin typeface="Arial Narrow" pitchFamily="34" charset="0"/>
                      </a:endParaRPr>
                    </a:p>
                  </a:txBody>
                  <a:tcPr marL="85726" marR="85726" marT="42863" marB="42863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E90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en-US" sz="1700" dirty="0">
                        <a:latin typeface="Arial Narrow" pitchFamily="34" charset="0"/>
                      </a:endParaRPr>
                    </a:p>
                  </a:txBody>
                  <a:tcPr marL="85726" marR="85726" marT="42863" marB="42863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E90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en-US" sz="1700" dirty="0">
                        <a:latin typeface="Arial Narrow" pitchFamily="34" charset="0"/>
                      </a:endParaRPr>
                    </a:p>
                  </a:txBody>
                  <a:tcPr marL="85726" marR="85726" marT="42863" marB="42863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E90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en-US" sz="1700" dirty="0">
                        <a:latin typeface="Arial Narrow" pitchFamily="34" charset="0"/>
                      </a:endParaRPr>
                    </a:p>
                  </a:txBody>
                  <a:tcPr marL="85726" marR="85726" marT="42863" marB="42863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E90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en-US" sz="1700" dirty="0">
                        <a:latin typeface="Arial Narrow" pitchFamily="34" charset="0"/>
                      </a:endParaRPr>
                    </a:p>
                  </a:txBody>
                  <a:tcPr marL="85726" marR="85726" marT="42863" marB="42863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E90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en-US" sz="1700" dirty="0">
                        <a:latin typeface="Arial Narrow" pitchFamily="34" charset="0"/>
                      </a:endParaRPr>
                    </a:p>
                  </a:txBody>
                  <a:tcPr marL="85726" marR="85726" marT="42863" marB="42863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E90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en-US" sz="1700" dirty="0">
                        <a:latin typeface="Arial Narrow" pitchFamily="34" charset="0"/>
                      </a:endParaRPr>
                    </a:p>
                  </a:txBody>
                  <a:tcPr marL="85726" marR="85726" marT="42863" marB="42863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E90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en-US" sz="1700" dirty="0">
                        <a:latin typeface="Arial Narrow" pitchFamily="34" charset="0"/>
                      </a:endParaRPr>
                    </a:p>
                  </a:txBody>
                  <a:tcPr marL="85726" marR="85726" marT="42863" marB="42863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E90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en-US" sz="1700" dirty="0">
                        <a:latin typeface="Arial Narrow" pitchFamily="34" charset="0"/>
                      </a:endParaRPr>
                    </a:p>
                  </a:txBody>
                  <a:tcPr marL="85726" marR="85726" marT="42863" marB="42863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E90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en-US" sz="1700" dirty="0">
                        <a:latin typeface="Arial Narrow" pitchFamily="34" charset="0"/>
                      </a:endParaRPr>
                    </a:p>
                  </a:txBody>
                  <a:tcPr marL="85726" marR="85726" marT="42863" marB="42863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E90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en-US" sz="1700" dirty="0">
                        <a:latin typeface="Arial Narrow" pitchFamily="34" charset="0"/>
                      </a:endParaRPr>
                    </a:p>
                  </a:txBody>
                  <a:tcPr marL="85726" marR="85726" marT="42863" marB="42863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E90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en-US" sz="1700" dirty="0">
                        <a:latin typeface="Arial Narrow" pitchFamily="34" charset="0"/>
                      </a:endParaRPr>
                    </a:p>
                  </a:txBody>
                  <a:tcPr marL="85726" marR="85726" marT="42863" marB="42863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E90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en-US" sz="1700" dirty="0">
                        <a:latin typeface="Arial Narrow" pitchFamily="34" charset="0"/>
                      </a:endParaRPr>
                    </a:p>
                  </a:txBody>
                  <a:tcPr marL="85726" marR="85726" marT="42863" marB="42863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E90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en-US" sz="1700" dirty="0">
                        <a:latin typeface="Arial Narrow" pitchFamily="34" charset="0"/>
                      </a:endParaRPr>
                    </a:p>
                  </a:txBody>
                  <a:tcPr marL="85726" marR="85726" marT="42863" marB="42863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E90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en-US" sz="1700" dirty="0">
                        <a:latin typeface="Arial Narrow" pitchFamily="34" charset="0"/>
                      </a:endParaRPr>
                    </a:p>
                  </a:txBody>
                  <a:tcPr marL="85726" marR="85726" marT="42863" marB="42863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E90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en-US" sz="1700" dirty="0">
                        <a:latin typeface="Arial Narrow" pitchFamily="34" charset="0"/>
                      </a:endParaRPr>
                    </a:p>
                  </a:txBody>
                  <a:tcPr marL="85726" marR="85726" marT="42863" marB="42863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E90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en-US" sz="1700" dirty="0">
                        <a:latin typeface="Arial Narrow" pitchFamily="34" charset="0"/>
                      </a:endParaRPr>
                    </a:p>
                  </a:txBody>
                  <a:tcPr marL="85726" marR="85726" marT="42863" marB="42863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E90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en-US" sz="1700" dirty="0">
                        <a:latin typeface="Arial Narrow" pitchFamily="34" charset="0"/>
                      </a:endParaRPr>
                    </a:p>
                  </a:txBody>
                  <a:tcPr marL="85726" marR="85726" marT="42863" marB="42863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E90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en-US" sz="1700" dirty="0">
                        <a:latin typeface="Arial Narrow" pitchFamily="34" charset="0"/>
                      </a:endParaRPr>
                    </a:p>
                  </a:txBody>
                  <a:tcPr marL="85726" marR="85726" marT="42863" marB="42863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E90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en-US" sz="1700">
                        <a:latin typeface="Arial Narrow" pitchFamily="34" charset="0"/>
                      </a:endParaRPr>
                    </a:p>
                  </a:txBody>
                  <a:tcPr marL="85726" marR="85726" marT="42863" marB="42863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292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E90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1119">
                <a:tc>
                  <a:txBody>
                    <a:bodyPr/>
                    <a:lstStyle/>
                    <a:p>
                      <a:pPr rtl="0"/>
                      <a:r>
                        <a:rPr lang="fr" sz="950" dirty="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Intégration du prototype et tests préliminaires</a:t>
                      </a:r>
                    </a:p>
                  </a:txBody>
                  <a:tcPr marL="85726" marR="85726" marT="42863" marB="42863">
                    <a:lnL w="28575" cap="flat" cmpd="sng" algn="ctr">
                      <a:solidFill>
                        <a:srgbClr val="6292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5E90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en-US" sz="1700" dirty="0">
                        <a:latin typeface="Arial Narrow" pitchFamily="34" charset="0"/>
                      </a:endParaRPr>
                    </a:p>
                  </a:txBody>
                  <a:tcPr marL="85726" marR="85726" marT="42863" marB="42863">
                    <a:lnL w="19050" cap="flat" cmpd="sng" algn="ctr">
                      <a:solidFill>
                        <a:srgbClr val="5E90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en-US" sz="1700">
                        <a:latin typeface="Arial Narrow" pitchFamily="34" charset="0"/>
                      </a:endParaRPr>
                    </a:p>
                  </a:txBody>
                  <a:tcPr marL="85726" marR="85726" marT="42863" marB="42863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en-US" sz="1700" dirty="0">
                        <a:latin typeface="Arial Narrow" pitchFamily="34" charset="0"/>
                      </a:endParaRPr>
                    </a:p>
                  </a:txBody>
                  <a:tcPr marL="85726" marR="85726" marT="42863" marB="42863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en-US" sz="1700" dirty="0">
                        <a:latin typeface="Arial Narrow" pitchFamily="34" charset="0"/>
                      </a:endParaRPr>
                    </a:p>
                  </a:txBody>
                  <a:tcPr marL="85726" marR="85726" marT="42863" marB="42863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en-US" sz="1700" dirty="0">
                        <a:latin typeface="Arial Narrow" pitchFamily="34" charset="0"/>
                      </a:endParaRPr>
                    </a:p>
                  </a:txBody>
                  <a:tcPr marL="85726" marR="85726" marT="42863" marB="42863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en-US" sz="1700" dirty="0">
                        <a:latin typeface="Arial Narrow" pitchFamily="34" charset="0"/>
                      </a:endParaRPr>
                    </a:p>
                  </a:txBody>
                  <a:tcPr marL="85726" marR="85726" marT="42863" marB="42863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en-US" sz="1700" dirty="0">
                        <a:latin typeface="Arial Narrow" pitchFamily="34" charset="0"/>
                      </a:endParaRPr>
                    </a:p>
                  </a:txBody>
                  <a:tcPr marL="85726" marR="85726" marT="42863" marB="42863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en-US" sz="1700">
                        <a:latin typeface="Arial Narrow" pitchFamily="34" charset="0"/>
                      </a:endParaRPr>
                    </a:p>
                  </a:txBody>
                  <a:tcPr marL="85726" marR="85726" marT="42863" marB="42863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en-US" sz="1700" dirty="0">
                        <a:latin typeface="Arial Narrow" pitchFamily="34" charset="0"/>
                      </a:endParaRPr>
                    </a:p>
                  </a:txBody>
                  <a:tcPr marL="85726" marR="85726" marT="42863" marB="42863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en-US" sz="1700" dirty="0">
                        <a:latin typeface="Arial Narrow" pitchFamily="34" charset="0"/>
                      </a:endParaRPr>
                    </a:p>
                  </a:txBody>
                  <a:tcPr marL="85726" marR="85726" marT="42863" marB="42863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en-US" sz="1700" dirty="0">
                        <a:latin typeface="Arial Narrow" pitchFamily="34" charset="0"/>
                      </a:endParaRPr>
                    </a:p>
                  </a:txBody>
                  <a:tcPr marL="85726" marR="85726" marT="42863" marB="42863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en-US" sz="1700" dirty="0">
                        <a:latin typeface="Arial Narrow" pitchFamily="34" charset="0"/>
                      </a:endParaRPr>
                    </a:p>
                  </a:txBody>
                  <a:tcPr marL="85726" marR="85726" marT="42863" marB="42863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en-US" sz="1700" dirty="0">
                        <a:latin typeface="Arial Narrow" pitchFamily="34" charset="0"/>
                      </a:endParaRPr>
                    </a:p>
                  </a:txBody>
                  <a:tcPr marL="85726" marR="85726" marT="42863" marB="42863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en-US" sz="1700" dirty="0">
                        <a:latin typeface="Arial Narrow" pitchFamily="34" charset="0"/>
                      </a:endParaRPr>
                    </a:p>
                  </a:txBody>
                  <a:tcPr marL="85726" marR="85726" marT="42863" marB="42863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en-US" sz="1700" dirty="0">
                        <a:latin typeface="Arial Narrow" pitchFamily="34" charset="0"/>
                      </a:endParaRPr>
                    </a:p>
                  </a:txBody>
                  <a:tcPr marL="85726" marR="85726" marT="42863" marB="42863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en-US" sz="1700" dirty="0">
                        <a:latin typeface="Arial Narrow" pitchFamily="34" charset="0"/>
                      </a:endParaRPr>
                    </a:p>
                  </a:txBody>
                  <a:tcPr marL="85726" marR="85726" marT="42863" marB="42863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en-US" sz="1700" dirty="0">
                        <a:latin typeface="Arial Narrow" pitchFamily="34" charset="0"/>
                      </a:endParaRPr>
                    </a:p>
                  </a:txBody>
                  <a:tcPr marL="85726" marR="85726" marT="42863" marB="42863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en-US" sz="1700" dirty="0">
                        <a:latin typeface="Arial Narrow" pitchFamily="34" charset="0"/>
                      </a:endParaRPr>
                    </a:p>
                  </a:txBody>
                  <a:tcPr marL="85726" marR="85726" marT="42863" marB="42863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en-US" sz="1700" dirty="0">
                        <a:latin typeface="Arial Narrow" pitchFamily="34" charset="0"/>
                      </a:endParaRPr>
                    </a:p>
                  </a:txBody>
                  <a:tcPr marL="85726" marR="85726" marT="42863" marB="42863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en-US" sz="1700" dirty="0">
                        <a:latin typeface="Arial Narrow" pitchFamily="34" charset="0"/>
                      </a:endParaRPr>
                    </a:p>
                  </a:txBody>
                  <a:tcPr marL="85726" marR="85726" marT="42863" marB="42863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en-US" sz="1700" dirty="0">
                        <a:latin typeface="Arial Narrow" pitchFamily="34" charset="0"/>
                      </a:endParaRPr>
                    </a:p>
                  </a:txBody>
                  <a:tcPr marL="85726" marR="85726" marT="42863" marB="42863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en-US" sz="1700" dirty="0">
                        <a:latin typeface="Arial Narrow" pitchFamily="34" charset="0"/>
                      </a:endParaRPr>
                    </a:p>
                  </a:txBody>
                  <a:tcPr marL="85726" marR="85726" marT="42863" marB="42863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en-US" sz="1700" dirty="0">
                        <a:latin typeface="Arial Narrow" pitchFamily="34" charset="0"/>
                      </a:endParaRPr>
                    </a:p>
                  </a:txBody>
                  <a:tcPr marL="85726" marR="85726" marT="42863" marB="42863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en-US" sz="1700" dirty="0">
                        <a:latin typeface="Arial Narrow" pitchFamily="34" charset="0"/>
                      </a:endParaRPr>
                    </a:p>
                  </a:txBody>
                  <a:tcPr marL="85726" marR="85726" marT="42863" marB="42863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en-US" sz="1700" dirty="0">
                        <a:latin typeface="Arial Narrow" pitchFamily="34" charset="0"/>
                      </a:endParaRPr>
                    </a:p>
                  </a:txBody>
                  <a:tcPr marL="85726" marR="85726" marT="42863" marB="42863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en-US" sz="1700" dirty="0">
                        <a:latin typeface="Arial Narrow" pitchFamily="34" charset="0"/>
                      </a:endParaRPr>
                    </a:p>
                  </a:txBody>
                  <a:tcPr marL="85726" marR="85726" marT="42863" marB="42863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en-US" sz="1700" dirty="0">
                        <a:latin typeface="Arial Narrow" pitchFamily="34" charset="0"/>
                      </a:endParaRPr>
                    </a:p>
                  </a:txBody>
                  <a:tcPr marL="85726" marR="85726" marT="42863" marB="42863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en-US" sz="1700" dirty="0">
                        <a:latin typeface="Arial Narrow" pitchFamily="34" charset="0"/>
                      </a:endParaRPr>
                    </a:p>
                  </a:txBody>
                  <a:tcPr marL="85726" marR="85726" marT="42863" marB="42863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en-US" sz="1700" dirty="0">
                        <a:latin typeface="Arial Narrow" pitchFamily="34" charset="0"/>
                      </a:endParaRPr>
                    </a:p>
                  </a:txBody>
                  <a:tcPr marL="85726" marR="85726" marT="42863" marB="42863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en-US" sz="1700" dirty="0">
                        <a:latin typeface="Arial Narrow" pitchFamily="34" charset="0"/>
                      </a:endParaRPr>
                    </a:p>
                  </a:txBody>
                  <a:tcPr marL="85726" marR="85726" marT="42863" marB="42863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en-US" sz="1700" dirty="0">
                        <a:latin typeface="Arial Narrow" pitchFamily="34" charset="0"/>
                      </a:endParaRPr>
                    </a:p>
                  </a:txBody>
                  <a:tcPr marL="85726" marR="85726" marT="42863" marB="42863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292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29" name="Tableau 31">
            <a:extLst>
              <a:ext uri="{FF2B5EF4-FFF2-40B4-BE49-F238E27FC236}">
                <a16:creationId xmlns:a16="http://schemas.microsoft.com/office/drawing/2014/main" id="{5B360C10-BD7B-3F1A-1750-DEE54B393C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266018"/>
              </p:ext>
            </p:extLst>
          </p:nvPr>
        </p:nvGraphicFramePr>
        <p:xfrm>
          <a:off x="152407" y="824569"/>
          <a:ext cx="8839186" cy="299086"/>
        </p:xfrm>
        <a:graphic>
          <a:graphicData uri="http://schemas.openxmlformats.org/drawingml/2006/table">
            <a:tbl>
              <a:tblPr firstRow="1" bandRow="1">
                <a:effectLst>
                  <a:outerShdw blurRad="114300" dist="38100" dir="2700000" algn="tl" rotWithShape="0">
                    <a:prstClr val="black">
                      <a:alpha val="20000"/>
                    </a:prstClr>
                  </a:outerShdw>
                </a:effectLst>
                <a:tableStyleId>{5C22544A-7EE6-4342-B048-85BDC9FD1C3A}</a:tableStyleId>
              </a:tblPr>
              <a:tblGrid>
                <a:gridCol w="8816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575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algn="ctr" rtl="0"/>
                      <a:r>
                        <a:rPr lang="fr" sz="1400" b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  <a:cs typeface="Arial" panose="020B0604020202020204" pitchFamily="34" charset="0"/>
                        </a:rPr>
                        <a:t>Tâches</a:t>
                      </a:r>
                    </a:p>
                  </a:txBody>
                  <a:tcPr marL="85726" marR="85726" marT="42863" marB="42863">
                    <a:lnL w="28575" cap="flat" cmpd="sng" algn="ctr">
                      <a:solidFill>
                        <a:srgbClr val="6292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rgbClr val="6292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D6B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" sz="1400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  <a:cs typeface="Arial" panose="020B0604020202020204" pitchFamily="34" charset="0"/>
                        </a:rPr>
                        <a:t>Mois 3</a:t>
                      </a:r>
                    </a:p>
                  </a:txBody>
                  <a:tcPr marL="85726" marR="85726" marT="42863" marB="42863">
                    <a:lnR w="28575" cap="flat" cmpd="sng" algn="ctr">
                      <a:solidFill>
                        <a:srgbClr val="6292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292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D6B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0" name="Rectangle à coins arrondis 57">
            <a:extLst>
              <a:ext uri="{FF2B5EF4-FFF2-40B4-BE49-F238E27FC236}">
                <a16:creationId xmlns:a16="http://schemas.microsoft.com/office/drawing/2014/main" id="{18F21627-DD8C-64B3-B674-276218B42F12}"/>
              </a:ext>
            </a:extLst>
          </p:cNvPr>
          <p:cNvSpPr/>
          <p:nvPr/>
        </p:nvSpPr>
        <p:spPr>
          <a:xfrm>
            <a:off x="2615495" y="1778794"/>
            <a:ext cx="3499665" cy="374748"/>
          </a:xfrm>
          <a:prstGeom prst="roundRect">
            <a:avLst>
              <a:gd name="adj" fmla="val 48717"/>
            </a:avLst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8288" tIns="18288" rIns="18288" bIns="18288" rtlCol="0" anchor="ctr" anchorCtr="1"/>
          <a:lstStyle/>
          <a:p>
            <a:pPr algn="ctr" rtl="0">
              <a:lnSpc>
                <a:spcPct val="85000"/>
              </a:lnSpc>
              <a:spcBef>
                <a:spcPct val="20000"/>
              </a:spcBef>
            </a:pPr>
            <a:endParaRPr lang="fr-FR" sz="1600" b="1" dirty="0">
              <a:solidFill>
                <a:schemeClr val="bg1"/>
              </a:solidFill>
              <a:latin typeface="Arial Narrow" pitchFamily="112" charset="0"/>
            </a:endParaRPr>
          </a:p>
        </p:txBody>
      </p:sp>
      <p:grpSp>
        <p:nvGrpSpPr>
          <p:cNvPr id="31" name="Groupe 27">
            <a:extLst>
              <a:ext uri="{FF2B5EF4-FFF2-40B4-BE49-F238E27FC236}">
                <a16:creationId xmlns:a16="http://schemas.microsoft.com/office/drawing/2014/main" id="{B839098D-C38E-B82B-70E2-40A56CDA7528}"/>
              </a:ext>
            </a:extLst>
          </p:cNvPr>
          <p:cNvGrpSpPr/>
          <p:nvPr/>
        </p:nvGrpSpPr>
        <p:grpSpPr>
          <a:xfrm>
            <a:off x="1079507" y="1388092"/>
            <a:ext cx="1219230" cy="299086"/>
            <a:chOff x="1371600" y="1905000"/>
            <a:chExt cx="1828800" cy="228600"/>
          </a:xfrm>
        </p:grpSpPr>
        <p:sp>
          <p:nvSpPr>
            <p:cNvPr id="32" name="Rectangle à coins arrondis 54">
              <a:extLst>
                <a:ext uri="{FF2B5EF4-FFF2-40B4-BE49-F238E27FC236}">
                  <a16:creationId xmlns:a16="http://schemas.microsoft.com/office/drawing/2014/main" id="{C6B3EBBB-A53B-8395-0C6A-25C81CAD4239}"/>
                </a:ext>
              </a:extLst>
            </p:cNvPr>
            <p:cNvSpPr/>
            <p:nvPr/>
          </p:nvSpPr>
          <p:spPr>
            <a:xfrm>
              <a:off x="1371600" y="1905000"/>
              <a:ext cx="1828800" cy="228600"/>
            </a:xfrm>
            <a:prstGeom prst="roundRect">
              <a:avLst>
                <a:gd name="adj" fmla="val 48717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18288" tIns="18288" rIns="18288" bIns="18288" rtlCol="0" anchor="ctr" anchorCtr="1"/>
            <a:lstStyle/>
            <a:p>
              <a:pPr algn="ctr" rtl="0">
                <a:lnSpc>
                  <a:spcPct val="85000"/>
                </a:lnSpc>
                <a:spcBef>
                  <a:spcPct val="20000"/>
                </a:spcBef>
              </a:pPr>
              <a:endParaRPr lang="fr-FR" sz="1600" b="1" dirty="0">
                <a:solidFill>
                  <a:schemeClr val="bg1"/>
                </a:solidFill>
                <a:latin typeface="Arial Narrow" pitchFamily="112" charset="0"/>
              </a:endParaRPr>
            </a:p>
          </p:txBody>
        </p:sp>
        <p:sp>
          <p:nvSpPr>
            <p:cNvPr id="33" name="Rectangle à coins arrondis 55">
              <a:extLst>
                <a:ext uri="{FF2B5EF4-FFF2-40B4-BE49-F238E27FC236}">
                  <a16:creationId xmlns:a16="http://schemas.microsoft.com/office/drawing/2014/main" id="{8CE18CF6-5D91-1230-CBB1-743623086662}"/>
                </a:ext>
              </a:extLst>
            </p:cNvPr>
            <p:cNvSpPr/>
            <p:nvPr/>
          </p:nvSpPr>
          <p:spPr>
            <a:xfrm>
              <a:off x="1421674" y="1931126"/>
              <a:ext cx="1737360" cy="152400"/>
            </a:xfrm>
            <a:prstGeom prst="roundRect">
              <a:avLst>
                <a:gd name="adj" fmla="val 48717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>
                <a:lnSpc>
                  <a:spcPct val="85000"/>
                </a:lnSpc>
                <a:spcBef>
                  <a:spcPct val="20000"/>
                </a:spcBef>
              </a:pPr>
              <a:endParaRPr lang="fr-FR" dirty="0"/>
            </a:p>
          </p:txBody>
        </p:sp>
      </p:grpSp>
      <p:graphicFrame>
        <p:nvGraphicFramePr>
          <p:cNvPr id="34" name="Tableau 33">
            <a:extLst>
              <a:ext uri="{FF2B5EF4-FFF2-40B4-BE49-F238E27FC236}">
                <a16:creationId xmlns:a16="http://schemas.microsoft.com/office/drawing/2014/main" id="{819714F0-3C08-45EB-F8BB-4EB4602AA6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5545066"/>
              </p:ext>
            </p:extLst>
          </p:nvPr>
        </p:nvGraphicFramePr>
        <p:xfrm>
          <a:off x="152407" y="2372543"/>
          <a:ext cx="8839186" cy="520066"/>
        </p:xfrm>
        <a:graphic>
          <a:graphicData uri="http://schemas.openxmlformats.org/drawingml/2006/table">
            <a:tbl>
              <a:tblPr firstRow="1" bandRow="1">
                <a:effectLst>
                  <a:outerShdw blurRad="114300" dist="38100" dir="2700000" algn="tl" rotWithShape="0">
                    <a:prstClr val="black">
                      <a:alpha val="20000"/>
                    </a:prstClr>
                  </a:outerShdw>
                </a:effectLst>
                <a:tableStyleId>{5C22544A-7EE6-4342-B048-85BDC9FD1C3A}</a:tableStyleId>
              </a:tblPr>
              <a:tblGrid>
                <a:gridCol w="881615">
                  <a:extLst>
                    <a:ext uri="{9D8B030D-6E8A-4147-A177-3AD203B41FA5}">
                      <a16:colId xmlns:a16="http://schemas.microsoft.com/office/drawing/2014/main" val="651413149"/>
                    </a:ext>
                  </a:extLst>
                </a:gridCol>
                <a:gridCol w="256695">
                  <a:extLst>
                    <a:ext uri="{9D8B030D-6E8A-4147-A177-3AD203B41FA5}">
                      <a16:colId xmlns:a16="http://schemas.microsoft.com/office/drawing/2014/main" val="1566430845"/>
                    </a:ext>
                  </a:extLst>
                </a:gridCol>
                <a:gridCol w="256695">
                  <a:extLst>
                    <a:ext uri="{9D8B030D-6E8A-4147-A177-3AD203B41FA5}">
                      <a16:colId xmlns:a16="http://schemas.microsoft.com/office/drawing/2014/main" val="1983914075"/>
                    </a:ext>
                  </a:extLst>
                </a:gridCol>
                <a:gridCol w="256695">
                  <a:extLst>
                    <a:ext uri="{9D8B030D-6E8A-4147-A177-3AD203B41FA5}">
                      <a16:colId xmlns:a16="http://schemas.microsoft.com/office/drawing/2014/main" val="16577877"/>
                    </a:ext>
                  </a:extLst>
                </a:gridCol>
                <a:gridCol w="256695">
                  <a:extLst>
                    <a:ext uri="{9D8B030D-6E8A-4147-A177-3AD203B41FA5}">
                      <a16:colId xmlns:a16="http://schemas.microsoft.com/office/drawing/2014/main" val="3893894737"/>
                    </a:ext>
                  </a:extLst>
                </a:gridCol>
                <a:gridCol w="256695">
                  <a:extLst>
                    <a:ext uri="{9D8B030D-6E8A-4147-A177-3AD203B41FA5}">
                      <a16:colId xmlns:a16="http://schemas.microsoft.com/office/drawing/2014/main" val="870785872"/>
                    </a:ext>
                  </a:extLst>
                </a:gridCol>
                <a:gridCol w="256695">
                  <a:extLst>
                    <a:ext uri="{9D8B030D-6E8A-4147-A177-3AD203B41FA5}">
                      <a16:colId xmlns:a16="http://schemas.microsoft.com/office/drawing/2014/main" val="3175812144"/>
                    </a:ext>
                  </a:extLst>
                </a:gridCol>
                <a:gridCol w="256695">
                  <a:extLst>
                    <a:ext uri="{9D8B030D-6E8A-4147-A177-3AD203B41FA5}">
                      <a16:colId xmlns:a16="http://schemas.microsoft.com/office/drawing/2014/main" val="3182343396"/>
                    </a:ext>
                  </a:extLst>
                </a:gridCol>
                <a:gridCol w="256695">
                  <a:extLst>
                    <a:ext uri="{9D8B030D-6E8A-4147-A177-3AD203B41FA5}">
                      <a16:colId xmlns:a16="http://schemas.microsoft.com/office/drawing/2014/main" val="3799828489"/>
                    </a:ext>
                  </a:extLst>
                </a:gridCol>
                <a:gridCol w="256695">
                  <a:extLst>
                    <a:ext uri="{9D8B030D-6E8A-4147-A177-3AD203B41FA5}">
                      <a16:colId xmlns:a16="http://schemas.microsoft.com/office/drawing/2014/main" val="2545158978"/>
                    </a:ext>
                  </a:extLst>
                </a:gridCol>
                <a:gridCol w="256695">
                  <a:extLst>
                    <a:ext uri="{9D8B030D-6E8A-4147-A177-3AD203B41FA5}">
                      <a16:colId xmlns:a16="http://schemas.microsoft.com/office/drawing/2014/main" val="3195069714"/>
                    </a:ext>
                  </a:extLst>
                </a:gridCol>
                <a:gridCol w="256695">
                  <a:extLst>
                    <a:ext uri="{9D8B030D-6E8A-4147-A177-3AD203B41FA5}">
                      <a16:colId xmlns:a16="http://schemas.microsoft.com/office/drawing/2014/main" val="1945738550"/>
                    </a:ext>
                  </a:extLst>
                </a:gridCol>
                <a:gridCol w="256695">
                  <a:extLst>
                    <a:ext uri="{9D8B030D-6E8A-4147-A177-3AD203B41FA5}">
                      <a16:colId xmlns:a16="http://schemas.microsoft.com/office/drawing/2014/main" val="2112420211"/>
                    </a:ext>
                  </a:extLst>
                </a:gridCol>
                <a:gridCol w="256695">
                  <a:extLst>
                    <a:ext uri="{9D8B030D-6E8A-4147-A177-3AD203B41FA5}">
                      <a16:colId xmlns:a16="http://schemas.microsoft.com/office/drawing/2014/main" val="3621073950"/>
                    </a:ext>
                  </a:extLst>
                </a:gridCol>
                <a:gridCol w="256695">
                  <a:extLst>
                    <a:ext uri="{9D8B030D-6E8A-4147-A177-3AD203B41FA5}">
                      <a16:colId xmlns:a16="http://schemas.microsoft.com/office/drawing/2014/main" val="2311938025"/>
                    </a:ext>
                  </a:extLst>
                </a:gridCol>
                <a:gridCol w="256695">
                  <a:extLst>
                    <a:ext uri="{9D8B030D-6E8A-4147-A177-3AD203B41FA5}">
                      <a16:colId xmlns:a16="http://schemas.microsoft.com/office/drawing/2014/main" val="833938633"/>
                    </a:ext>
                  </a:extLst>
                </a:gridCol>
                <a:gridCol w="256695">
                  <a:extLst>
                    <a:ext uri="{9D8B030D-6E8A-4147-A177-3AD203B41FA5}">
                      <a16:colId xmlns:a16="http://schemas.microsoft.com/office/drawing/2014/main" val="1335887076"/>
                    </a:ext>
                  </a:extLst>
                </a:gridCol>
                <a:gridCol w="256695">
                  <a:extLst>
                    <a:ext uri="{9D8B030D-6E8A-4147-A177-3AD203B41FA5}">
                      <a16:colId xmlns:a16="http://schemas.microsoft.com/office/drawing/2014/main" val="493153915"/>
                    </a:ext>
                  </a:extLst>
                </a:gridCol>
                <a:gridCol w="256695">
                  <a:extLst>
                    <a:ext uri="{9D8B030D-6E8A-4147-A177-3AD203B41FA5}">
                      <a16:colId xmlns:a16="http://schemas.microsoft.com/office/drawing/2014/main" val="945992253"/>
                    </a:ext>
                  </a:extLst>
                </a:gridCol>
                <a:gridCol w="256695">
                  <a:extLst>
                    <a:ext uri="{9D8B030D-6E8A-4147-A177-3AD203B41FA5}">
                      <a16:colId xmlns:a16="http://schemas.microsoft.com/office/drawing/2014/main" val="985925488"/>
                    </a:ext>
                  </a:extLst>
                </a:gridCol>
                <a:gridCol w="256695">
                  <a:extLst>
                    <a:ext uri="{9D8B030D-6E8A-4147-A177-3AD203B41FA5}">
                      <a16:colId xmlns:a16="http://schemas.microsoft.com/office/drawing/2014/main" val="539349404"/>
                    </a:ext>
                  </a:extLst>
                </a:gridCol>
                <a:gridCol w="256695">
                  <a:extLst>
                    <a:ext uri="{9D8B030D-6E8A-4147-A177-3AD203B41FA5}">
                      <a16:colId xmlns:a16="http://schemas.microsoft.com/office/drawing/2014/main" val="1221051545"/>
                    </a:ext>
                  </a:extLst>
                </a:gridCol>
                <a:gridCol w="256695">
                  <a:extLst>
                    <a:ext uri="{9D8B030D-6E8A-4147-A177-3AD203B41FA5}">
                      <a16:colId xmlns:a16="http://schemas.microsoft.com/office/drawing/2014/main" val="254524707"/>
                    </a:ext>
                  </a:extLst>
                </a:gridCol>
                <a:gridCol w="256695">
                  <a:extLst>
                    <a:ext uri="{9D8B030D-6E8A-4147-A177-3AD203B41FA5}">
                      <a16:colId xmlns:a16="http://schemas.microsoft.com/office/drawing/2014/main" val="1377478012"/>
                    </a:ext>
                  </a:extLst>
                </a:gridCol>
                <a:gridCol w="256695">
                  <a:extLst>
                    <a:ext uri="{9D8B030D-6E8A-4147-A177-3AD203B41FA5}">
                      <a16:colId xmlns:a16="http://schemas.microsoft.com/office/drawing/2014/main" val="3160621936"/>
                    </a:ext>
                  </a:extLst>
                </a:gridCol>
                <a:gridCol w="256695">
                  <a:extLst>
                    <a:ext uri="{9D8B030D-6E8A-4147-A177-3AD203B41FA5}">
                      <a16:colId xmlns:a16="http://schemas.microsoft.com/office/drawing/2014/main" val="3735273459"/>
                    </a:ext>
                  </a:extLst>
                </a:gridCol>
                <a:gridCol w="256695">
                  <a:extLst>
                    <a:ext uri="{9D8B030D-6E8A-4147-A177-3AD203B41FA5}">
                      <a16:colId xmlns:a16="http://schemas.microsoft.com/office/drawing/2014/main" val="1240957902"/>
                    </a:ext>
                  </a:extLst>
                </a:gridCol>
                <a:gridCol w="256695">
                  <a:extLst>
                    <a:ext uri="{9D8B030D-6E8A-4147-A177-3AD203B41FA5}">
                      <a16:colId xmlns:a16="http://schemas.microsoft.com/office/drawing/2014/main" val="1238724184"/>
                    </a:ext>
                  </a:extLst>
                </a:gridCol>
                <a:gridCol w="256695">
                  <a:extLst>
                    <a:ext uri="{9D8B030D-6E8A-4147-A177-3AD203B41FA5}">
                      <a16:colId xmlns:a16="http://schemas.microsoft.com/office/drawing/2014/main" val="4107159612"/>
                    </a:ext>
                  </a:extLst>
                </a:gridCol>
                <a:gridCol w="256695">
                  <a:extLst>
                    <a:ext uri="{9D8B030D-6E8A-4147-A177-3AD203B41FA5}">
                      <a16:colId xmlns:a16="http://schemas.microsoft.com/office/drawing/2014/main" val="1542507983"/>
                    </a:ext>
                  </a:extLst>
                </a:gridCol>
                <a:gridCol w="256695">
                  <a:extLst>
                    <a:ext uri="{9D8B030D-6E8A-4147-A177-3AD203B41FA5}">
                      <a16:colId xmlns:a16="http://schemas.microsoft.com/office/drawing/2014/main" val="400046039"/>
                    </a:ext>
                  </a:extLst>
                </a:gridCol>
                <a:gridCol w="256721">
                  <a:extLst>
                    <a:ext uri="{9D8B030D-6E8A-4147-A177-3AD203B41FA5}">
                      <a16:colId xmlns:a16="http://schemas.microsoft.com/office/drawing/2014/main" val="2610267102"/>
                    </a:ext>
                  </a:extLst>
                </a:gridCol>
              </a:tblGrid>
              <a:tr h="281119">
                <a:tc>
                  <a:txBody>
                    <a:bodyPr/>
                    <a:lstStyle/>
                    <a:p>
                      <a:pPr rtl="0"/>
                      <a:r>
                        <a:rPr lang="fr" sz="950" b="0" dirty="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Tests en conditions réeles</a:t>
                      </a:r>
                    </a:p>
                  </a:txBody>
                  <a:tcPr marL="85726" marR="85726" marT="42863" marB="42863">
                    <a:lnL w="28575" cap="flat" cmpd="sng" algn="ctr">
                      <a:solidFill>
                        <a:srgbClr val="6292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5E90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en-US" sz="1700" dirty="0">
                        <a:latin typeface="Arial Narrow" pitchFamily="34" charset="0"/>
                      </a:endParaRPr>
                    </a:p>
                  </a:txBody>
                  <a:tcPr marL="85726" marR="85726" marT="42863" marB="42863">
                    <a:lnL w="19050" cap="flat" cmpd="sng" algn="ctr">
                      <a:solidFill>
                        <a:srgbClr val="5E90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en-US" sz="1700">
                        <a:latin typeface="Arial Narrow" pitchFamily="34" charset="0"/>
                      </a:endParaRPr>
                    </a:p>
                  </a:txBody>
                  <a:tcPr marL="85726" marR="85726" marT="42863" marB="42863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en-US" sz="1700" dirty="0">
                        <a:latin typeface="Arial Narrow" pitchFamily="34" charset="0"/>
                      </a:endParaRPr>
                    </a:p>
                  </a:txBody>
                  <a:tcPr marL="85726" marR="85726" marT="42863" marB="42863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en-US" sz="1700" dirty="0">
                        <a:latin typeface="Arial Narrow" pitchFamily="34" charset="0"/>
                      </a:endParaRPr>
                    </a:p>
                  </a:txBody>
                  <a:tcPr marL="85726" marR="85726" marT="42863" marB="42863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en-US" sz="1700" dirty="0">
                        <a:latin typeface="Arial Narrow" pitchFamily="34" charset="0"/>
                      </a:endParaRPr>
                    </a:p>
                  </a:txBody>
                  <a:tcPr marL="85726" marR="85726" marT="42863" marB="42863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en-US" sz="1700" dirty="0">
                        <a:latin typeface="Arial Narrow" pitchFamily="34" charset="0"/>
                      </a:endParaRPr>
                    </a:p>
                  </a:txBody>
                  <a:tcPr marL="85726" marR="85726" marT="42863" marB="42863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en-US" sz="1700" dirty="0">
                        <a:latin typeface="Arial Narrow" pitchFamily="34" charset="0"/>
                      </a:endParaRPr>
                    </a:p>
                  </a:txBody>
                  <a:tcPr marL="85726" marR="85726" marT="42863" marB="42863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en-US" sz="1700">
                        <a:latin typeface="Arial Narrow" pitchFamily="34" charset="0"/>
                      </a:endParaRPr>
                    </a:p>
                  </a:txBody>
                  <a:tcPr marL="85726" marR="85726" marT="42863" marB="42863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en-US" sz="1700" dirty="0">
                        <a:latin typeface="Arial Narrow" pitchFamily="34" charset="0"/>
                      </a:endParaRPr>
                    </a:p>
                  </a:txBody>
                  <a:tcPr marL="85726" marR="85726" marT="42863" marB="42863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en-US" sz="1700" dirty="0">
                        <a:latin typeface="Arial Narrow" pitchFamily="34" charset="0"/>
                      </a:endParaRPr>
                    </a:p>
                  </a:txBody>
                  <a:tcPr marL="85726" marR="85726" marT="42863" marB="42863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en-US" sz="1700" dirty="0">
                        <a:latin typeface="Arial Narrow" pitchFamily="34" charset="0"/>
                      </a:endParaRPr>
                    </a:p>
                  </a:txBody>
                  <a:tcPr marL="85726" marR="85726" marT="42863" marB="42863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en-US" sz="1700" dirty="0">
                        <a:latin typeface="Arial Narrow" pitchFamily="34" charset="0"/>
                      </a:endParaRPr>
                    </a:p>
                  </a:txBody>
                  <a:tcPr marL="85726" marR="85726" marT="42863" marB="42863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en-US" sz="1700" dirty="0">
                        <a:latin typeface="Arial Narrow" pitchFamily="34" charset="0"/>
                      </a:endParaRPr>
                    </a:p>
                  </a:txBody>
                  <a:tcPr marL="85726" marR="85726" marT="42863" marB="42863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en-US" sz="1700" dirty="0">
                        <a:latin typeface="Arial Narrow" pitchFamily="34" charset="0"/>
                      </a:endParaRPr>
                    </a:p>
                  </a:txBody>
                  <a:tcPr marL="85726" marR="85726" marT="42863" marB="42863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en-US" sz="1700" dirty="0">
                        <a:latin typeface="Arial Narrow" pitchFamily="34" charset="0"/>
                      </a:endParaRPr>
                    </a:p>
                  </a:txBody>
                  <a:tcPr marL="85726" marR="85726" marT="42863" marB="42863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en-US" sz="1700" dirty="0">
                        <a:latin typeface="Arial Narrow" pitchFamily="34" charset="0"/>
                      </a:endParaRPr>
                    </a:p>
                  </a:txBody>
                  <a:tcPr marL="85726" marR="85726" marT="42863" marB="42863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en-US" sz="1700" dirty="0">
                        <a:latin typeface="Arial Narrow" pitchFamily="34" charset="0"/>
                      </a:endParaRPr>
                    </a:p>
                  </a:txBody>
                  <a:tcPr marL="85726" marR="85726" marT="42863" marB="42863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en-US" sz="1700" dirty="0">
                        <a:latin typeface="Arial Narrow" pitchFamily="34" charset="0"/>
                      </a:endParaRPr>
                    </a:p>
                  </a:txBody>
                  <a:tcPr marL="85726" marR="85726" marT="42863" marB="42863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en-US" sz="1700" dirty="0">
                        <a:latin typeface="Arial Narrow" pitchFamily="34" charset="0"/>
                      </a:endParaRPr>
                    </a:p>
                  </a:txBody>
                  <a:tcPr marL="85726" marR="85726" marT="42863" marB="42863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en-US" sz="1700" dirty="0">
                        <a:latin typeface="Arial Narrow" pitchFamily="34" charset="0"/>
                      </a:endParaRPr>
                    </a:p>
                  </a:txBody>
                  <a:tcPr marL="85726" marR="85726" marT="42863" marB="42863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en-US" sz="1700" dirty="0">
                        <a:latin typeface="Arial Narrow" pitchFamily="34" charset="0"/>
                      </a:endParaRPr>
                    </a:p>
                  </a:txBody>
                  <a:tcPr marL="85726" marR="85726" marT="42863" marB="42863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en-US" sz="1700" dirty="0">
                        <a:latin typeface="Arial Narrow" pitchFamily="34" charset="0"/>
                      </a:endParaRPr>
                    </a:p>
                  </a:txBody>
                  <a:tcPr marL="85726" marR="85726" marT="42863" marB="42863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en-US" sz="1700" dirty="0">
                        <a:latin typeface="Arial Narrow" pitchFamily="34" charset="0"/>
                      </a:endParaRPr>
                    </a:p>
                  </a:txBody>
                  <a:tcPr marL="85726" marR="85726" marT="42863" marB="42863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en-US" sz="1700" dirty="0">
                        <a:latin typeface="Arial Narrow" pitchFamily="34" charset="0"/>
                      </a:endParaRPr>
                    </a:p>
                  </a:txBody>
                  <a:tcPr marL="85726" marR="85726" marT="42863" marB="42863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en-US" sz="1700" dirty="0">
                        <a:latin typeface="Arial Narrow" pitchFamily="34" charset="0"/>
                      </a:endParaRPr>
                    </a:p>
                  </a:txBody>
                  <a:tcPr marL="85726" marR="85726" marT="42863" marB="42863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en-US" sz="1700" dirty="0">
                        <a:latin typeface="Arial Narrow" pitchFamily="34" charset="0"/>
                      </a:endParaRPr>
                    </a:p>
                  </a:txBody>
                  <a:tcPr marL="85726" marR="85726" marT="42863" marB="42863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en-US" sz="1700" dirty="0">
                        <a:latin typeface="Arial Narrow" pitchFamily="34" charset="0"/>
                      </a:endParaRPr>
                    </a:p>
                  </a:txBody>
                  <a:tcPr marL="85726" marR="85726" marT="42863" marB="42863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en-US" sz="1700" dirty="0">
                        <a:latin typeface="Arial Narrow" pitchFamily="34" charset="0"/>
                      </a:endParaRPr>
                    </a:p>
                  </a:txBody>
                  <a:tcPr marL="85726" marR="85726" marT="42863" marB="42863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en-US" sz="1700" dirty="0">
                        <a:latin typeface="Arial Narrow" pitchFamily="34" charset="0"/>
                      </a:endParaRPr>
                    </a:p>
                  </a:txBody>
                  <a:tcPr marL="85726" marR="85726" marT="42863" marB="42863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en-US" sz="1700" dirty="0">
                        <a:latin typeface="Arial Narrow" pitchFamily="34" charset="0"/>
                      </a:endParaRPr>
                    </a:p>
                  </a:txBody>
                  <a:tcPr marL="85726" marR="85726" marT="42863" marB="42863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en-US" sz="1700" dirty="0">
                        <a:latin typeface="Arial Narrow" pitchFamily="34" charset="0"/>
                      </a:endParaRPr>
                    </a:p>
                  </a:txBody>
                  <a:tcPr marL="85726" marR="85726" marT="42863" marB="42863">
                    <a:lnL w="12700" cap="flat" cmpd="sng" algn="ctr">
                      <a:solidFill>
                        <a:srgbClr val="FFFFF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292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7240094"/>
                  </a:ext>
                </a:extLst>
              </a:tr>
            </a:tbl>
          </a:graphicData>
        </a:graphic>
      </p:graphicFrame>
      <p:grpSp>
        <p:nvGrpSpPr>
          <p:cNvPr id="35" name="Groupe 27">
            <a:extLst>
              <a:ext uri="{FF2B5EF4-FFF2-40B4-BE49-F238E27FC236}">
                <a16:creationId xmlns:a16="http://schemas.microsoft.com/office/drawing/2014/main" id="{33C1DCAE-4E2E-FE8E-EAAF-B4A7D1ED3FBB}"/>
              </a:ext>
            </a:extLst>
          </p:cNvPr>
          <p:cNvGrpSpPr/>
          <p:nvPr/>
        </p:nvGrpSpPr>
        <p:grpSpPr>
          <a:xfrm>
            <a:off x="6187168" y="2533327"/>
            <a:ext cx="2664296" cy="299086"/>
            <a:chOff x="1371600" y="1905000"/>
            <a:chExt cx="1828800" cy="228600"/>
          </a:xfrm>
        </p:grpSpPr>
        <p:sp>
          <p:nvSpPr>
            <p:cNvPr id="36" name="Rectangle à coins arrondis 54">
              <a:extLst>
                <a:ext uri="{FF2B5EF4-FFF2-40B4-BE49-F238E27FC236}">
                  <a16:creationId xmlns:a16="http://schemas.microsoft.com/office/drawing/2014/main" id="{B74E0A8B-860E-2FD1-B520-255000A8A394}"/>
                </a:ext>
              </a:extLst>
            </p:cNvPr>
            <p:cNvSpPr/>
            <p:nvPr/>
          </p:nvSpPr>
          <p:spPr>
            <a:xfrm>
              <a:off x="1371600" y="1905000"/>
              <a:ext cx="1828800" cy="228600"/>
            </a:xfrm>
            <a:prstGeom prst="roundRect">
              <a:avLst>
                <a:gd name="adj" fmla="val 48717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18288" tIns="18288" rIns="18288" bIns="18288" rtlCol="0" anchor="ctr" anchorCtr="1"/>
            <a:lstStyle/>
            <a:p>
              <a:pPr algn="ctr" rtl="0">
                <a:lnSpc>
                  <a:spcPct val="85000"/>
                </a:lnSpc>
                <a:spcBef>
                  <a:spcPct val="20000"/>
                </a:spcBef>
              </a:pPr>
              <a:endParaRPr lang="fr-FR" sz="1600" b="1" dirty="0">
                <a:solidFill>
                  <a:schemeClr val="bg1"/>
                </a:solidFill>
                <a:latin typeface="Arial Narrow" pitchFamily="112" charset="0"/>
              </a:endParaRPr>
            </a:p>
          </p:txBody>
        </p:sp>
        <p:sp>
          <p:nvSpPr>
            <p:cNvPr id="37" name="Rectangle à coins arrondis 55">
              <a:extLst>
                <a:ext uri="{FF2B5EF4-FFF2-40B4-BE49-F238E27FC236}">
                  <a16:creationId xmlns:a16="http://schemas.microsoft.com/office/drawing/2014/main" id="{07A64793-64FF-7D4F-FD7C-9BC526438620}"/>
                </a:ext>
              </a:extLst>
            </p:cNvPr>
            <p:cNvSpPr/>
            <p:nvPr/>
          </p:nvSpPr>
          <p:spPr>
            <a:xfrm>
              <a:off x="1421674" y="1931126"/>
              <a:ext cx="1737360" cy="152400"/>
            </a:xfrm>
            <a:prstGeom prst="roundRect">
              <a:avLst>
                <a:gd name="adj" fmla="val 48717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>
                <a:lnSpc>
                  <a:spcPct val="85000"/>
                </a:lnSpc>
                <a:spcBef>
                  <a:spcPct val="20000"/>
                </a:spcBef>
              </a:pPr>
              <a:endParaRPr lang="fr-FR" dirty="0"/>
            </a:p>
          </p:txBody>
        </p:sp>
      </p:grpSp>
      <p:sp>
        <p:nvSpPr>
          <p:cNvPr id="38" name="Google Shape;1567;p79">
            <a:extLst>
              <a:ext uri="{FF2B5EF4-FFF2-40B4-BE49-F238E27FC236}">
                <a16:creationId xmlns:a16="http://schemas.microsoft.com/office/drawing/2014/main" id="{3EFF2158-9416-654C-828D-9FC39436CAC3}"/>
              </a:ext>
            </a:extLst>
          </p:cNvPr>
          <p:cNvSpPr/>
          <p:nvPr/>
        </p:nvSpPr>
        <p:spPr>
          <a:xfrm>
            <a:off x="540102" y="4389645"/>
            <a:ext cx="485906" cy="485906"/>
          </a:xfrm>
          <a:prstGeom prst="ellipse">
            <a:avLst/>
          </a:prstGeom>
          <a:gradFill>
            <a:gsLst>
              <a:gs pos="0">
                <a:srgbClr val="34D1F0"/>
              </a:gs>
              <a:gs pos="100000">
                <a:srgbClr val="F30497">
                  <a:alpha val="33725"/>
                </a:srgbClr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39" name="Google Shape;1568;p79">
            <a:extLst>
              <a:ext uri="{FF2B5EF4-FFF2-40B4-BE49-F238E27FC236}">
                <a16:creationId xmlns:a16="http://schemas.microsoft.com/office/drawing/2014/main" id="{8453BE0E-61A2-46B0-D3C0-0018946CBB17}"/>
              </a:ext>
            </a:extLst>
          </p:cNvPr>
          <p:cNvSpPr txBox="1">
            <a:spLocks/>
          </p:cNvSpPr>
          <p:nvPr/>
        </p:nvSpPr>
        <p:spPr>
          <a:xfrm>
            <a:off x="456360" y="4389643"/>
            <a:ext cx="653387" cy="48590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  <a:buClrTx/>
              <a:buFontTx/>
            </a:pPr>
            <a:r>
              <a:rPr lang="en" sz="2000" dirty="0">
                <a:solidFill>
                  <a:schemeClr val="bg1"/>
                </a:solidFill>
                <a:latin typeface="Rubik" panose="020B0604020202020204" charset="-79"/>
                <a:cs typeface="Rubik" panose="020B0604020202020204" charset="-79"/>
              </a:rPr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31754016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6">
          <a:extLst>
            <a:ext uri="{FF2B5EF4-FFF2-40B4-BE49-F238E27FC236}">
              <a16:creationId xmlns:a16="http://schemas.microsoft.com/office/drawing/2014/main" id="{6A7F4549-8E52-02E6-D73F-47A6DC5DAB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7" name="Google Shape;1567;p79">
            <a:extLst>
              <a:ext uri="{FF2B5EF4-FFF2-40B4-BE49-F238E27FC236}">
                <a16:creationId xmlns:a16="http://schemas.microsoft.com/office/drawing/2014/main" id="{1E8D838F-C003-60B5-7F9A-EF94CAF4FC1B}"/>
              </a:ext>
            </a:extLst>
          </p:cNvPr>
          <p:cNvSpPr/>
          <p:nvPr/>
        </p:nvSpPr>
        <p:spPr>
          <a:xfrm>
            <a:off x="1109747" y="1841096"/>
            <a:ext cx="1516200" cy="1516200"/>
          </a:xfrm>
          <a:prstGeom prst="ellipse">
            <a:avLst/>
          </a:prstGeom>
          <a:gradFill>
            <a:gsLst>
              <a:gs pos="0">
                <a:srgbClr val="34D1F0">
                  <a:alpha val="26666"/>
                </a:srgbClr>
              </a:gs>
              <a:gs pos="100000">
                <a:srgbClr val="F30497">
                  <a:alpha val="33725"/>
                </a:srgbClr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8" name="Google Shape;1568;p79">
            <a:extLst>
              <a:ext uri="{FF2B5EF4-FFF2-40B4-BE49-F238E27FC236}">
                <a16:creationId xmlns:a16="http://schemas.microsoft.com/office/drawing/2014/main" id="{894401F9-6CBB-054C-FAC7-CFCF2062D3A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33497" y="2127446"/>
            <a:ext cx="1268700" cy="94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1569" name="Google Shape;1569;p79">
            <a:extLst>
              <a:ext uri="{FF2B5EF4-FFF2-40B4-BE49-F238E27FC236}">
                <a16:creationId xmlns:a16="http://schemas.microsoft.com/office/drawing/2014/main" id="{704A51C1-7AA5-1C1C-7154-E078129F64F9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2854134" y="1782301"/>
            <a:ext cx="5962205" cy="10610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C</a:t>
            </a:r>
            <a:r>
              <a:rPr lang="fr-CA" dirty="0"/>
              <a:t>OUT DU PROTOTYPE</a:t>
            </a:r>
            <a:endParaRPr dirty="0"/>
          </a:p>
        </p:txBody>
      </p:sp>
      <p:grpSp>
        <p:nvGrpSpPr>
          <p:cNvPr id="1571" name="Google Shape;1571;p79">
            <a:extLst>
              <a:ext uri="{FF2B5EF4-FFF2-40B4-BE49-F238E27FC236}">
                <a16:creationId xmlns:a16="http://schemas.microsoft.com/office/drawing/2014/main" id="{276216C5-7799-68A0-08BE-040F33E849E7}"/>
              </a:ext>
            </a:extLst>
          </p:cNvPr>
          <p:cNvGrpSpPr/>
          <p:nvPr/>
        </p:nvGrpSpPr>
        <p:grpSpPr>
          <a:xfrm>
            <a:off x="6035300" y="591874"/>
            <a:ext cx="559768" cy="1062642"/>
            <a:chOff x="1502500" y="1320275"/>
            <a:chExt cx="604045" cy="1146695"/>
          </a:xfrm>
        </p:grpSpPr>
        <p:sp>
          <p:nvSpPr>
            <p:cNvPr id="1572" name="Google Shape;1572;p79">
              <a:extLst>
                <a:ext uri="{FF2B5EF4-FFF2-40B4-BE49-F238E27FC236}">
                  <a16:creationId xmlns:a16="http://schemas.microsoft.com/office/drawing/2014/main" id="{4990388C-9E09-89B9-4520-DD76B631E7A0}"/>
                </a:ext>
              </a:extLst>
            </p:cNvPr>
            <p:cNvSpPr/>
            <p:nvPr/>
          </p:nvSpPr>
          <p:spPr>
            <a:xfrm>
              <a:off x="1619050" y="1320275"/>
              <a:ext cx="276694" cy="276694"/>
            </a:xfrm>
            <a:custGeom>
              <a:avLst/>
              <a:gdLst/>
              <a:ahLst/>
              <a:cxnLst/>
              <a:rect l="l" t="t" r="r" b="b"/>
              <a:pathLst>
                <a:path w="9066" h="9066" extrusionOk="0">
                  <a:moveTo>
                    <a:pt x="4890" y="955"/>
                  </a:moveTo>
                  <a:lnTo>
                    <a:pt x="5248" y="1035"/>
                  </a:lnTo>
                  <a:lnTo>
                    <a:pt x="5606" y="1114"/>
                  </a:lnTo>
                  <a:lnTo>
                    <a:pt x="5924" y="1233"/>
                  </a:lnTo>
                  <a:lnTo>
                    <a:pt x="6242" y="1392"/>
                  </a:lnTo>
                  <a:lnTo>
                    <a:pt x="6521" y="1552"/>
                  </a:lnTo>
                  <a:lnTo>
                    <a:pt x="6799" y="1790"/>
                  </a:lnTo>
                  <a:lnTo>
                    <a:pt x="7077" y="1989"/>
                  </a:lnTo>
                  <a:lnTo>
                    <a:pt x="7276" y="2267"/>
                  </a:lnTo>
                  <a:lnTo>
                    <a:pt x="7515" y="2546"/>
                  </a:lnTo>
                  <a:lnTo>
                    <a:pt x="7674" y="2824"/>
                  </a:lnTo>
                  <a:lnTo>
                    <a:pt x="7833" y="3142"/>
                  </a:lnTo>
                  <a:lnTo>
                    <a:pt x="7952" y="3460"/>
                  </a:lnTo>
                  <a:lnTo>
                    <a:pt x="8031" y="3818"/>
                  </a:lnTo>
                  <a:lnTo>
                    <a:pt x="8111" y="4176"/>
                  </a:lnTo>
                  <a:lnTo>
                    <a:pt x="8111" y="4533"/>
                  </a:lnTo>
                  <a:lnTo>
                    <a:pt x="8111" y="4891"/>
                  </a:lnTo>
                  <a:lnTo>
                    <a:pt x="8031" y="5249"/>
                  </a:lnTo>
                  <a:lnTo>
                    <a:pt x="7952" y="5607"/>
                  </a:lnTo>
                  <a:lnTo>
                    <a:pt x="7833" y="5925"/>
                  </a:lnTo>
                  <a:lnTo>
                    <a:pt x="7674" y="6243"/>
                  </a:lnTo>
                  <a:lnTo>
                    <a:pt x="7515" y="6521"/>
                  </a:lnTo>
                  <a:lnTo>
                    <a:pt x="7276" y="6800"/>
                  </a:lnTo>
                  <a:lnTo>
                    <a:pt x="7077" y="7078"/>
                  </a:lnTo>
                  <a:lnTo>
                    <a:pt x="6799" y="7277"/>
                  </a:lnTo>
                  <a:lnTo>
                    <a:pt x="6521" y="7515"/>
                  </a:lnTo>
                  <a:lnTo>
                    <a:pt x="6242" y="7674"/>
                  </a:lnTo>
                  <a:lnTo>
                    <a:pt x="5924" y="7833"/>
                  </a:lnTo>
                  <a:lnTo>
                    <a:pt x="5606" y="7953"/>
                  </a:lnTo>
                  <a:lnTo>
                    <a:pt x="5248" y="8032"/>
                  </a:lnTo>
                  <a:lnTo>
                    <a:pt x="4890" y="8112"/>
                  </a:lnTo>
                  <a:lnTo>
                    <a:pt x="4175" y="8112"/>
                  </a:lnTo>
                  <a:lnTo>
                    <a:pt x="3817" y="8032"/>
                  </a:lnTo>
                  <a:lnTo>
                    <a:pt x="3459" y="7953"/>
                  </a:lnTo>
                  <a:lnTo>
                    <a:pt x="3141" y="7833"/>
                  </a:lnTo>
                  <a:lnTo>
                    <a:pt x="2823" y="7674"/>
                  </a:lnTo>
                  <a:lnTo>
                    <a:pt x="2545" y="7515"/>
                  </a:lnTo>
                  <a:lnTo>
                    <a:pt x="2266" y="7277"/>
                  </a:lnTo>
                  <a:lnTo>
                    <a:pt x="1988" y="7078"/>
                  </a:lnTo>
                  <a:lnTo>
                    <a:pt x="1789" y="6800"/>
                  </a:lnTo>
                  <a:lnTo>
                    <a:pt x="1551" y="6521"/>
                  </a:lnTo>
                  <a:lnTo>
                    <a:pt x="1392" y="6243"/>
                  </a:lnTo>
                  <a:lnTo>
                    <a:pt x="1233" y="5925"/>
                  </a:lnTo>
                  <a:lnTo>
                    <a:pt x="1113" y="5607"/>
                  </a:lnTo>
                  <a:lnTo>
                    <a:pt x="1034" y="5249"/>
                  </a:lnTo>
                  <a:lnTo>
                    <a:pt x="954" y="4891"/>
                  </a:lnTo>
                  <a:lnTo>
                    <a:pt x="954" y="4533"/>
                  </a:lnTo>
                  <a:lnTo>
                    <a:pt x="954" y="4176"/>
                  </a:lnTo>
                  <a:lnTo>
                    <a:pt x="1034" y="3818"/>
                  </a:lnTo>
                  <a:lnTo>
                    <a:pt x="1113" y="3460"/>
                  </a:lnTo>
                  <a:lnTo>
                    <a:pt x="1233" y="3142"/>
                  </a:lnTo>
                  <a:lnTo>
                    <a:pt x="1392" y="2824"/>
                  </a:lnTo>
                  <a:lnTo>
                    <a:pt x="1551" y="2546"/>
                  </a:lnTo>
                  <a:lnTo>
                    <a:pt x="1789" y="2267"/>
                  </a:lnTo>
                  <a:lnTo>
                    <a:pt x="1988" y="1989"/>
                  </a:lnTo>
                  <a:lnTo>
                    <a:pt x="2266" y="1790"/>
                  </a:lnTo>
                  <a:lnTo>
                    <a:pt x="2545" y="1552"/>
                  </a:lnTo>
                  <a:lnTo>
                    <a:pt x="2823" y="1392"/>
                  </a:lnTo>
                  <a:lnTo>
                    <a:pt x="3141" y="1233"/>
                  </a:lnTo>
                  <a:lnTo>
                    <a:pt x="3459" y="1114"/>
                  </a:lnTo>
                  <a:lnTo>
                    <a:pt x="3817" y="1035"/>
                  </a:lnTo>
                  <a:lnTo>
                    <a:pt x="4175" y="955"/>
                  </a:lnTo>
                  <a:close/>
                  <a:moveTo>
                    <a:pt x="4533" y="1"/>
                  </a:moveTo>
                  <a:lnTo>
                    <a:pt x="4055" y="41"/>
                  </a:lnTo>
                  <a:lnTo>
                    <a:pt x="3618" y="80"/>
                  </a:lnTo>
                  <a:lnTo>
                    <a:pt x="3181" y="200"/>
                  </a:lnTo>
                  <a:lnTo>
                    <a:pt x="2783" y="359"/>
                  </a:lnTo>
                  <a:lnTo>
                    <a:pt x="2386" y="558"/>
                  </a:lnTo>
                  <a:lnTo>
                    <a:pt x="1988" y="756"/>
                  </a:lnTo>
                  <a:lnTo>
                    <a:pt x="1630" y="1035"/>
                  </a:lnTo>
                  <a:lnTo>
                    <a:pt x="1312" y="1313"/>
                  </a:lnTo>
                  <a:lnTo>
                    <a:pt x="1034" y="1631"/>
                  </a:lnTo>
                  <a:lnTo>
                    <a:pt x="755" y="1989"/>
                  </a:lnTo>
                  <a:lnTo>
                    <a:pt x="557" y="2386"/>
                  </a:lnTo>
                  <a:lnTo>
                    <a:pt x="358" y="2784"/>
                  </a:lnTo>
                  <a:lnTo>
                    <a:pt x="199" y="3182"/>
                  </a:lnTo>
                  <a:lnTo>
                    <a:pt x="80" y="3619"/>
                  </a:lnTo>
                  <a:lnTo>
                    <a:pt x="40" y="4056"/>
                  </a:lnTo>
                  <a:lnTo>
                    <a:pt x="0" y="4533"/>
                  </a:lnTo>
                  <a:lnTo>
                    <a:pt x="40" y="5011"/>
                  </a:lnTo>
                  <a:lnTo>
                    <a:pt x="80" y="5448"/>
                  </a:lnTo>
                  <a:lnTo>
                    <a:pt x="199" y="5885"/>
                  </a:lnTo>
                  <a:lnTo>
                    <a:pt x="358" y="6283"/>
                  </a:lnTo>
                  <a:lnTo>
                    <a:pt x="557" y="6680"/>
                  </a:lnTo>
                  <a:lnTo>
                    <a:pt x="755" y="7078"/>
                  </a:lnTo>
                  <a:lnTo>
                    <a:pt x="1034" y="7436"/>
                  </a:lnTo>
                  <a:lnTo>
                    <a:pt x="1312" y="7754"/>
                  </a:lnTo>
                  <a:lnTo>
                    <a:pt x="1630" y="8032"/>
                  </a:lnTo>
                  <a:lnTo>
                    <a:pt x="1988" y="8311"/>
                  </a:lnTo>
                  <a:lnTo>
                    <a:pt x="2386" y="8509"/>
                  </a:lnTo>
                  <a:lnTo>
                    <a:pt x="2783" y="8708"/>
                  </a:lnTo>
                  <a:lnTo>
                    <a:pt x="3181" y="8867"/>
                  </a:lnTo>
                  <a:lnTo>
                    <a:pt x="3618" y="8986"/>
                  </a:lnTo>
                  <a:lnTo>
                    <a:pt x="4055" y="9026"/>
                  </a:lnTo>
                  <a:lnTo>
                    <a:pt x="4533" y="9066"/>
                  </a:lnTo>
                  <a:lnTo>
                    <a:pt x="5010" y="9026"/>
                  </a:lnTo>
                  <a:lnTo>
                    <a:pt x="5447" y="8986"/>
                  </a:lnTo>
                  <a:lnTo>
                    <a:pt x="5884" y="8867"/>
                  </a:lnTo>
                  <a:lnTo>
                    <a:pt x="6282" y="8708"/>
                  </a:lnTo>
                  <a:lnTo>
                    <a:pt x="6680" y="8509"/>
                  </a:lnTo>
                  <a:lnTo>
                    <a:pt x="7077" y="8311"/>
                  </a:lnTo>
                  <a:lnTo>
                    <a:pt x="7435" y="8032"/>
                  </a:lnTo>
                  <a:lnTo>
                    <a:pt x="7753" y="7754"/>
                  </a:lnTo>
                  <a:lnTo>
                    <a:pt x="8031" y="7436"/>
                  </a:lnTo>
                  <a:lnTo>
                    <a:pt x="8310" y="7078"/>
                  </a:lnTo>
                  <a:lnTo>
                    <a:pt x="8508" y="6680"/>
                  </a:lnTo>
                  <a:lnTo>
                    <a:pt x="8707" y="6283"/>
                  </a:lnTo>
                  <a:lnTo>
                    <a:pt x="8866" y="5885"/>
                  </a:lnTo>
                  <a:lnTo>
                    <a:pt x="8986" y="5448"/>
                  </a:lnTo>
                  <a:lnTo>
                    <a:pt x="9025" y="5011"/>
                  </a:lnTo>
                  <a:lnTo>
                    <a:pt x="9065" y="4533"/>
                  </a:lnTo>
                  <a:lnTo>
                    <a:pt x="9025" y="4056"/>
                  </a:lnTo>
                  <a:lnTo>
                    <a:pt x="8986" y="3619"/>
                  </a:lnTo>
                  <a:lnTo>
                    <a:pt x="8866" y="3182"/>
                  </a:lnTo>
                  <a:lnTo>
                    <a:pt x="8707" y="2784"/>
                  </a:lnTo>
                  <a:lnTo>
                    <a:pt x="8508" y="2386"/>
                  </a:lnTo>
                  <a:lnTo>
                    <a:pt x="8310" y="1989"/>
                  </a:lnTo>
                  <a:lnTo>
                    <a:pt x="8031" y="1631"/>
                  </a:lnTo>
                  <a:lnTo>
                    <a:pt x="7753" y="1313"/>
                  </a:lnTo>
                  <a:lnTo>
                    <a:pt x="7435" y="1035"/>
                  </a:lnTo>
                  <a:lnTo>
                    <a:pt x="7077" y="756"/>
                  </a:lnTo>
                  <a:lnTo>
                    <a:pt x="6680" y="558"/>
                  </a:lnTo>
                  <a:lnTo>
                    <a:pt x="6282" y="359"/>
                  </a:lnTo>
                  <a:lnTo>
                    <a:pt x="5884" y="200"/>
                  </a:lnTo>
                  <a:lnTo>
                    <a:pt x="5447" y="80"/>
                  </a:lnTo>
                  <a:lnTo>
                    <a:pt x="5010" y="41"/>
                  </a:lnTo>
                  <a:lnTo>
                    <a:pt x="45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79">
              <a:extLst>
                <a:ext uri="{FF2B5EF4-FFF2-40B4-BE49-F238E27FC236}">
                  <a16:creationId xmlns:a16="http://schemas.microsoft.com/office/drawing/2014/main" id="{0A6DC640-B104-6EBE-D83C-6B111AAA58E6}"/>
                </a:ext>
              </a:extLst>
            </p:cNvPr>
            <p:cNvSpPr/>
            <p:nvPr/>
          </p:nvSpPr>
          <p:spPr>
            <a:xfrm>
              <a:off x="1955800" y="1790575"/>
              <a:ext cx="150745" cy="150745"/>
            </a:xfrm>
            <a:custGeom>
              <a:avLst/>
              <a:gdLst/>
              <a:ahLst/>
              <a:cxnLst/>
              <a:rect l="l" t="t" r="r" b="b"/>
              <a:pathLst>
                <a:path w="9066" h="9066" extrusionOk="0">
                  <a:moveTo>
                    <a:pt x="4890" y="955"/>
                  </a:moveTo>
                  <a:lnTo>
                    <a:pt x="5248" y="1035"/>
                  </a:lnTo>
                  <a:lnTo>
                    <a:pt x="5606" y="1114"/>
                  </a:lnTo>
                  <a:lnTo>
                    <a:pt x="5924" y="1233"/>
                  </a:lnTo>
                  <a:lnTo>
                    <a:pt x="6242" y="1392"/>
                  </a:lnTo>
                  <a:lnTo>
                    <a:pt x="6521" y="1552"/>
                  </a:lnTo>
                  <a:lnTo>
                    <a:pt x="6799" y="1790"/>
                  </a:lnTo>
                  <a:lnTo>
                    <a:pt x="7077" y="1989"/>
                  </a:lnTo>
                  <a:lnTo>
                    <a:pt x="7276" y="2267"/>
                  </a:lnTo>
                  <a:lnTo>
                    <a:pt x="7515" y="2546"/>
                  </a:lnTo>
                  <a:lnTo>
                    <a:pt x="7674" y="2824"/>
                  </a:lnTo>
                  <a:lnTo>
                    <a:pt x="7833" y="3142"/>
                  </a:lnTo>
                  <a:lnTo>
                    <a:pt x="7952" y="3460"/>
                  </a:lnTo>
                  <a:lnTo>
                    <a:pt x="8031" y="3818"/>
                  </a:lnTo>
                  <a:lnTo>
                    <a:pt x="8111" y="4176"/>
                  </a:lnTo>
                  <a:lnTo>
                    <a:pt x="8111" y="4533"/>
                  </a:lnTo>
                  <a:lnTo>
                    <a:pt x="8111" y="4891"/>
                  </a:lnTo>
                  <a:lnTo>
                    <a:pt x="8031" y="5249"/>
                  </a:lnTo>
                  <a:lnTo>
                    <a:pt x="7952" y="5607"/>
                  </a:lnTo>
                  <a:lnTo>
                    <a:pt x="7833" y="5925"/>
                  </a:lnTo>
                  <a:lnTo>
                    <a:pt x="7674" y="6243"/>
                  </a:lnTo>
                  <a:lnTo>
                    <a:pt x="7515" y="6521"/>
                  </a:lnTo>
                  <a:lnTo>
                    <a:pt x="7276" y="6800"/>
                  </a:lnTo>
                  <a:lnTo>
                    <a:pt x="7077" y="7078"/>
                  </a:lnTo>
                  <a:lnTo>
                    <a:pt x="6799" y="7277"/>
                  </a:lnTo>
                  <a:lnTo>
                    <a:pt x="6521" y="7515"/>
                  </a:lnTo>
                  <a:lnTo>
                    <a:pt x="6242" y="7674"/>
                  </a:lnTo>
                  <a:lnTo>
                    <a:pt x="5924" y="7833"/>
                  </a:lnTo>
                  <a:lnTo>
                    <a:pt x="5606" y="7953"/>
                  </a:lnTo>
                  <a:lnTo>
                    <a:pt x="5248" y="8032"/>
                  </a:lnTo>
                  <a:lnTo>
                    <a:pt x="4890" y="8112"/>
                  </a:lnTo>
                  <a:lnTo>
                    <a:pt x="4175" y="8112"/>
                  </a:lnTo>
                  <a:lnTo>
                    <a:pt x="3817" y="8032"/>
                  </a:lnTo>
                  <a:lnTo>
                    <a:pt x="3459" y="7953"/>
                  </a:lnTo>
                  <a:lnTo>
                    <a:pt x="3141" y="7833"/>
                  </a:lnTo>
                  <a:lnTo>
                    <a:pt x="2823" y="7674"/>
                  </a:lnTo>
                  <a:lnTo>
                    <a:pt x="2545" y="7515"/>
                  </a:lnTo>
                  <a:lnTo>
                    <a:pt x="2266" y="7277"/>
                  </a:lnTo>
                  <a:lnTo>
                    <a:pt x="1988" y="7078"/>
                  </a:lnTo>
                  <a:lnTo>
                    <a:pt x="1789" y="6800"/>
                  </a:lnTo>
                  <a:lnTo>
                    <a:pt x="1551" y="6521"/>
                  </a:lnTo>
                  <a:lnTo>
                    <a:pt x="1392" y="6243"/>
                  </a:lnTo>
                  <a:lnTo>
                    <a:pt x="1233" y="5925"/>
                  </a:lnTo>
                  <a:lnTo>
                    <a:pt x="1113" y="5607"/>
                  </a:lnTo>
                  <a:lnTo>
                    <a:pt x="1034" y="5249"/>
                  </a:lnTo>
                  <a:lnTo>
                    <a:pt x="954" y="4891"/>
                  </a:lnTo>
                  <a:lnTo>
                    <a:pt x="954" y="4533"/>
                  </a:lnTo>
                  <a:lnTo>
                    <a:pt x="954" y="4176"/>
                  </a:lnTo>
                  <a:lnTo>
                    <a:pt x="1034" y="3818"/>
                  </a:lnTo>
                  <a:lnTo>
                    <a:pt x="1113" y="3460"/>
                  </a:lnTo>
                  <a:lnTo>
                    <a:pt x="1233" y="3142"/>
                  </a:lnTo>
                  <a:lnTo>
                    <a:pt x="1392" y="2824"/>
                  </a:lnTo>
                  <a:lnTo>
                    <a:pt x="1551" y="2546"/>
                  </a:lnTo>
                  <a:lnTo>
                    <a:pt x="1789" y="2267"/>
                  </a:lnTo>
                  <a:lnTo>
                    <a:pt x="1988" y="1989"/>
                  </a:lnTo>
                  <a:lnTo>
                    <a:pt x="2266" y="1790"/>
                  </a:lnTo>
                  <a:lnTo>
                    <a:pt x="2545" y="1552"/>
                  </a:lnTo>
                  <a:lnTo>
                    <a:pt x="2823" y="1392"/>
                  </a:lnTo>
                  <a:lnTo>
                    <a:pt x="3141" y="1233"/>
                  </a:lnTo>
                  <a:lnTo>
                    <a:pt x="3459" y="1114"/>
                  </a:lnTo>
                  <a:lnTo>
                    <a:pt x="3817" y="1035"/>
                  </a:lnTo>
                  <a:lnTo>
                    <a:pt x="4175" y="955"/>
                  </a:lnTo>
                  <a:close/>
                  <a:moveTo>
                    <a:pt x="4533" y="1"/>
                  </a:moveTo>
                  <a:lnTo>
                    <a:pt x="4055" y="41"/>
                  </a:lnTo>
                  <a:lnTo>
                    <a:pt x="3618" y="80"/>
                  </a:lnTo>
                  <a:lnTo>
                    <a:pt x="3181" y="200"/>
                  </a:lnTo>
                  <a:lnTo>
                    <a:pt x="2783" y="359"/>
                  </a:lnTo>
                  <a:lnTo>
                    <a:pt x="2386" y="558"/>
                  </a:lnTo>
                  <a:lnTo>
                    <a:pt x="1988" y="756"/>
                  </a:lnTo>
                  <a:lnTo>
                    <a:pt x="1630" y="1035"/>
                  </a:lnTo>
                  <a:lnTo>
                    <a:pt x="1312" y="1313"/>
                  </a:lnTo>
                  <a:lnTo>
                    <a:pt x="1034" y="1631"/>
                  </a:lnTo>
                  <a:lnTo>
                    <a:pt x="755" y="1989"/>
                  </a:lnTo>
                  <a:lnTo>
                    <a:pt x="557" y="2386"/>
                  </a:lnTo>
                  <a:lnTo>
                    <a:pt x="358" y="2784"/>
                  </a:lnTo>
                  <a:lnTo>
                    <a:pt x="199" y="3182"/>
                  </a:lnTo>
                  <a:lnTo>
                    <a:pt x="80" y="3619"/>
                  </a:lnTo>
                  <a:lnTo>
                    <a:pt x="40" y="4056"/>
                  </a:lnTo>
                  <a:lnTo>
                    <a:pt x="0" y="4533"/>
                  </a:lnTo>
                  <a:lnTo>
                    <a:pt x="40" y="5011"/>
                  </a:lnTo>
                  <a:lnTo>
                    <a:pt x="80" y="5448"/>
                  </a:lnTo>
                  <a:lnTo>
                    <a:pt x="199" y="5885"/>
                  </a:lnTo>
                  <a:lnTo>
                    <a:pt x="358" y="6283"/>
                  </a:lnTo>
                  <a:lnTo>
                    <a:pt x="557" y="6680"/>
                  </a:lnTo>
                  <a:lnTo>
                    <a:pt x="755" y="7078"/>
                  </a:lnTo>
                  <a:lnTo>
                    <a:pt x="1034" y="7436"/>
                  </a:lnTo>
                  <a:lnTo>
                    <a:pt x="1312" y="7754"/>
                  </a:lnTo>
                  <a:lnTo>
                    <a:pt x="1630" y="8032"/>
                  </a:lnTo>
                  <a:lnTo>
                    <a:pt x="1988" y="8311"/>
                  </a:lnTo>
                  <a:lnTo>
                    <a:pt x="2386" y="8509"/>
                  </a:lnTo>
                  <a:lnTo>
                    <a:pt x="2783" y="8708"/>
                  </a:lnTo>
                  <a:lnTo>
                    <a:pt x="3181" y="8867"/>
                  </a:lnTo>
                  <a:lnTo>
                    <a:pt x="3618" y="8986"/>
                  </a:lnTo>
                  <a:lnTo>
                    <a:pt x="4055" y="9026"/>
                  </a:lnTo>
                  <a:lnTo>
                    <a:pt x="4533" y="9066"/>
                  </a:lnTo>
                  <a:lnTo>
                    <a:pt x="5010" y="9026"/>
                  </a:lnTo>
                  <a:lnTo>
                    <a:pt x="5447" y="8986"/>
                  </a:lnTo>
                  <a:lnTo>
                    <a:pt x="5884" y="8867"/>
                  </a:lnTo>
                  <a:lnTo>
                    <a:pt x="6282" y="8708"/>
                  </a:lnTo>
                  <a:lnTo>
                    <a:pt x="6680" y="8509"/>
                  </a:lnTo>
                  <a:lnTo>
                    <a:pt x="7077" y="8311"/>
                  </a:lnTo>
                  <a:lnTo>
                    <a:pt x="7435" y="8032"/>
                  </a:lnTo>
                  <a:lnTo>
                    <a:pt x="7753" y="7754"/>
                  </a:lnTo>
                  <a:lnTo>
                    <a:pt x="8031" y="7436"/>
                  </a:lnTo>
                  <a:lnTo>
                    <a:pt x="8310" y="7078"/>
                  </a:lnTo>
                  <a:lnTo>
                    <a:pt x="8508" y="6680"/>
                  </a:lnTo>
                  <a:lnTo>
                    <a:pt x="8707" y="6283"/>
                  </a:lnTo>
                  <a:lnTo>
                    <a:pt x="8866" y="5885"/>
                  </a:lnTo>
                  <a:lnTo>
                    <a:pt x="8986" y="5448"/>
                  </a:lnTo>
                  <a:lnTo>
                    <a:pt x="9025" y="5011"/>
                  </a:lnTo>
                  <a:lnTo>
                    <a:pt x="9065" y="4533"/>
                  </a:lnTo>
                  <a:lnTo>
                    <a:pt x="9025" y="4056"/>
                  </a:lnTo>
                  <a:lnTo>
                    <a:pt x="8986" y="3619"/>
                  </a:lnTo>
                  <a:lnTo>
                    <a:pt x="8866" y="3182"/>
                  </a:lnTo>
                  <a:lnTo>
                    <a:pt x="8707" y="2784"/>
                  </a:lnTo>
                  <a:lnTo>
                    <a:pt x="8508" y="2386"/>
                  </a:lnTo>
                  <a:lnTo>
                    <a:pt x="8310" y="1989"/>
                  </a:lnTo>
                  <a:lnTo>
                    <a:pt x="8031" y="1631"/>
                  </a:lnTo>
                  <a:lnTo>
                    <a:pt x="7753" y="1313"/>
                  </a:lnTo>
                  <a:lnTo>
                    <a:pt x="7435" y="1035"/>
                  </a:lnTo>
                  <a:lnTo>
                    <a:pt x="7077" y="756"/>
                  </a:lnTo>
                  <a:lnTo>
                    <a:pt x="6680" y="558"/>
                  </a:lnTo>
                  <a:lnTo>
                    <a:pt x="6282" y="359"/>
                  </a:lnTo>
                  <a:lnTo>
                    <a:pt x="5884" y="200"/>
                  </a:lnTo>
                  <a:lnTo>
                    <a:pt x="5447" y="80"/>
                  </a:lnTo>
                  <a:lnTo>
                    <a:pt x="5010" y="41"/>
                  </a:lnTo>
                  <a:lnTo>
                    <a:pt x="45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79">
              <a:extLst>
                <a:ext uri="{FF2B5EF4-FFF2-40B4-BE49-F238E27FC236}">
                  <a16:creationId xmlns:a16="http://schemas.microsoft.com/office/drawing/2014/main" id="{B6FA7D18-56E1-71C3-A6B3-586297159051}"/>
                </a:ext>
              </a:extLst>
            </p:cNvPr>
            <p:cNvSpPr/>
            <p:nvPr/>
          </p:nvSpPr>
          <p:spPr>
            <a:xfrm>
              <a:off x="1502500" y="1880650"/>
              <a:ext cx="226650" cy="226650"/>
            </a:xfrm>
            <a:custGeom>
              <a:avLst/>
              <a:gdLst/>
              <a:ahLst/>
              <a:cxnLst/>
              <a:rect l="l" t="t" r="r" b="b"/>
              <a:pathLst>
                <a:path w="9066" h="9066" extrusionOk="0">
                  <a:moveTo>
                    <a:pt x="4890" y="955"/>
                  </a:moveTo>
                  <a:lnTo>
                    <a:pt x="5248" y="1035"/>
                  </a:lnTo>
                  <a:lnTo>
                    <a:pt x="5606" y="1114"/>
                  </a:lnTo>
                  <a:lnTo>
                    <a:pt x="5924" y="1233"/>
                  </a:lnTo>
                  <a:lnTo>
                    <a:pt x="6242" y="1392"/>
                  </a:lnTo>
                  <a:lnTo>
                    <a:pt x="6521" y="1552"/>
                  </a:lnTo>
                  <a:lnTo>
                    <a:pt x="6799" y="1790"/>
                  </a:lnTo>
                  <a:lnTo>
                    <a:pt x="7077" y="1989"/>
                  </a:lnTo>
                  <a:lnTo>
                    <a:pt x="7276" y="2267"/>
                  </a:lnTo>
                  <a:lnTo>
                    <a:pt x="7515" y="2546"/>
                  </a:lnTo>
                  <a:lnTo>
                    <a:pt x="7674" y="2824"/>
                  </a:lnTo>
                  <a:lnTo>
                    <a:pt x="7833" y="3142"/>
                  </a:lnTo>
                  <a:lnTo>
                    <a:pt x="7952" y="3460"/>
                  </a:lnTo>
                  <a:lnTo>
                    <a:pt x="8031" y="3818"/>
                  </a:lnTo>
                  <a:lnTo>
                    <a:pt x="8111" y="4176"/>
                  </a:lnTo>
                  <a:lnTo>
                    <a:pt x="8111" y="4533"/>
                  </a:lnTo>
                  <a:lnTo>
                    <a:pt x="8111" y="4891"/>
                  </a:lnTo>
                  <a:lnTo>
                    <a:pt x="8031" y="5249"/>
                  </a:lnTo>
                  <a:lnTo>
                    <a:pt x="7952" y="5607"/>
                  </a:lnTo>
                  <a:lnTo>
                    <a:pt x="7833" y="5925"/>
                  </a:lnTo>
                  <a:lnTo>
                    <a:pt x="7674" y="6243"/>
                  </a:lnTo>
                  <a:lnTo>
                    <a:pt x="7515" y="6521"/>
                  </a:lnTo>
                  <a:lnTo>
                    <a:pt x="7276" y="6800"/>
                  </a:lnTo>
                  <a:lnTo>
                    <a:pt x="7077" y="7078"/>
                  </a:lnTo>
                  <a:lnTo>
                    <a:pt x="6799" y="7277"/>
                  </a:lnTo>
                  <a:lnTo>
                    <a:pt x="6521" y="7515"/>
                  </a:lnTo>
                  <a:lnTo>
                    <a:pt x="6242" y="7674"/>
                  </a:lnTo>
                  <a:lnTo>
                    <a:pt x="5924" y="7833"/>
                  </a:lnTo>
                  <a:lnTo>
                    <a:pt x="5606" y="7953"/>
                  </a:lnTo>
                  <a:lnTo>
                    <a:pt x="5248" y="8032"/>
                  </a:lnTo>
                  <a:lnTo>
                    <a:pt x="4890" y="8112"/>
                  </a:lnTo>
                  <a:lnTo>
                    <a:pt x="4175" y="8112"/>
                  </a:lnTo>
                  <a:lnTo>
                    <a:pt x="3817" y="8032"/>
                  </a:lnTo>
                  <a:lnTo>
                    <a:pt x="3459" y="7953"/>
                  </a:lnTo>
                  <a:lnTo>
                    <a:pt x="3141" y="7833"/>
                  </a:lnTo>
                  <a:lnTo>
                    <a:pt x="2823" y="7674"/>
                  </a:lnTo>
                  <a:lnTo>
                    <a:pt x="2545" y="7515"/>
                  </a:lnTo>
                  <a:lnTo>
                    <a:pt x="2266" y="7277"/>
                  </a:lnTo>
                  <a:lnTo>
                    <a:pt x="1988" y="7078"/>
                  </a:lnTo>
                  <a:lnTo>
                    <a:pt x="1789" y="6800"/>
                  </a:lnTo>
                  <a:lnTo>
                    <a:pt x="1551" y="6521"/>
                  </a:lnTo>
                  <a:lnTo>
                    <a:pt x="1392" y="6243"/>
                  </a:lnTo>
                  <a:lnTo>
                    <a:pt x="1233" y="5925"/>
                  </a:lnTo>
                  <a:lnTo>
                    <a:pt x="1113" y="5607"/>
                  </a:lnTo>
                  <a:lnTo>
                    <a:pt x="1034" y="5249"/>
                  </a:lnTo>
                  <a:lnTo>
                    <a:pt x="954" y="4891"/>
                  </a:lnTo>
                  <a:lnTo>
                    <a:pt x="954" y="4533"/>
                  </a:lnTo>
                  <a:lnTo>
                    <a:pt x="954" y="4176"/>
                  </a:lnTo>
                  <a:lnTo>
                    <a:pt x="1034" y="3818"/>
                  </a:lnTo>
                  <a:lnTo>
                    <a:pt x="1113" y="3460"/>
                  </a:lnTo>
                  <a:lnTo>
                    <a:pt x="1233" y="3142"/>
                  </a:lnTo>
                  <a:lnTo>
                    <a:pt x="1392" y="2824"/>
                  </a:lnTo>
                  <a:lnTo>
                    <a:pt x="1551" y="2546"/>
                  </a:lnTo>
                  <a:lnTo>
                    <a:pt x="1789" y="2267"/>
                  </a:lnTo>
                  <a:lnTo>
                    <a:pt x="1988" y="1989"/>
                  </a:lnTo>
                  <a:lnTo>
                    <a:pt x="2266" y="1790"/>
                  </a:lnTo>
                  <a:lnTo>
                    <a:pt x="2545" y="1552"/>
                  </a:lnTo>
                  <a:lnTo>
                    <a:pt x="2823" y="1392"/>
                  </a:lnTo>
                  <a:lnTo>
                    <a:pt x="3141" y="1233"/>
                  </a:lnTo>
                  <a:lnTo>
                    <a:pt x="3459" y="1114"/>
                  </a:lnTo>
                  <a:lnTo>
                    <a:pt x="3817" y="1035"/>
                  </a:lnTo>
                  <a:lnTo>
                    <a:pt x="4175" y="955"/>
                  </a:lnTo>
                  <a:close/>
                  <a:moveTo>
                    <a:pt x="4533" y="1"/>
                  </a:moveTo>
                  <a:lnTo>
                    <a:pt x="4055" y="41"/>
                  </a:lnTo>
                  <a:lnTo>
                    <a:pt x="3618" y="80"/>
                  </a:lnTo>
                  <a:lnTo>
                    <a:pt x="3181" y="200"/>
                  </a:lnTo>
                  <a:lnTo>
                    <a:pt x="2783" y="359"/>
                  </a:lnTo>
                  <a:lnTo>
                    <a:pt x="2386" y="558"/>
                  </a:lnTo>
                  <a:lnTo>
                    <a:pt x="1988" y="756"/>
                  </a:lnTo>
                  <a:lnTo>
                    <a:pt x="1630" y="1035"/>
                  </a:lnTo>
                  <a:lnTo>
                    <a:pt x="1312" y="1313"/>
                  </a:lnTo>
                  <a:lnTo>
                    <a:pt x="1034" y="1631"/>
                  </a:lnTo>
                  <a:lnTo>
                    <a:pt x="755" y="1989"/>
                  </a:lnTo>
                  <a:lnTo>
                    <a:pt x="557" y="2386"/>
                  </a:lnTo>
                  <a:lnTo>
                    <a:pt x="358" y="2784"/>
                  </a:lnTo>
                  <a:lnTo>
                    <a:pt x="199" y="3182"/>
                  </a:lnTo>
                  <a:lnTo>
                    <a:pt x="80" y="3619"/>
                  </a:lnTo>
                  <a:lnTo>
                    <a:pt x="40" y="4056"/>
                  </a:lnTo>
                  <a:lnTo>
                    <a:pt x="0" y="4533"/>
                  </a:lnTo>
                  <a:lnTo>
                    <a:pt x="40" y="5011"/>
                  </a:lnTo>
                  <a:lnTo>
                    <a:pt x="80" y="5448"/>
                  </a:lnTo>
                  <a:lnTo>
                    <a:pt x="199" y="5885"/>
                  </a:lnTo>
                  <a:lnTo>
                    <a:pt x="358" y="6283"/>
                  </a:lnTo>
                  <a:lnTo>
                    <a:pt x="557" y="6680"/>
                  </a:lnTo>
                  <a:lnTo>
                    <a:pt x="755" y="7078"/>
                  </a:lnTo>
                  <a:lnTo>
                    <a:pt x="1034" y="7436"/>
                  </a:lnTo>
                  <a:lnTo>
                    <a:pt x="1312" y="7754"/>
                  </a:lnTo>
                  <a:lnTo>
                    <a:pt x="1630" y="8032"/>
                  </a:lnTo>
                  <a:lnTo>
                    <a:pt x="1988" y="8311"/>
                  </a:lnTo>
                  <a:lnTo>
                    <a:pt x="2386" y="8509"/>
                  </a:lnTo>
                  <a:lnTo>
                    <a:pt x="2783" y="8708"/>
                  </a:lnTo>
                  <a:lnTo>
                    <a:pt x="3181" y="8867"/>
                  </a:lnTo>
                  <a:lnTo>
                    <a:pt x="3618" y="8986"/>
                  </a:lnTo>
                  <a:lnTo>
                    <a:pt x="4055" y="9026"/>
                  </a:lnTo>
                  <a:lnTo>
                    <a:pt x="4533" y="9066"/>
                  </a:lnTo>
                  <a:lnTo>
                    <a:pt x="5010" y="9026"/>
                  </a:lnTo>
                  <a:lnTo>
                    <a:pt x="5447" y="8986"/>
                  </a:lnTo>
                  <a:lnTo>
                    <a:pt x="5884" y="8867"/>
                  </a:lnTo>
                  <a:lnTo>
                    <a:pt x="6282" y="8708"/>
                  </a:lnTo>
                  <a:lnTo>
                    <a:pt x="6680" y="8509"/>
                  </a:lnTo>
                  <a:lnTo>
                    <a:pt x="7077" y="8311"/>
                  </a:lnTo>
                  <a:lnTo>
                    <a:pt x="7435" y="8032"/>
                  </a:lnTo>
                  <a:lnTo>
                    <a:pt x="7753" y="7754"/>
                  </a:lnTo>
                  <a:lnTo>
                    <a:pt x="8031" y="7436"/>
                  </a:lnTo>
                  <a:lnTo>
                    <a:pt x="8310" y="7078"/>
                  </a:lnTo>
                  <a:lnTo>
                    <a:pt x="8508" y="6680"/>
                  </a:lnTo>
                  <a:lnTo>
                    <a:pt x="8707" y="6283"/>
                  </a:lnTo>
                  <a:lnTo>
                    <a:pt x="8866" y="5885"/>
                  </a:lnTo>
                  <a:lnTo>
                    <a:pt x="8986" y="5448"/>
                  </a:lnTo>
                  <a:lnTo>
                    <a:pt x="9025" y="5011"/>
                  </a:lnTo>
                  <a:lnTo>
                    <a:pt x="9065" y="4533"/>
                  </a:lnTo>
                  <a:lnTo>
                    <a:pt x="9025" y="4056"/>
                  </a:lnTo>
                  <a:lnTo>
                    <a:pt x="8986" y="3619"/>
                  </a:lnTo>
                  <a:lnTo>
                    <a:pt x="8866" y="3182"/>
                  </a:lnTo>
                  <a:lnTo>
                    <a:pt x="8707" y="2784"/>
                  </a:lnTo>
                  <a:lnTo>
                    <a:pt x="8508" y="2386"/>
                  </a:lnTo>
                  <a:lnTo>
                    <a:pt x="8310" y="1989"/>
                  </a:lnTo>
                  <a:lnTo>
                    <a:pt x="8031" y="1631"/>
                  </a:lnTo>
                  <a:lnTo>
                    <a:pt x="7753" y="1313"/>
                  </a:lnTo>
                  <a:lnTo>
                    <a:pt x="7435" y="1035"/>
                  </a:lnTo>
                  <a:lnTo>
                    <a:pt x="7077" y="756"/>
                  </a:lnTo>
                  <a:lnTo>
                    <a:pt x="6680" y="558"/>
                  </a:lnTo>
                  <a:lnTo>
                    <a:pt x="6282" y="359"/>
                  </a:lnTo>
                  <a:lnTo>
                    <a:pt x="5884" y="200"/>
                  </a:lnTo>
                  <a:lnTo>
                    <a:pt x="5447" y="80"/>
                  </a:lnTo>
                  <a:lnTo>
                    <a:pt x="5010" y="41"/>
                  </a:lnTo>
                  <a:lnTo>
                    <a:pt x="45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79">
              <a:extLst>
                <a:ext uri="{FF2B5EF4-FFF2-40B4-BE49-F238E27FC236}">
                  <a16:creationId xmlns:a16="http://schemas.microsoft.com/office/drawing/2014/main" id="{C69F7CFE-2F63-5B8F-447B-8D48E58A910C}"/>
                </a:ext>
              </a:extLst>
            </p:cNvPr>
            <p:cNvSpPr/>
            <p:nvPr/>
          </p:nvSpPr>
          <p:spPr>
            <a:xfrm>
              <a:off x="1729150" y="2316225"/>
              <a:ext cx="150745" cy="150745"/>
            </a:xfrm>
            <a:custGeom>
              <a:avLst/>
              <a:gdLst/>
              <a:ahLst/>
              <a:cxnLst/>
              <a:rect l="l" t="t" r="r" b="b"/>
              <a:pathLst>
                <a:path w="9066" h="9066" extrusionOk="0">
                  <a:moveTo>
                    <a:pt x="4890" y="955"/>
                  </a:moveTo>
                  <a:lnTo>
                    <a:pt x="5248" y="1035"/>
                  </a:lnTo>
                  <a:lnTo>
                    <a:pt x="5606" y="1114"/>
                  </a:lnTo>
                  <a:lnTo>
                    <a:pt x="5924" y="1233"/>
                  </a:lnTo>
                  <a:lnTo>
                    <a:pt x="6242" y="1392"/>
                  </a:lnTo>
                  <a:lnTo>
                    <a:pt x="6521" y="1552"/>
                  </a:lnTo>
                  <a:lnTo>
                    <a:pt x="6799" y="1790"/>
                  </a:lnTo>
                  <a:lnTo>
                    <a:pt x="7077" y="1989"/>
                  </a:lnTo>
                  <a:lnTo>
                    <a:pt x="7276" y="2267"/>
                  </a:lnTo>
                  <a:lnTo>
                    <a:pt x="7515" y="2546"/>
                  </a:lnTo>
                  <a:lnTo>
                    <a:pt x="7674" y="2824"/>
                  </a:lnTo>
                  <a:lnTo>
                    <a:pt x="7833" y="3142"/>
                  </a:lnTo>
                  <a:lnTo>
                    <a:pt x="7952" y="3460"/>
                  </a:lnTo>
                  <a:lnTo>
                    <a:pt x="8031" y="3818"/>
                  </a:lnTo>
                  <a:lnTo>
                    <a:pt x="8111" y="4176"/>
                  </a:lnTo>
                  <a:lnTo>
                    <a:pt x="8111" y="4533"/>
                  </a:lnTo>
                  <a:lnTo>
                    <a:pt x="8111" y="4891"/>
                  </a:lnTo>
                  <a:lnTo>
                    <a:pt x="8031" y="5249"/>
                  </a:lnTo>
                  <a:lnTo>
                    <a:pt x="7952" y="5607"/>
                  </a:lnTo>
                  <a:lnTo>
                    <a:pt x="7833" y="5925"/>
                  </a:lnTo>
                  <a:lnTo>
                    <a:pt x="7674" y="6243"/>
                  </a:lnTo>
                  <a:lnTo>
                    <a:pt x="7515" y="6521"/>
                  </a:lnTo>
                  <a:lnTo>
                    <a:pt x="7276" y="6800"/>
                  </a:lnTo>
                  <a:lnTo>
                    <a:pt x="7077" y="7078"/>
                  </a:lnTo>
                  <a:lnTo>
                    <a:pt x="6799" y="7277"/>
                  </a:lnTo>
                  <a:lnTo>
                    <a:pt x="6521" y="7515"/>
                  </a:lnTo>
                  <a:lnTo>
                    <a:pt x="6242" y="7674"/>
                  </a:lnTo>
                  <a:lnTo>
                    <a:pt x="5924" y="7833"/>
                  </a:lnTo>
                  <a:lnTo>
                    <a:pt x="5606" y="7953"/>
                  </a:lnTo>
                  <a:lnTo>
                    <a:pt x="5248" y="8032"/>
                  </a:lnTo>
                  <a:lnTo>
                    <a:pt x="4890" y="8112"/>
                  </a:lnTo>
                  <a:lnTo>
                    <a:pt x="4175" y="8112"/>
                  </a:lnTo>
                  <a:lnTo>
                    <a:pt x="3817" y="8032"/>
                  </a:lnTo>
                  <a:lnTo>
                    <a:pt x="3459" y="7953"/>
                  </a:lnTo>
                  <a:lnTo>
                    <a:pt x="3141" y="7833"/>
                  </a:lnTo>
                  <a:lnTo>
                    <a:pt x="2823" y="7674"/>
                  </a:lnTo>
                  <a:lnTo>
                    <a:pt x="2545" y="7515"/>
                  </a:lnTo>
                  <a:lnTo>
                    <a:pt x="2266" y="7277"/>
                  </a:lnTo>
                  <a:lnTo>
                    <a:pt x="1988" y="7078"/>
                  </a:lnTo>
                  <a:lnTo>
                    <a:pt x="1789" y="6800"/>
                  </a:lnTo>
                  <a:lnTo>
                    <a:pt x="1551" y="6521"/>
                  </a:lnTo>
                  <a:lnTo>
                    <a:pt x="1392" y="6243"/>
                  </a:lnTo>
                  <a:lnTo>
                    <a:pt x="1233" y="5925"/>
                  </a:lnTo>
                  <a:lnTo>
                    <a:pt x="1113" y="5607"/>
                  </a:lnTo>
                  <a:lnTo>
                    <a:pt x="1034" y="5249"/>
                  </a:lnTo>
                  <a:lnTo>
                    <a:pt x="954" y="4891"/>
                  </a:lnTo>
                  <a:lnTo>
                    <a:pt x="954" y="4533"/>
                  </a:lnTo>
                  <a:lnTo>
                    <a:pt x="954" y="4176"/>
                  </a:lnTo>
                  <a:lnTo>
                    <a:pt x="1034" y="3818"/>
                  </a:lnTo>
                  <a:lnTo>
                    <a:pt x="1113" y="3460"/>
                  </a:lnTo>
                  <a:lnTo>
                    <a:pt x="1233" y="3142"/>
                  </a:lnTo>
                  <a:lnTo>
                    <a:pt x="1392" y="2824"/>
                  </a:lnTo>
                  <a:lnTo>
                    <a:pt x="1551" y="2546"/>
                  </a:lnTo>
                  <a:lnTo>
                    <a:pt x="1789" y="2267"/>
                  </a:lnTo>
                  <a:lnTo>
                    <a:pt x="1988" y="1989"/>
                  </a:lnTo>
                  <a:lnTo>
                    <a:pt x="2266" y="1790"/>
                  </a:lnTo>
                  <a:lnTo>
                    <a:pt x="2545" y="1552"/>
                  </a:lnTo>
                  <a:lnTo>
                    <a:pt x="2823" y="1392"/>
                  </a:lnTo>
                  <a:lnTo>
                    <a:pt x="3141" y="1233"/>
                  </a:lnTo>
                  <a:lnTo>
                    <a:pt x="3459" y="1114"/>
                  </a:lnTo>
                  <a:lnTo>
                    <a:pt x="3817" y="1035"/>
                  </a:lnTo>
                  <a:lnTo>
                    <a:pt x="4175" y="955"/>
                  </a:lnTo>
                  <a:close/>
                  <a:moveTo>
                    <a:pt x="4533" y="1"/>
                  </a:moveTo>
                  <a:lnTo>
                    <a:pt x="4055" y="41"/>
                  </a:lnTo>
                  <a:lnTo>
                    <a:pt x="3618" y="80"/>
                  </a:lnTo>
                  <a:lnTo>
                    <a:pt x="3181" y="200"/>
                  </a:lnTo>
                  <a:lnTo>
                    <a:pt x="2783" y="359"/>
                  </a:lnTo>
                  <a:lnTo>
                    <a:pt x="2386" y="558"/>
                  </a:lnTo>
                  <a:lnTo>
                    <a:pt x="1988" y="756"/>
                  </a:lnTo>
                  <a:lnTo>
                    <a:pt x="1630" y="1035"/>
                  </a:lnTo>
                  <a:lnTo>
                    <a:pt x="1312" y="1313"/>
                  </a:lnTo>
                  <a:lnTo>
                    <a:pt x="1034" y="1631"/>
                  </a:lnTo>
                  <a:lnTo>
                    <a:pt x="755" y="1989"/>
                  </a:lnTo>
                  <a:lnTo>
                    <a:pt x="557" y="2386"/>
                  </a:lnTo>
                  <a:lnTo>
                    <a:pt x="358" y="2784"/>
                  </a:lnTo>
                  <a:lnTo>
                    <a:pt x="199" y="3182"/>
                  </a:lnTo>
                  <a:lnTo>
                    <a:pt x="80" y="3619"/>
                  </a:lnTo>
                  <a:lnTo>
                    <a:pt x="40" y="4056"/>
                  </a:lnTo>
                  <a:lnTo>
                    <a:pt x="0" y="4533"/>
                  </a:lnTo>
                  <a:lnTo>
                    <a:pt x="40" y="5011"/>
                  </a:lnTo>
                  <a:lnTo>
                    <a:pt x="80" y="5448"/>
                  </a:lnTo>
                  <a:lnTo>
                    <a:pt x="199" y="5885"/>
                  </a:lnTo>
                  <a:lnTo>
                    <a:pt x="358" y="6283"/>
                  </a:lnTo>
                  <a:lnTo>
                    <a:pt x="557" y="6680"/>
                  </a:lnTo>
                  <a:lnTo>
                    <a:pt x="755" y="7078"/>
                  </a:lnTo>
                  <a:lnTo>
                    <a:pt x="1034" y="7436"/>
                  </a:lnTo>
                  <a:lnTo>
                    <a:pt x="1312" y="7754"/>
                  </a:lnTo>
                  <a:lnTo>
                    <a:pt x="1630" y="8032"/>
                  </a:lnTo>
                  <a:lnTo>
                    <a:pt x="1988" y="8311"/>
                  </a:lnTo>
                  <a:lnTo>
                    <a:pt x="2386" y="8509"/>
                  </a:lnTo>
                  <a:lnTo>
                    <a:pt x="2783" y="8708"/>
                  </a:lnTo>
                  <a:lnTo>
                    <a:pt x="3181" y="8867"/>
                  </a:lnTo>
                  <a:lnTo>
                    <a:pt x="3618" y="8986"/>
                  </a:lnTo>
                  <a:lnTo>
                    <a:pt x="4055" y="9026"/>
                  </a:lnTo>
                  <a:lnTo>
                    <a:pt x="4533" y="9066"/>
                  </a:lnTo>
                  <a:lnTo>
                    <a:pt x="5010" y="9026"/>
                  </a:lnTo>
                  <a:lnTo>
                    <a:pt x="5447" y="8986"/>
                  </a:lnTo>
                  <a:lnTo>
                    <a:pt x="5884" y="8867"/>
                  </a:lnTo>
                  <a:lnTo>
                    <a:pt x="6282" y="8708"/>
                  </a:lnTo>
                  <a:lnTo>
                    <a:pt x="6680" y="8509"/>
                  </a:lnTo>
                  <a:lnTo>
                    <a:pt x="7077" y="8311"/>
                  </a:lnTo>
                  <a:lnTo>
                    <a:pt x="7435" y="8032"/>
                  </a:lnTo>
                  <a:lnTo>
                    <a:pt x="7753" y="7754"/>
                  </a:lnTo>
                  <a:lnTo>
                    <a:pt x="8031" y="7436"/>
                  </a:lnTo>
                  <a:lnTo>
                    <a:pt x="8310" y="7078"/>
                  </a:lnTo>
                  <a:lnTo>
                    <a:pt x="8508" y="6680"/>
                  </a:lnTo>
                  <a:lnTo>
                    <a:pt x="8707" y="6283"/>
                  </a:lnTo>
                  <a:lnTo>
                    <a:pt x="8866" y="5885"/>
                  </a:lnTo>
                  <a:lnTo>
                    <a:pt x="8986" y="5448"/>
                  </a:lnTo>
                  <a:lnTo>
                    <a:pt x="9025" y="5011"/>
                  </a:lnTo>
                  <a:lnTo>
                    <a:pt x="9065" y="4533"/>
                  </a:lnTo>
                  <a:lnTo>
                    <a:pt x="9025" y="4056"/>
                  </a:lnTo>
                  <a:lnTo>
                    <a:pt x="8986" y="3619"/>
                  </a:lnTo>
                  <a:lnTo>
                    <a:pt x="8866" y="3182"/>
                  </a:lnTo>
                  <a:lnTo>
                    <a:pt x="8707" y="2784"/>
                  </a:lnTo>
                  <a:lnTo>
                    <a:pt x="8508" y="2386"/>
                  </a:lnTo>
                  <a:lnTo>
                    <a:pt x="8310" y="1989"/>
                  </a:lnTo>
                  <a:lnTo>
                    <a:pt x="8031" y="1631"/>
                  </a:lnTo>
                  <a:lnTo>
                    <a:pt x="7753" y="1313"/>
                  </a:lnTo>
                  <a:lnTo>
                    <a:pt x="7435" y="1035"/>
                  </a:lnTo>
                  <a:lnTo>
                    <a:pt x="7077" y="756"/>
                  </a:lnTo>
                  <a:lnTo>
                    <a:pt x="6680" y="558"/>
                  </a:lnTo>
                  <a:lnTo>
                    <a:pt x="6282" y="359"/>
                  </a:lnTo>
                  <a:lnTo>
                    <a:pt x="5884" y="200"/>
                  </a:lnTo>
                  <a:lnTo>
                    <a:pt x="5447" y="80"/>
                  </a:lnTo>
                  <a:lnTo>
                    <a:pt x="5010" y="41"/>
                  </a:lnTo>
                  <a:lnTo>
                    <a:pt x="45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76" name="Google Shape;1576;p79">
            <a:extLst>
              <a:ext uri="{FF2B5EF4-FFF2-40B4-BE49-F238E27FC236}">
                <a16:creationId xmlns:a16="http://schemas.microsoft.com/office/drawing/2014/main" id="{601B4ED2-2402-F847-AB8B-EF25BB021E05}"/>
              </a:ext>
            </a:extLst>
          </p:cNvPr>
          <p:cNvGrpSpPr/>
          <p:nvPr/>
        </p:nvGrpSpPr>
        <p:grpSpPr>
          <a:xfrm>
            <a:off x="1918725" y="541313"/>
            <a:ext cx="559768" cy="626815"/>
            <a:chOff x="1502500" y="1790575"/>
            <a:chExt cx="604045" cy="676395"/>
          </a:xfrm>
        </p:grpSpPr>
        <p:sp>
          <p:nvSpPr>
            <p:cNvPr id="1577" name="Google Shape;1577;p79">
              <a:extLst>
                <a:ext uri="{FF2B5EF4-FFF2-40B4-BE49-F238E27FC236}">
                  <a16:creationId xmlns:a16="http://schemas.microsoft.com/office/drawing/2014/main" id="{9F179B72-F089-4D2C-152E-F5A2BCB38EAF}"/>
                </a:ext>
              </a:extLst>
            </p:cNvPr>
            <p:cNvSpPr/>
            <p:nvPr/>
          </p:nvSpPr>
          <p:spPr>
            <a:xfrm>
              <a:off x="1955800" y="1790575"/>
              <a:ext cx="150745" cy="150745"/>
            </a:xfrm>
            <a:custGeom>
              <a:avLst/>
              <a:gdLst/>
              <a:ahLst/>
              <a:cxnLst/>
              <a:rect l="l" t="t" r="r" b="b"/>
              <a:pathLst>
                <a:path w="9066" h="9066" extrusionOk="0">
                  <a:moveTo>
                    <a:pt x="4890" y="955"/>
                  </a:moveTo>
                  <a:lnTo>
                    <a:pt x="5248" y="1035"/>
                  </a:lnTo>
                  <a:lnTo>
                    <a:pt x="5606" y="1114"/>
                  </a:lnTo>
                  <a:lnTo>
                    <a:pt x="5924" y="1233"/>
                  </a:lnTo>
                  <a:lnTo>
                    <a:pt x="6242" y="1392"/>
                  </a:lnTo>
                  <a:lnTo>
                    <a:pt x="6521" y="1552"/>
                  </a:lnTo>
                  <a:lnTo>
                    <a:pt x="6799" y="1790"/>
                  </a:lnTo>
                  <a:lnTo>
                    <a:pt x="7077" y="1989"/>
                  </a:lnTo>
                  <a:lnTo>
                    <a:pt x="7276" y="2267"/>
                  </a:lnTo>
                  <a:lnTo>
                    <a:pt x="7515" y="2546"/>
                  </a:lnTo>
                  <a:lnTo>
                    <a:pt x="7674" y="2824"/>
                  </a:lnTo>
                  <a:lnTo>
                    <a:pt x="7833" y="3142"/>
                  </a:lnTo>
                  <a:lnTo>
                    <a:pt x="7952" y="3460"/>
                  </a:lnTo>
                  <a:lnTo>
                    <a:pt x="8031" y="3818"/>
                  </a:lnTo>
                  <a:lnTo>
                    <a:pt x="8111" y="4176"/>
                  </a:lnTo>
                  <a:lnTo>
                    <a:pt x="8111" y="4533"/>
                  </a:lnTo>
                  <a:lnTo>
                    <a:pt x="8111" y="4891"/>
                  </a:lnTo>
                  <a:lnTo>
                    <a:pt x="8031" y="5249"/>
                  </a:lnTo>
                  <a:lnTo>
                    <a:pt x="7952" y="5607"/>
                  </a:lnTo>
                  <a:lnTo>
                    <a:pt x="7833" y="5925"/>
                  </a:lnTo>
                  <a:lnTo>
                    <a:pt x="7674" y="6243"/>
                  </a:lnTo>
                  <a:lnTo>
                    <a:pt x="7515" y="6521"/>
                  </a:lnTo>
                  <a:lnTo>
                    <a:pt x="7276" y="6800"/>
                  </a:lnTo>
                  <a:lnTo>
                    <a:pt x="7077" y="7078"/>
                  </a:lnTo>
                  <a:lnTo>
                    <a:pt x="6799" y="7277"/>
                  </a:lnTo>
                  <a:lnTo>
                    <a:pt x="6521" y="7515"/>
                  </a:lnTo>
                  <a:lnTo>
                    <a:pt x="6242" y="7674"/>
                  </a:lnTo>
                  <a:lnTo>
                    <a:pt x="5924" y="7833"/>
                  </a:lnTo>
                  <a:lnTo>
                    <a:pt x="5606" y="7953"/>
                  </a:lnTo>
                  <a:lnTo>
                    <a:pt x="5248" y="8032"/>
                  </a:lnTo>
                  <a:lnTo>
                    <a:pt x="4890" y="8112"/>
                  </a:lnTo>
                  <a:lnTo>
                    <a:pt x="4175" y="8112"/>
                  </a:lnTo>
                  <a:lnTo>
                    <a:pt x="3817" y="8032"/>
                  </a:lnTo>
                  <a:lnTo>
                    <a:pt x="3459" y="7953"/>
                  </a:lnTo>
                  <a:lnTo>
                    <a:pt x="3141" y="7833"/>
                  </a:lnTo>
                  <a:lnTo>
                    <a:pt x="2823" y="7674"/>
                  </a:lnTo>
                  <a:lnTo>
                    <a:pt x="2545" y="7515"/>
                  </a:lnTo>
                  <a:lnTo>
                    <a:pt x="2266" y="7277"/>
                  </a:lnTo>
                  <a:lnTo>
                    <a:pt x="1988" y="7078"/>
                  </a:lnTo>
                  <a:lnTo>
                    <a:pt x="1789" y="6800"/>
                  </a:lnTo>
                  <a:lnTo>
                    <a:pt x="1551" y="6521"/>
                  </a:lnTo>
                  <a:lnTo>
                    <a:pt x="1392" y="6243"/>
                  </a:lnTo>
                  <a:lnTo>
                    <a:pt x="1233" y="5925"/>
                  </a:lnTo>
                  <a:lnTo>
                    <a:pt x="1113" y="5607"/>
                  </a:lnTo>
                  <a:lnTo>
                    <a:pt x="1034" y="5249"/>
                  </a:lnTo>
                  <a:lnTo>
                    <a:pt x="954" y="4891"/>
                  </a:lnTo>
                  <a:lnTo>
                    <a:pt x="954" y="4533"/>
                  </a:lnTo>
                  <a:lnTo>
                    <a:pt x="954" y="4176"/>
                  </a:lnTo>
                  <a:lnTo>
                    <a:pt x="1034" y="3818"/>
                  </a:lnTo>
                  <a:lnTo>
                    <a:pt x="1113" y="3460"/>
                  </a:lnTo>
                  <a:lnTo>
                    <a:pt x="1233" y="3142"/>
                  </a:lnTo>
                  <a:lnTo>
                    <a:pt x="1392" y="2824"/>
                  </a:lnTo>
                  <a:lnTo>
                    <a:pt x="1551" y="2546"/>
                  </a:lnTo>
                  <a:lnTo>
                    <a:pt x="1789" y="2267"/>
                  </a:lnTo>
                  <a:lnTo>
                    <a:pt x="1988" y="1989"/>
                  </a:lnTo>
                  <a:lnTo>
                    <a:pt x="2266" y="1790"/>
                  </a:lnTo>
                  <a:lnTo>
                    <a:pt x="2545" y="1552"/>
                  </a:lnTo>
                  <a:lnTo>
                    <a:pt x="2823" y="1392"/>
                  </a:lnTo>
                  <a:lnTo>
                    <a:pt x="3141" y="1233"/>
                  </a:lnTo>
                  <a:lnTo>
                    <a:pt x="3459" y="1114"/>
                  </a:lnTo>
                  <a:lnTo>
                    <a:pt x="3817" y="1035"/>
                  </a:lnTo>
                  <a:lnTo>
                    <a:pt x="4175" y="955"/>
                  </a:lnTo>
                  <a:close/>
                  <a:moveTo>
                    <a:pt x="4533" y="1"/>
                  </a:moveTo>
                  <a:lnTo>
                    <a:pt x="4055" y="41"/>
                  </a:lnTo>
                  <a:lnTo>
                    <a:pt x="3618" y="80"/>
                  </a:lnTo>
                  <a:lnTo>
                    <a:pt x="3181" y="200"/>
                  </a:lnTo>
                  <a:lnTo>
                    <a:pt x="2783" y="359"/>
                  </a:lnTo>
                  <a:lnTo>
                    <a:pt x="2386" y="558"/>
                  </a:lnTo>
                  <a:lnTo>
                    <a:pt x="1988" y="756"/>
                  </a:lnTo>
                  <a:lnTo>
                    <a:pt x="1630" y="1035"/>
                  </a:lnTo>
                  <a:lnTo>
                    <a:pt x="1312" y="1313"/>
                  </a:lnTo>
                  <a:lnTo>
                    <a:pt x="1034" y="1631"/>
                  </a:lnTo>
                  <a:lnTo>
                    <a:pt x="755" y="1989"/>
                  </a:lnTo>
                  <a:lnTo>
                    <a:pt x="557" y="2386"/>
                  </a:lnTo>
                  <a:lnTo>
                    <a:pt x="358" y="2784"/>
                  </a:lnTo>
                  <a:lnTo>
                    <a:pt x="199" y="3182"/>
                  </a:lnTo>
                  <a:lnTo>
                    <a:pt x="80" y="3619"/>
                  </a:lnTo>
                  <a:lnTo>
                    <a:pt x="40" y="4056"/>
                  </a:lnTo>
                  <a:lnTo>
                    <a:pt x="0" y="4533"/>
                  </a:lnTo>
                  <a:lnTo>
                    <a:pt x="40" y="5011"/>
                  </a:lnTo>
                  <a:lnTo>
                    <a:pt x="80" y="5448"/>
                  </a:lnTo>
                  <a:lnTo>
                    <a:pt x="199" y="5885"/>
                  </a:lnTo>
                  <a:lnTo>
                    <a:pt x="358" y="6283"/>
                  </a:lnTo>
                  <a:lnTo>
                    <a:pt x="557" y="6680"/>
                  </a:lnTo>
                  <a:lnTo>
                    <a:pt x="755" y="7078"/>
                  </a:lnTo>
                  <a:lnTo>
                    <a:pt x="1034" y="7436"/>
                  </a:lnTo>
                  <a:lnTo>
                    <a:pt x="1312" y="7754"/>
                  </a:lnTo>
                  <a:lnTo>
                    <a:pt x="1630" y="8032"/>
                  </a:lnTo>
                  <a:lnTo>
                    <a:pt x="1988" y="8311"/>
                  </a:lnTo>
                  <a:lnTo>
                    <a:pt x="2386" y="8509"/>
                  </a:lnTo>
                  <a:lnTo>
                    <a:pt x="2783" y="8708"/>
                  </a:lnTo>
                  <a:lnTo>
                    <a:pt x="3181" y="8867"/>
                  </a:lnTo>
                  <a:lnTo>
                    <a:pt x="3618" y="8986"/>
                  </a:lnTo>
                  <a:lnTo>
                    <a:pt x="4055" y="9026"/>
                  </a:lnTo>
                  <a:lnTo>
                    <a:pt x="4533" y="9066"/>
                  </a:lnTo>
                  <a:lnTo>
                    <a:pt x="5010" y="9026"/>
                  </a:lnTo>
                  <a:lnTo>
                    <a:pt x="5447" y="8986"/>
                  </a:lnTo>
                  <a:lnTo>
                    <a:pt x="5884" y="8867"/>
                  </a:lnTo>
                  <a:lnTo>
                    <a:pt x="6282" y="8708"/>
                  </a:lnTo>
                  <a:lnTo>
                    <a:pt x="6680" y="8509"/>
                  </a:lnTo>
                  <a:lnTo>
                    <a:pt x="7077" y="8311"/>
                  </a:lnTo>
                  <a:lnTo>
                    <a:pt x="7435" y="8032"/>
                  </a:lnTo>
                  <a:lnTo>
                    <a:pt x="7753" y="7754"/>
                  </a:lnTo>
                  <a:lnTo>
                    <a:pt x="8031" y="7436"/>
                  </a:lnTo>
                  <a:lnTo>
                    <a:pt x="8310" y="7078"/>
                  </a:lnTo>
                  <a:lnTo>
                    <a:pt x="8508" y="6680"/>
                  </a:lnTo>
                  <a:lnTo>
                    <a:pt x="8707" y="6283"/>
                  </a:lnTo>
                  <a:lnTo>
                    <a:pt x="8866" y="5885"/>
                  </a:lnTo>
                  <a:lnTo>
                    <a:pt x="8986" y="5448"/>
                  </a:lnTo>
                  <a:lnTo>
                    <a:pt x="9025" y="5011"/>
                  </a:lnTo>
                  <a:lnTo>
                    <a:pt x="9065" y="4533"/>
                  </a:lnTo>
                  <a:lnTo>
                    <a:pt x="9025" y="4056"/>
                  </a:lnTo>
                  <a:lnTo>
                    <a:pt x="8986" y="3619"/>
                  </a:lnTo>
                  <a:lnTo>
                    <a:pt x="8866" y="3182"/>
                  </a:lnTo>
                  <a:lnTo>
                    <a:pt x="8707" y="2784"/>
                  </a:lnTo>
                  <a:lnTo>
                    <a:pt x="8508" y="2386"/>
                  </a:lnTo>
                  <a:lnTo>
                    <a:pt x="8310" y="1989"/>
                  </a:lnTo>
                  <a:lnTo>
                    <a:pt x="8031" y="1631"/>
                  </a:lnTo>
                  <a:lnTo>
                    <a:pt x="7753" y="1313"/>
                  </a:lnTo>
                  <a:lnTo>
                    <a:pt x="7435" y="1035"/>
                  </a:lnTo>
                  <a:lnTo>
                    <a:pt x="7077" y="756"/>
                  </a:lnTo>
                  <a:lnTo>
                    <a:pt x="6680" y="558"/>
                  </a:lnTo>
                  <a:lnTo>
                    <a:pt x="6282" y="359"/>
                  </a:lnTo>
                  <a:lnTo>
                    <a:pt x="5884" y="200"/>
                  </a:lnTo>
                  <a:lnTo>
                    <a:pt x="5447" y="80"/>
                  </a:lnTo>
                  <a:lnTo>
                    <a:pt x="5010" y="41"/>
                  </a:lnTo>
                  <a:lnTo>
                    <a:pt x="45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79">
              <a:extLst>
                <a:ext uri="{FF2B5EF4-FFF2-40B4-BE49-F238E27FC236}">
                  <a16:creationId xmlns:a16="http://schemas.microsoft.com/office/drawing/2014/main" id="{80D6B96C-350E-6035-F8F4-AB3DD4221CBB}"/>
                </a:ext>
              </a:extLst>
            </p:cNvPr>
            <p:cNvSpPr/>
            <p:nvPr/>
          </p:nvSpPr>
          <p:spPr>
            <a:xfrm>
              <a:off x="1502500" y="1880650"/>
              <a:ext cx="226650" cy="226650"/>
            </a:xfrm>
            <a:custGeom>
              <a:avLst/>
              <a:gdLst/>
              <a:ahLst/>
              <a:cxnLst/>
              <a:rect l="l" t="t" r="r" b="b"/>
              <a:pathLst>
                <a:path w="9066" h="9066" extrusionOk="0">
                  <a:moveTo>
                    <a:pt x="4890" y="955"/>
                  </a:moveTo>
                  <a:lnTo>
                    <a:pt x="5248" y="1035"/>
                  </a:lnTo>
                  <a:lnTo>
                    <a:pt x="5606" y="1114"/>
                  </a:lnTo>
                  <a:lnTo>
                    <a:pt x="5924" y="1233"/>
                  </a:lnTo>
                  <a:lnTo>
                    <a:pt x="6242" y="1392"/>
                  </a:lnTo>
                  <a:lnTo>
                    <a:pt x="6521" y="1552"/>
                  </a:lnTo>
                  <a:lnTo>
                    <a:pt x="6799" y="1790"/>
                  </a:lnTo>
                  <a:lnTo>
                    <a:pt x="7077" y="1989"/>
                  </a:lnTo>
                  <a:lnTo>
                    <a:pt x="7276" y="2267"/>
                  </a:lnTo>
                  <a:lnTo>
                    <a:pt x="7515" y="2546"/>
                  </a:lnTo>
                  <a:lnTo>
                    <a:pt x="7674" y="2824"/>
                  </a:lnTo>
                  <a:lnTo>
                    <a:pt x="7833" y="3142"/>
                  </a:lnTo>
                  <a:lnTo>
                    <a:pt x="7952" y="3460"/>
                  </a:lnTo>
                  <a:lnTo>
                    <a:pt x="8031" y="3818"/>
                  </a:lnTo>
                  <a:lnTo>
                    <a:pt x="8111" y="4176"/>
                  </a:lnTo>
                  <a:lnTo>
                    <a:pt x="8111" y="4533"/>
                  </a:lnTo>
                  <a:lnTo>
                    <a:pt x="8111" y="4891"/>
                  </a:lnTo>
                  <a:lnTo>
                    <a:pt x="8031" y="5249"/>
                  </a:lnTo>
                  <a:lnTo>
                    <a:pt x="7952" y="5607"/>
                  </a:lnTo>
                  <a:lnTo>
                    <a:pt x="7833" y="5925"/>
                  </a:lnTo>
                  <a:lnTo>
                    <a:pt x="7674" y="6243"/>
                  </a:lnTo>
                  <a:lnTo>
                    <a:pt x="7515" y="6521"/>
                  </a:lnTo>
                  <a:lnTo>
                    <a:pt x="7276" y="6800"/>
                  </a:lnTo>
                  <a:lnTo>
                    <a:pt x="7077" y="7078"/>
                  </a:lnTo>
                  <a:lnTo>
                    <a:pt x="6799" y="7277"/>
                  </a:lnTo>
                  <a:lnTo>
                    <a:pt x="6521" y="7515"/>
                  </a:lnTo>
                  <a:lnTo>
                    <a:pt x="6242" y="7674"/>
                  </a:lnTo>
                  <a:lnTo>
                    <a:pt x="5924" y="7833"/>
                  </a:lnTo>
                  <a:lnTo>
                    <a:pt x="5606" y="7953"/>
                  </a:lnTo>
                  <a:lnTo>
                    <a:pt x="5248" y="8032"/>
                  </a:lnTo>
                  <a:lnTo>
                    <a:pt x="4890" y="8112"/>
                  </a:lnTo>
                  <a:lnTo>
                    <a:pt x="4175" y="8112"/>
                  </a:lnTo>
                  <a:lnTo>
                    <a:pt x="3817" y="8032"/>
                  </a:lnTo>
                  <a:lnTo>
                    <a:pt x="3459" y="7953"/>
                  </a:lnTo>
                  <a:lnTo>
                    <a:pt x="3141" y="7833"/>
                  </a:lnTo>
                  <a:lnTo>
                    <a:pt x="2823" y="7674"/>
                  </a:lnTo>
                  <a:lnTo>
                    <a:pt x="2545" y="7515"/>
                  </a:lnTo>
                  <a:lnTo>
                    <a:pt x="2266" y="7277"/>
                  </a:lnTo>
                  <a:lnTo>
                    <a:pt x="1988" y="7078"/>
                  </a:lnTo>
                  <a:lnTo>
                    <a:pt x="1789" y="6800"/>
                  </a:lnTo>
                  <a:lnTo>
                    <a:pt x="1551" y="6521"/>
                  </a:lnTo>
                  <a:lnTo>
                    <a:pt x="1392" y="6243"/>
                  </a:lnTo>
                  <a:lnTo>
                    <a:pt x="1233" y="5925"/>
                  </a:lnTo>
                  <a:lnTo>
                    <a:pt x="1113" y="5607"/>
                  </a:lnTo>
                  <a:lnTo>
                    <a:pt x="1034" y="5249"/>
                  </a:lnTo>
                  <a:lnTo>
                    <a:pt x="954" y="4891"/>
                  </a:lnTo>
                  <a:lnTo>
                    <a:pt x="954" y="4533"/>
                  </a:lnTo>
                  <a:lnTo>
                    <a:pt x="954" y="4176"/>
                  </a:lnTo>
                  <a:lnTo>
                    <a:pt x="1034" y="3818"/>
                  </a:lnTo>
                  <a:lnTo>
                    <a:pt x="1113" y="3460"/>
                  </a:lnTo>
                  <a:lnTo>
                    <a:pt x="1233" y="3142"/>
                  </a:lnTo>
                  <a:lnTo>
                    <a:pt x="1392" y="2824"/>
                  </a:lnTo>
                  <a:lnTo>
                    <a:pt x="1551" y="2546"/>
                  </a:lnTo>
                  <a:lnTo>
                    <a:pt x="1789" y="2267"/>
                  </a:lnTo>
                  <a:lnTo>
                    <a:pt x="1988" y="1989"/>
                  </a:lnTo>
                  <a:lnTo>
                    <a:pt x="2266" y="1790"/>
                  </a:lnTo>
                  <a:lnTo>
                    <a:pt x="2545" y="1552"/>
                  </a:lnTo>
                  <a:lnTo>
                    <a:pt x="2823" y="1392"/>
                  </a:lnTo>
                  <a:lnTo>
                    <a:pt x="3141" y="1233"/>
                  </a:lnTo>
                  <a:lnTo>
                    <a:pt x="3459" y="1114"/>
                  </a:lnTo>
                  <a:lnTo>
                    <a:pt x="3817" y="1035"/>
                  </a:lnTo>
                  <a:lnTo>
                    <a:pt x="4175" y="955"/>
                  </a:lnTo>
                  <a:close/>
                  <a:moveTo>
                    <a:pt x="4533" y="1"/>
                  </a:moveTo>
                  <a:lnTo>
                    <a:pt x="4055" y="41"/>
                  </a:lnTo>
                  <a:lnTo>
                    <a:pt x="3618" y="80"/>
                  </a:lnTo>
                  <a:lnTo>
                    <a:pt x="3181" y="200"/>
                  </a:lnTo>
                  <a:lnTo>
                    <a:pt x="2783" y="359"/>
                  </a:lnTo>
                  <a:lnTo>
                    <a:pt x="2386" y="558"/>
                  </a:lnTo>
                  <a:lnTo>
                    <a:pt x="1988" y="756"/>
                  </a:lnTo>
                  <a:lnTo>
                    <a:pt x="1630" y="1035"/>
                  </a:lnTo>
                  <a:lnTo>
                    <a:pt x="1312" y="1313"/>
                  </a:lnTo>
                  <a:lnTo>
                    <a:pt x="1034" y="1631"/>
                  </a:lnTo>
                  <a:lnTo>
                    <a:pt x="755" y="1989"/>
                  </a:lnTo>
                  <a:lnTo>
                    <a:pt x="557" y="2386"/>
                  </a:lnTo>
                  <a:lnTo>
                    <a:pt x="358" y="2784"/>
                  </a:lnTo>
                  <a:lnTo>
                    <a:pt x="199" y="3182"/>
                  </a:lnTo>
                  <a:lnTo>
                    <a:pt x="80" y="3619"/>
                  </a:lnTo>
                  <a:lnTo>
                    <a:pt x="40" y="4056"/>
                  </a:lnTo>
                  <a:lnTo>
                    <a:pt x="0" y="4533"/>
                  </a:lnTo>
                  <a:lnTo>
                    <a:pt x="40" y="5011"/>
                  </a:lnTo>
                  <a:lnTo>
                    <a:pt x="80" y="5448"/>
                  </a:lnTo>
                  <a:lnTo>
                    <a:pt x="199" y="5885"/>
                  </a:lnTo>
                  <a:lnTo>
                    <a:pt x="358" y="6283"/>
                  </a:lnTo>
                  <a:lnTo>
                    <a:pt x="557" y="6680"/>
                  </a:lnTo>
                  <a:lnTo>
                    <a:pt x="755" y="7078"/>
                  </a:lnTo>
                  <a:lnTo>
                    <a:pt x="1034" y="7436"/>
                  </a:lnTo>
                  <a:lnTo>
                    <a:pt x="1312" y="7754"/>
                  </a:lnTo>
                  <a:lnTo>
                    <a:pt x="1630" y="8032"/>
                  </a:lnTo>
                  <a:lnTo>
                    <a:pt x="1988" y="8311"/>
                  </a:lnTo>
                  <a:lnTo>
                    <a:pt x="2386" y="8509"/>
                  </a:lnTo>
                  <a:lnTo>
                    <a:pt x="2783" y="8708"/>
                  </a:lnTo>
                  <a:lnTo>
                    <a:pt x="3181" y="8867"/>
                  </a:lnTo>
                  <a:lnTo>
                    <a:pt x="3618" y="8986"/>
                  </a:lnTo>
                  <a:lnTo>
                    <a:pt x="4055" y="9026"/>
                  </a:lnTo>
                  <a:lnTo>
                    <a:pt x="4533" y="9066"/>
                  </a:lnTo>
                  <a:lnTo>
                    <a:pt x="5010" y="9026"/>
                  </a:lnTo>
                  <a:lnTo>
                    <a:pt x="5447" y="8986"/>
                  </a:lnTo>
                  <a:lnTo>
                    <a:pt x="5884" y="8867"/>
                  </a:lnTo>
                  <a:lnTo>
                    <a:pt x="6282" y="8708"/>
                  </a:lnTo>
                  <a:lnTo>
                    <a:pt x="6680" y="8509"/>
                  </a:lnTo>
                  <a:lnTo>
                    <a:pt x="7077" y="8311"/>
                  </a:lnTo>
                  <a:lnTo>
                    <a:pt x="7435" y="8032"/>
                  </a:lnTo>
                  <a:lnTo>
                    <a:pt x="7753" y="7754"/>
                  </a:lnTo>
                  <a:lnTo>
                    <a:pt x="8031" y="7436"/>
                  </a:lnTo>
                  <a:lnTo>
                    <a:pt x="8310" y="7078"/>
                  </a:lnTo>
                  <a:lnTo>
                    <a:pt x="8508" y="6680"/>
                  </a:lnTo>
                  <a:lnTo>
                    <a:pt x="8707" y="6283"/>
                  </a:lnTo>
                  <a:lnTo>
                    <a:pt x="8866" y="5885"/>
                  </a:lnTo>
                  <a:lnTo>
                    <a:pt x="8986" y="5448"/>
                  </a:lnTo>
                  <a:lnTo>
                    <a:pt x="9025" y="5011"/>
                  </a:lnTo>
                  <a:lnTo>
                    <a:pt x="9065" y="4533"/>
                  </a:lnTo>
                  <a:lnTo>
                    <a:pt x="9025" y="4056"/>
                  </a:lnTo>
                  <a:lnTo>
                    <a:pt x="8986" y="3619"/>
                  </a:lnTo>
                  <a:lnTo>
                    <a:pt x="8866" y="3182"/>
                  </a:lnTo>
                  <a:lnTo>
                    <a:pt x="8707" y="2784"/>
                  </a:lnTo>
                  <a:lnTo>
                    <a:pt x="8508" y="2386"/>
                  </a:lnTo>
                  <a:lnTo>
                    <a:pt x="8310" y="1989"/>
                  </a:lnTo>
                  <a:lnTo>
                    <a:pt x="8031" y="1631"/>
                  </a:lnTo>
                  <a:lnTo>
                    <a:pt x="7753" y="1313"/>
                  </a:lnTo>
                  <a:lnTo>
                    <a:pt x="7435" y="1035"/>
                  </a:lnTo>
                  <a:lnTo>
                    <a:pt x="7077" y="756"/>
                  </a:lnTo>
                  <a:lnTo>
                    <a:pt x="6680" y="558"/>
                  </a:lnTo>
                  <a:lnTo>
                    <a:pt x="6282" y="359"/>
                  </a:lnTo>
                  <a:lnTo>
                    <a:pt x="5884" y="200"/>
                  </a:lnTo>
                  <a:lnTo>
                    <a:pt x="5447" y="80"/>
                  </a:lnTo>
                  <a:lnTo>
                    <a:pt x="5010" y="41"/>
                  </a:lnTo>
                  <a:lnTo>
                    <a:pt x="45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79">
              <a:extLst>
                <a:ext uri="{FF2B5EF4-FFF2-40B4-BE49-F238E27FC236}">
                  <a16:creationId xmlns:a16="http://schemas.microsoft.com/office/drawing/2014/main" id="{E7B31455-55EA-DE53-72B7-9B41D8DB1FF2}"/>
                </a:ext>
              </a:extLst>
            </p:cNvPr>
            <p:cNvSpPr/>
            <p:nvPr/>
          </p:nvSpPr>
          <p:spPr>
            <a:xfrm>
              <a:off x="1729150" y="2316225"/>
              <a:ext cx="150745" cy="150745"/>
            </a:xfrm>
            <a:custGeom>
              <a:avLst/>
              <a:gdLst/>
              <a:ahLst/>
              <a:cxnLst/>
              <a:rect l="l" t="t" r="r" b="b"/>
              <a:pathLst>
                <a:path w="9066" h="9066" extrusionOk="0">
                  <a:moveTo>
                    <a:pt x="4890" y="955"/>
                  </a:moveTo>
                  <a:lnTo>
                    <a:pt x="5248" y="1035"/>
                  </a:lnTo>
                  <a:lnTo>
                    <a:pt x="5606" y="1114"/>
                  </a:lnTo>
                  <a:lnTo>
                    <a:pt x="5924" y="1233"/>
                  </a:lnTo>
                  <a:lnTo>
                    <a:pt x="6242" y="1392"/>
                  </a:lnTo>
                  <a:lnTo>
                    <a:pt x="6521" y="1552"/>
                  </a:lnTo>
                  <a:lnTo>
                    <a:pt x="6799" y="1790"/>
                  </a:lnTo>
                  <a:lnTo>
                    <a:pt x="7077" y="1989"/>
                  </a:lnTo>
                  <a:lnTo>
                    <a:pt x="7276" y="2267"/>
                  </a:lnTo>
                  <a:lnTo>
                    <a:pt x="7515" y="2546"/>
                  </a:lnTo>
                  <a:lnTo>
                    <a:pt x="7674" y="2824"/>
                  </a:lnTo>
                  <a:lnTo>
                    <a:pt x="7833" y="3142"/>
                  </a:lnTo>
                  <a:lnTo>
                    <a:pt x="7952" y="3460"/>
                  </a:lnTo>
                  <a:lnTo>
                    <a:pt x="8031" y="3818"/>
                  </a:lnTo>
                  <a:lnTo>
                    <a:pt x="8111" y="4176"/>
                  </a:lnTo>
                  <a:lnTo>
                    <a:pt x="8111" y="4533"/>
                  </a:lnTo>
                  <a:lnTo>
                    <a:pt x="8111" y="4891"/>
                  </a:lnTo>
                  <a:lnTo>
                    <a:pt x="8031" y="5249"/>
                  </a:lnTo>
                  <a:lnTo>
                    <a:pt x="7952" y="5607"/>
                  </a:lnTo>
                  <a:lnTo>
                    <a:pt x="7833" y="5925"/>
                  </a:lnTo>
                  <a:lnTo>
                    <a:pt x="7674" y="6243"/>
                  </a:lnTo>
                  <a:lnTo>
                    <a:pt x="7515" y="6521"/>
                  </a:lnTo>
                  <a:lnTo>
                    <a:pt x="7276" y="6800"/>
                  </a:lnTo>
                  <a:lnTo>
                    <a:pt x="7077" y="7078"/>
                  </a:lnTo>
                  <a:lnTo>
                    <a:pt x="6799" y="7277"/>
                  </a:lnTo>
                  <a:lnTo>
                    <a:pt x="6521" y="7515"/>
                  </a:lnTo>
                  <a:lnTo>
                    <a:pt x="6242" y="7674"/>
                  </a:lnTo>
                  <a:lnTo>
                    <a:pt x="5924" y="7833"/>
                  </a:lnTo>
                  <a:lnTo>
                    <a:pt x="5606" y="7953"/>
                  </a:lnTo>
                  <a:lnTo>
                    <a:pt x="5248" y="8032"/>
                  </a:lnTo>
                  <a:lnTo>
                    <a:pt x="4890" y="8112"/>
                  </a:lnTo>
                  <a:lnTo>
                    <a:pt x="4175" y="8112"/>
                  </a:lnTo>
                  <a:lnTo>
                    <a:pt x="3817" y="8032"/>
                  </a:lnTo>
                  <a:lnTo>
                    <a:pt x="3459" y="7953"/>
                  </a:lnTo>
                  <a:lnTo>
                    <a:pt x="3141" y="7833"/>
                  </a:lnTo>
                  <a:lnTo>
                    <a:pt x="2823" y="7674"/>
                  </a:lnTo>
                  <a:lnTo>
                    <a:pt x="2545" y="7515"/>
                  </a:lnTo>
                  <a:lnTo>
                    <a:pt x="2266" y="7277"/>
                  </a:lnTo>
                  <a:lnTo>
                    <a:pt x="1988" y="7078"/>
                  </a:lnTo>
                  <a:lnTo>
                    <a:pt x="1789" y="6800"/>
                  </a:lnTo>
                  <a:lnTo>
                    <a:pt x="1551" y="6521"/>
                  </a:lnTo>
                  <a:lnTo>
                    <a:pt x="1392" y="6243"/>
                  </a:lnTo>
                  <a:lnTo>
                    <a:pt x="1233" y="5925"/>
                  </a:lnTo>
                  <a:lnTo>
                    <a:pt x="1113" y="5607"/>
                  </a:lnTo>
                  <a:lnTo>
                    <a:pt x="1034" y="5249"/>
                  </a:lnTo>
                  <a:lnTo>
                    <a:pt x="954" y="4891"/>
                  </a:lnTo>
                  <a:lnTo>
                    <a:pt x="954" y="4533"/>
                  </a:lnTo>
                  <a:lnTo>
                    <a:pt x="954" y="4176"/>
                  </a:lnTo>
                  <a:lnTo>
                    <a:pt x="1034" y="3818"/>
                  </a:lnTo>
                  <a:lnTo>
                    <a:pt x="1113" y="3460"/>
                  </a:lnTo>
                  <a:lnTo>
                    <a:pt x="1233" y="3142"/>
                  </a:lnTo>
                  <a:lnTo>
                    <a:pt x="1392" y="2824"/>
                  </a:lnTo>
                  <a:lnTo>
                    <a:pt x="1551" y="2546"/>
                  </a:lnTo>
                  <a:lnTo>
                    <a:pt x="1789" y="2267"/>
                  </a:lnTo>
                  <a:lnTo>
                    <a:pt x="1988" y="1989"/>
                  </a:lnTo>
                  <a:lnTo>
                    <a:pt x="2266" y="1790"/>
                  </a:lnTo>
                  <a:lnTo>
                    <a:pt x="2545" y="1552"/>
                  </a:lnTo>
                  <a:lnTo>
                    <a:pt x="2823" y="1392"/>
                  </a:lnTo>
                  <a:lnTo>
                    <a:pt x="3141" y="1233"/>
                  </a:lnTo>
                  <a:lnTo>
                    <a:pt x="3459" y="1114"/>
                  </a:lnTo>
                  <a:lnTo>
                    <a:pt x="3817" y="1035"/>
                  </a:lnTo>
                  <a:lnTo>
                    <a:pt x="4175" y="955"/>
                  </a:lnTo>
                  <a:close/>
                  <a:moveTo>
                    <a:pt x="4533" y="1"/>
                  </a:moveTo>
                  <a:lnTo>
                    <a:pt x="4055" y="41"/>
                  </a:lnTo>
                  <a:lnTo>
                    <a:pt x="3618" y="80"/>
                  </a:lnTo>
                  <a:lnTo>
                    <a:pt x="3181" y="200"/>
                  </a:lnTo>
                  <a:lnTo>
                    <a:pt x="2783" y="359"/>
                  </a:lnTo>
                  <a:lnTo>
                    <a:pt x="2386" y="558"/>
                  </a:lnTo>
                  <a:lnTo>
                    <a:pt x="1988" y="756"/>
                  </a:lnTo>
                  <a:lnTo>
                    <a:pt x="1630" y="1035"/>
                  </a:lnTo>
                  <a:lnTo>
                    <a:pt x="1312" y="1313"/>
                  </a:lnTo>
                  <a:lnTo>
                    <a:pt x="1034" y="1631"/>
                  </a:lnTo>
                  <a:lnTo>
                    <a:pt x="755" y="1989"/>
                  </a:lnTo>
                  <a:lnTo>
                    <a:pt x="557" y="2386"/>
                  </a:lnTo>
                  <a:lnTo>
                    <a:pt x="358" y="2784"/>
                  </a:lnTo>
                  <a:lnTo>
                    <a:pt x="199" y="3182"/>
                  </a:lnTo>
                  <a:lnTo>
                    <a:pt x="80" y="3619"/>
                  </a:lnTo>
                  <a:lnTo>
                    <a:pt x="40" y="4056"/>
                  </a:lnTo>
                  <a:lnTo>
                    <a:pt x="0" y="4533"/>
                  </a:lnTo>
                  <a:lnTo>
                    <a:pt x="40" y="5011"/>
                  </a:lnTo>
                  <a:lnTo>
                    <a:pt x="80" y="5448"/>
                  </a:lnTo>
                  <a:lnTo>
                    <a:pt x="199" y="5885"/>
                  </a:lnTo>
                  <a:lnTo>
                    <a:pt x="358" y="6283"/>
                  </a:lnTo>
                  <a:lnTo>
                    <a:pt x="557" y="6680"/>
                  </a:lnTo>
                  <a:lnTo>
                    <a:pt x="755" y="7078"/>
                  </a:lnTo>
                  <a:lnTo>
                    <a:pt x="1034" y="7436"/>
                  </a:lnTo>
                  <a:lnTo>
                    <a:pt x="1312" y="7754"/>
                  </a:lnTo>
                  <a:lnTo>
                    <a:pt x="1630" y="8032"/>
                  </a:lnTo>
                  <a:lnTo>
                    <a:pt x="1988" y="8311"/>
                  </a:lnTo>
                  <a:lnTo>
                    <a:pt x="2386" y="8509"/>
                  </a:lnTo>
                  <a:lnTo>
                    <a:pt x="2783" y="8708"/>
                  </a:lnTo>
                  <a:lnTo>
                    <a:pt x="3181" y="8867"/>
                  </a:lnTo>
                  <a:lnTo>
                    <a:pt x="3618" y="8986"/>
                  </a:lnTo>
                  <a:lnTo>
                    <a:pt x="4055" y="9026"/>
                  </a:lnTo>
                  <a:lnTo>
                    <a:pt x="4533" y="9066"/>
                  </a:lnTo>
                  <a:lnTo>
                    <a:pt x="5010" y="9026"/>
                  </a:lnTo>
                  <a:lnTo>
                    <a:pt x="5447" y="8986"/>
                  </a:lnTo>
                  <a:lnTo>
                    <a:pt x="5884" y="8867"/>
                  </a:lnTo>
                  <a:lnTo>
                    <a:pt x="6282" y="8708"/>
                  </a:lnTo>
                  <a:lnTo>
                    <a:pt x="6680" y="8509"/>
                  </a:lnTo>
                  <a:lnTo>
                    <a:pt x="7077" y="8311"/>
                  </a:lnTo>
                  <a:lnTo>
                    <a:pt x="7435" y="8032"/>
                  </a:lnTo>
                  <a:lnTo>
                    <a:pt x="7753" y="7754"/>
                  </a:lnTo>
                  <a:lnTo>
                    <a:pt x="8031" y="7436"/>
                  </a:lnTo>
                  <a:lnTo>
                    <a:pt x="8310" y="7078"/>
                  </a:lnTo>
                  <a:lnTo>
                    <a:pt x="8508" y="6680"/>
                  </a:lnTo>
                  <a:lnTo>
                    <a:pt x="8707" y="6283"/>
                  </a:lnTo>
                  <a:lnTo>
                    <a:pt x="8866" y="5885"/>
                  </a:lnTo>
                  <a:lnTo>
                    <a:pt x="8986" y="5448"/>
                  </a:lnTo>
                  <a:lnTo>
                    <a:pt x="9025" y="5011"/>
                  </a:lnTo>
                  <a:lnTo>
                    <a:pt x="9065" y="4533"/>
                  </a:lnTo>
                  <a:lnTo>
                    <a:pt x="9025" y="4056"/>
                  </a:lnTo>
                  <a:lnTo>
                    <a:pt x="8986" y="3619"/>
                  </a:lnTo>
                  <a:lnTo>
                    <a:pt x="8866" y="3182"/>
                  </a:lnTo>
                  <a:lnTo>
                    <a:pt x="8707" y="2784"/>
                  </a:lnTo>
                  <a:lnTo>
                    <a:pt x="8508" y="2386"/>
                  </a:lnTo>
                  <a:lnTo>
                    <a:pt x="8310" y="1989"/>
                  </a:lnTo>
                  <a:lnTo>
                    <a:pt x="8031" y="1631"/>
                  </a:lnTo>
                  <a:lnTo>
                    <a:pt x="7753" y="1313"/>
                  </a:lnTo>
                  <a:lnTo>
                    <a:pt x="7435" y="1035"/>
                  </a:lnTo>
                  <a:lnTo>
                    <a:pt x="7077" y="756"/>
                  </a:lnTo>
                  <a:lnTo>
                    <a:pt x="6680" y="558"/>
                  </a:lnTo>
                  <a:lnTo>
                    <a:pt x="6282" y="359"/>
                  </a:lnTo>
                  <a:lnTo>
                    <a:pt x="5884" y="200"/>
                  </a:lnTo>
                  <a:lnTo>
                    <a:pt x="5447" y="80"/>
                  </a:lnTo>
                  <a:lnTo>
                    <a:pt x="5010" y="41"/>
                  </a:lnTo>
                  <a:lnTo>
                    <a:pt x="45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1567;p79">
            <a:extLst>
              <a:ext uri="{FF2B5EF4-FFF2-40B4-BE49-F238E27FC236}">
                <a16:creationId xmlns:a16="http://schemas.microsoft.com/office/drawing/2014/main" id="{A2AD718D-29B9-477B-3686-F122D9069C03}"/>
              </a:ext>
            </a:extLst>
          </p:cNvPr>
          <p:cNvSpPr/>
          <p:nvPr/>
        </p:nvSpPr>
        <p:spPr>
          <a:xfrm>
            <a:off x="540102" y="4389645"/>
            <a:ext cx="485906" cy="485906"/>
          </a:xfrm>
          <a:prstGeom prst="ellipse">
            <a:avLst/>
          </a:prstGeom>
          <a:gradFill>
            <a:gsLst>
              <a:gs pos="0">
                <a:srgbClr val="34D1F0"/>
              </a:gs>
              <a:gs pos="100000">
                <a:srgbClr val="F30497">
                  <a:alpha val="33725"/>
                </a:srgbClr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3" name="Google Shape;1568;p79">
            <a:extLst>
              <a:ext uri="{FF2B5EF4-FFF2-40B4-BE49-F238E27FC236}">
                <a16:creationId xmlns:a16="http://schemas.microsoft.com/office/drawing/2014/main" id="{D0C7E9AB-5E46-7E7A-38D3-6CD3CA59E974}"/>
              </a:ext>
            </a:extLst>
          </p:cNvPr>
          <p:cNvSpPr txBox="1">
            <a:spLocks/>
          </p:cNvSpPr>
          <p:nvPr/>
        </p:nvSpPr>
        <p:spPr>
          <a:xfrm>
            <a:off x="456360" y="4389643"/>
            <a:ext cx="653387" cy="48590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  <a:buClrTx/>
              <a:buFontTx/>
            </a:pPr>
            <a:r>
              <a:rPr lang="en" sz="2000" dirty="0">
                <a:solidFill>
                  <a:schemeClr val="bg1"/>
                </a:solidFill>
                <a:latin typeface="Rubik" panose="020B0604020202020204" charset="-79"/>
                <a:cs typeface="Rubik" panose="020B0604020202020204" charset="-79"/>
              </a:rPr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val="24195205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1D300701-30E8-E08B-37A1-C62D56FD2E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335" y="-7305"/>
            <a:ext cx="1877869" cy="1877869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F047434D-468E-6538-EE6C-D68B7ECE8D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163" y="0"/>
            <a:ext cx="2448720" cy="1964391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A0615BB5-70EF-DF9E-4934-3C6DFAF948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1743" y="0"/>
            <a:ext cx="1784838" cy="1784838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739B1D69-E40F-52AE-A16E-875B8B2603B1}"/>
              </a:ext>
            </a:extLst>
          </p:cNvPr>
          <p:cNvSpPr txBox="1"/>
          <p:nvPr/>
        </p:nvSpPr>
        <p:spPr>
          <a:xfrm>
            <a:off x="0" y="1702061"/>
            <a:ext cx="28662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fr-FR" dirty="0"/>
              <a:t>Capteur Ultrason : 2500 F CFA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659E62AD-1993-EC76-A202-057369AD730B}"/>
              </a:ext>
            </a:extLst>
          </p:cNvPr>
          <p:cNvSpPr txBox="1"/>
          <p:nvPr/>
        </p:nvSpPr>
        <p:spPr>
          <a:xfrm>
            <a:off x="2946696" y="1702062"/>
            <a:ext cx="25332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fr-FR" dirty="0"/>
              <a:t>Servomoteur : 2500 F CFA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144B9A9A-3B47-6277-99DF-5CD5524C1A80}"/>
              </a:ext>
            </a:extLst>
          </p:cNvPr>
          <p:cNvSpPr txBox="1"/>
          <p:nvPr/>
        </p:nvSpPr>
        <p:spPr>
          <a:xfrm>
            <a:off x="6575547" y="1660147"/>
            <a:ext cx="229589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fr-FR" dirty="0"/>
              <a:t>ESP 32 : 6500 F CFA</a:t>
            </a: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3AFF278F-DE03-5A27-F4E6-031FD760A1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890" y="2076166"/>
            <a:ext cx="1855177" cy="1875286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D1F75630-269F-4A66-9450-2022065D0D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96982" y="2271121"/>
            <a:ext cx="1725082" cy="1725082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744037C9-4242-D2C6-3334-7CD46EF423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99385" y="2502852"/>
            <a:ext cx="2513725" cy="1530724"/>
          </a:xfrm>
          <a:prstGeom prst="rect">
            <a:avLst/>
          </a:prstGeom>
        </p:spPr>
      </p:pic>
      <p:sp>
        <p:nvSpPr>
          <p:cNvPr id="23" name="ZoneTexte 22">
            <a:extLst>
              <a:ext uri="{FF2B5EF4-FFF2-40B4-BE49-F238E27FC236}">
                <a16:creationId xmlns:a16="http://schemas.microsoft.com/office/drawing/2014/main" id="{122B4BF7-6B73-7A64-3E50-C83AE3675411}"/>
              </a:ext>
            </a:extLst>
          </p:cNvPr>
          <p:cNvSpPr txBox="1"/>
          <p:nvPr/>
        </p:nvSpPr>
        <p:spPr>
          <a:xfrm>
            <a:off x="-153786" y="3996203"/>
            <a:ext cx="279210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fr-FR" dirty="0"/>
              <a:t>Arduino </a:t>
            </a:r>
            <a:r>
              <a:rPr lang="fr-FR" dirty="0" err="1"/>
              <a:t>Uno</a:t>
            </a:r>
            <a:r>
              <a:rPr lang="fr-FR" dirty="0"/>
              <a:t> : 10 000 F CFA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29C90180-C9EA-B24D-9077-9A8C7EFF48D9}"/>
              </a:ext>
            </a:extLst>
          </p:cNvPr>
          <p:cNvSpPr txBox="1"/>
          <p:nvPr/>
        </p:nvSpPr>
        <p:spPr>
          <a:xfrm>
            <a:off x="3060189" y="4031483"/>
            <a:ext cx="222555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fr-FR" dirty="0"/>
              <a:t>NRF 24L01 : 6000 F CFA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55263426-A288-C9BC-90EA-657C68CF4E58}"/>
              </a:ext>
            </a:extLst>
          </p:cNvPr>
          <p:cNvSpPr txBox="1"/>
          <p:nvPr/>
        </p:nvSpPr>
        <p:spPr>
          <a:xfrm>
            <a:off x="6189785" y="4031483"/>
            <a:ext cx="26113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fr-FR" dirty="0"/>
              <a:t>Arduino </a:t>
            </a:r>
            <a:r>
              <a:rPr lang="fr-FR" dirty="0" err="1"/>
              <a:t>Mega</a:t>
            </a:r>
            <a:r>
              <a:rPr lang="fr-FR" dirty="0"/>
              <a:t> : 15000 F CFA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FC8D7E1E-84F1-0967-216C-4A3E4F5F8E24}"/>
              </a:ext>
            </a:extLst>
          </p:cNvPr>
          <p:cNvSpPr txBox="1"/>
          <p:nvPr/>
        </p:nvSpPr>
        <p:spPr>
          <a:xfrm>
            <a:off x="5505259" y="4708257"/>
            <a:ext cx="34564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fr-FR" dirty="0"/>
              <a:t>TOTAL : 42500 F CFA</a:t>
            </a:r>
          </a:p>
        </p:txBody>
      </p:sp>
    </p:spTree>
    <p:extLst>
      <p:ext uri="{BB962C8B-B14F-4D97-AF65-F5344CB8AC3E}">
        <p14:creationId xmlns:p14="http://schemas.microsoft.com/office/powerpoint/2010/main" val="8216060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6">
          <a:extLst>
            <a:ext uri="{FF2B5EF4-FFF2-40B4-BE49-F238E27FC236}">
              <a16:creationId xmlns:a16="http://schemas.microsoft.com/office/drawing/2014/main" id="{6A7F4549-8E52-02E6-D73F-47A6DC5DAB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7" name="Google Shape;1567;p79">
            <a:extLst>
              <a:ext uri="{FF2B5EF4-FFF2-40B4-BE49-F238E27FC236}">
                <a16:creationId xmlns:a16="http://schemas.microsoft.com/office/drawing/2014/main" id="{1E8D838F-C003-60B5-7F9A-EF94CAF4FC1B}"/>
              </a:ext>
            </a:extLst>
          </p:cNvPr>
          <p:cNvSpPr/>
          <p:nvPr/>
        </p:nvSpPr>
        <p:spPr>
          <a:xfrm>
            <a:off x="962293" y="1964704"/>
            <a:ext cx="1516200" cy="1516200"/>
          </a:xfrm>
          <a:prstGeom prst="ellipse">
            <a:avLst/>
          </a:prstGeom>
          <a:gradFill>
            <a:gsLst>
              <a:gs pos="0">
                <a:srgbClr val="34D1F0">
                  <a:alpha val="26666"/>
                </a:srgbClr>
              </a:gs>
              <a:gs pos="100000">
                <a:srgbClr val="F30497">
                  <a:alpha val="33725"/>
                </a:srgbClr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8" name="Google Shape;1568;p79">
            <a:extLst>
              <a:ext uri="{FF2B5EF4-FFF2-40B4-BE49-F238E27FC236}">
                <a16:creationId xmlns:a16="http://schemas.microsoft.com/office/drawing/2014/main" id="{894401F9-6CBB-054C-FAC7-CFCF2062D3A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70098" y="2297633"/>
            <a:ext cx="1268700" cy="94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1569" name="Google Shape;1569;p79">
            <a:extLst>
              <a:ext uri="{FF2B5EF4-FFF2-40B4-BE49-F238E27FC236}">
                <a16:creationId xmlns:a16="http://schemas.microsoft.com/office/drawing/2014/main" id="{704A51C1-7AA5-1C1C-7154-E078129F64F9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2854134" y="1782301"/>
            <a:ext cx="5962205" cy="10610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Presentation du projet r</a:t>
            </a:r>
            <a:r>
              <a:rPr lang="fr-CI" dirty="0" err="1"/>
              <a:t>éalisé</a:t>
            </a:r>
            <a:endParaRPr dirty="0"/>
          </a:p>
        </p:txBody>
      </p:sp>
      <p:grpSp>
        <p:nvGrpSpPr>
          <p:cNvPr id="1571" name="Google Shape;1571;p79">
            <a:extLst>
              <a:ext uri="{FF2B5EF4-FFF2-40B4-BE49-F238E27FC236}">
                <a16:creationId xmlns:a16="http://schemas.microsoft.com/office/drawing/2014/main" id="{276216C5-7799-68A0-08BE-040F33E849E7}"/>
              </a:ext>
            </a:extLst>
          </p:cNvPr>
          <p:cNvGrpSpPr/>
          <p:nvPr/>
        </p:nvGrpSpPr>
        <p:grpSpPr>
          <a:xfrm>
            <a:off x="6035300" y="591874"/>
            <a:ext cx="559768" cy="1062642"/>
            <a:chOff x="1502500" y="1320275"/>
            <a:chExt cx="604045" cy="1146695"/>
          </a:xfrm>
        </p:grpSpPr>
        <p:sp>
          <p:nvSpPr>
            <p:cNvPr id="1572" name="Google Shape;1572;p79">
              <a:extLst>
                <a:ext uri="{FF2B5EF4-FFF2-40B4-BE49-F238E27FC236}">
                  <a16:creationId xmlns:a16="http://schemas.microsoft.com/office/drawing/2014/main" id="{4990388C-9E09-89B9-4520-DD76B631E7A0}"/>
                </a:ext>
              </a:extLst>
            </p:cNvPr>
            <p:cNvSpPr/>
            <p:nvPr/>
          </p:nvSpPr>
          <p:spPr>
            <a:xfrm>
              <a:off x="1619050" y="1320275"/>
              <a:ext cx="276694" cy="276694"/>
            </a:xfrm>
            <a:custGeom>
              <a:avLst/>
              <a:gdLst/>
              <a:ahLst/>
              <a:cxnLst/>
              <a:rect l="l" t="t" r="r" b="b"/>
              <a:pathLst>
                <a:path w="9066" h="9066" extrusionOk="0">
                  <a:moveTo>
                    <a:pt x="4890" y="955"/>
                  </a:moveTo>
                  <a:lnTo>
                    <a:pt x="5248" y="1035"/>
                  </a:lnTo>
                  <a:lnTo>
                    <a:pt x="5606" y="1114"/>
                  </a:lnTo>
                  <a:lnTo>
                    <a:pt x="5924" y="1233"/>
                  </a:lnTo>
                  <a:lnTo>
                    <a:pt x="6242" y="1392"/>
                  </a:lnTo>
                  <a:lnTo>
                    <a:pt x="6521" y="1552"/>
                  </a:lnTo>
                  <a:lnTo>
                    <a:pt x="6799" y="1790"/>
                  </a:lnTo>
                  <a:lnTo>
                    <a:pt x="7077" y="1989"/>
                  </a:lnTo>
                  <a:lnTo>
                    <a:pt x="7276" y="2267"/>
                  </a:lnTo>
                  <a:lnTo>
                    <a:pt x="7515" y="2546"/>
                  </a:lnTo>
                  <a:lnTo>
                    <a:pt x="7674" y="2824"/>
                  </a:lnTo>
                  <a:lnTo>
                    <a:pt x="7833" y="3142"/>
                  </a:lnTo>
                  <a:lnTo>
                    <a:pt x="7952" y="3460"/>
                  </a:lnTo>
                  <a:lnTo>
                    <a:pt x="8031" y="3818"/>
                  </a:lnTo>
                  <a:lnTo>
                    <a:pt x="8111" y="4176"/>
                  </a:lnTo>
                  <a:lnTo>
                    <a:pt x="8111" y="4533"/>
                  </a:lnTo>
                  <a:lnTo>
                    <a:pt x="8111" y="4891"/>
                  </a:lnTo>
                  <a:lnTo>
                    <a:pt x="8031" y="5249"/>
                  </a:lnTo>
                  <a:lnTo>
                    <a:pt x="7952" y="5607"/>
                  </a:lnTo>
                  <a:lnTo>
                    <a:pt x="7833" y="5925"/>
                  </a:lnTo>
                  <a:lnTo>
                    <a:pt x="7674" y="6243"/>
                  </a:lnTo>
                  <a:lnTo>
                    <a:pt x="7515" y="6521"/>
                  </a:lnTo>
                  <a:lnTo>
                    <a:pt x="7276" y="6800"/>
                  </a:lnTo>
                  <a:lnTo>
                    <a:pt x="7077" y="7078"/>
                  </a:lnTo>
                  <a:lnTo>
                    <a:pt x="6799" y="7277"/>
                  </a:lnTo>
                  <a:lnTo>
                    <a:pt x="6521" y="7515"/>
                  </a:lnTo>
                  <a:lnTo>
                    <a:pt x="6242" y="7674"/>
                  </a:lnTo>
                  <a:lnTo>
                    <a:pt x="5924" y="7833"/>
                  </a:lnTo>
                  <a:lnTo>
                    <a:pt x="5606" y="7953"/>
                  </a:lnTo>
                  <a:lnTo>
                    <a:pt x="5248" y="8032"/>
                  </a:lnTo>
                  <a:lnTo>
                    <a:pt x="4890" y="8112"/>
                  </a:lnTo>
                  <a:lnTo>
                    <a:pt x="4175" y="8112"/>
                  </a:lnTo>
                  <a:lnTo>
                    <a:pt x="3817" y="8032"/>
                  </a:lnTo>
                  <a:lnTo>
                    <a:pt x="3459" y="7953"/>
                  </a:lnTo>
                  <a:lnTo>
                    <a:pt x="3141" y="7833"/>
                  </a:lnTo>
                  <a:lnTo>
                    <a:pt x="2823" y="7674"/>
                  </a:lnTo>
                  <a:lnTo>
                    <a:pt x="2545" y="7515"/>
                  </a:lnTo>
                  <a:lnTo>
                    <a:pt x="2266" y="7277"/>
                  </a:lnTo>
                  <a:lnTo>
                    <a:pt x="1988" y="7078"/>
                  </a:lnTo>
                  <a:lnTo>
                    <a:pt x="1789" y="6800"/>
                  </a:lnTo>
                  <a:lnTo>
                    <a:pt x="1551" y="6521"/>
                  </a:lnTo>
                  <a:lnTo>
                    <a:pt x="1392" y="6243"/>
                  </a:lnTo>
                  <a:lnTo>
                    <a:pt x="1233" y="5925"/>
                  </a:lnTo>
                  <a:lnTo>
                    <a:pt x="1113" y="5607"/>
                  </a:lnTo>
                  <a:lnTo>
                    <a:pt x="1034" y="5249"/>
                  </a:lnTo>
                  <a:lnTo>
                    <a:pt x="954" y="4891"/>
                  </a:lnTo>
                  <a:lnTo>
                    <a:pt x="954" y="4533"/>
                  </a:lnTo>
                  <a:lnTo>
                    <a:pt x="954" y="4176"/>
                  </a:lnTo>
                  <a:lnTo>
                    <a:pt x="1034" y="3818"/>
                  </a:lnTo>
                  <a:lnTo>
                    <a:pt x="1113" y="3460"/>
                  </a:lnTo>
                  <a:lnTo>
                    <a:pt x="1233" y="3142"/>
                  </a:lnTo>
                  <a:lnTo>
                    <a:pt x="1392" y="2824"/>
                  </a:lnTo>
                  <a:lnTo>
                    <a:pt x="1551" y="2546"/>
                  </a:lnTo>
                  <a:lnTo>
                    <a:pt x="1789" y="2267"/>
                  </a:lnTo>
                  <a:lnTo>
                    <a:pt x="1988" y="1989"/>
                  </a:lnTo>
                  <a:lnTo>
                    <a:pt x="2266" y="1790"/>
                  </a:lnTo>
                  <a:lnTo>
                    <a:pt x="2545" y="1552"/>
                  </a:lnTo>
                  <a:lnTo>
                    <a:pt x="2823" y="1392"/>
                  </a:lnTo>
                  <a:lnTo>
                    <a:pt x="3141" y="1233"/>
                  </a:lnTo>
                  <a:lnTo>
                    <a:pt x="3459" y="1114"/>
                  </a:lnTo>
                  <a:lnTo>
                    <a:pt x="3817" y="1035"/>
                  </a:lnTo>
                  <a:lnTo>
                    <a:pt x="4175" y="955"/>
                  </a:lnTo>
                  <a:close/>
                  <a:moveTo>
                    <a:pt x="4533" y="1"/>
                  </a:moveTo>
                  <a:lnTo>
                    <a:pt x="4055" y="41"/>
                  </a:lnTo>
                  <a:lnTo>
                    <a:pt x="3618" y="80"/>
                  </a:lnTo>
                  <a:lnTo>
                    <a:pt x="3181" y="200"/>
                  </a:lnTo>
                  <a:lnTo>
                    <a:pt x="2783" y="359"/>
                  </a:lnTo>
                  <a:lnTo>
                    <a:pt x="2386" y="558"/>
                  </a:lnTo>
                  <a:lnTo>
                    <a:pt x="1988" y="756"/>
                  </a:lnTo>
                  <a:lnTo>
                    <a:pt x="1630" y="1035"/>
                  </a:lnTo>
                  <a:lnTo>
                    <a:pt x="1312" y="1313"/>
                  </a:lnTo>
                  <a:lnTo>
                    <a:pt x="1034" y="1631"/>
                  </a:lnTo>
                  <a:lnTo>
                    <a:pt x="755" y="1989"/>
                  </a:lnTo>
                  <a:lnTo>
                    <a:pt x="557" y="2386"/>
                  </a:lnTo>
                  <a:lnTo>
                    <a:pt x="358" y="2784"/>
                  </a:lnTo>
                  <a:lnTo>
                    <a:pt x="199" y="3182"/>
                  </a:lnTo>
                  <a:lnTo>
                    <a:pt x="80" y="3619"/>
                  </a:lnTo>
                  <a:lnTo>
                    <a:pt x="40" y="4056"/>
                  </a:lnTo>
                  <a:lnTo>
                    <a:pt x="0" y="4533"/>
                  </a:lnTo>
                  <a:lnTo>
                    <a:pt x="40" y="5011"/>
                  </a:lnTo>
                  <a:lnTo>
                    <a:pt x="80" y="5448"/>
                  </a:lnTo>
                  <a:lnTo>
                    <a:pt x="199" y="5885"/>
                  </a:lnTo>
                  <a:lnTo>
                    <a:pt x="358" y="6283"/>
                  </a:lnTo>
                  <a:lnTo>
                    <a:pt x="557" y="6680"/>
                  </a:lnTo>
                  <a:lnTo>
                    <a:pt x="755" y="7078"/>
                  </a:lnTo>
                  <a:lnTo>
                    <a:pt x="1034" y="7436"/>
                  </a:lnTo>
                  <a:lnTo>
                    <a:pt x="1312" y="7754"/>
                  </a:lnTo>
                  <a:lnTo>
                    <a:pt x="1630" y="8032"/>
                  </a:lnTo>
                  <a:lnTo>
                    <a:pt x="1988" y="8311"/>
                  </a:lnTo>
                  <a:lnTo>
                    <a:pt x="2386" y="8509"/>
                  </a:lnTo>
                  <a:lnTo>
                    <a:pt x="2783" y="8708"/>
                  </a:lnTo>
                  <a:lnTo>
                    <a:pt x="3181" y="8867"/>
                  </a:lnTo>
                  <a:lnTo>
                    <a:pt x="3618" y="8986"/>
                  </a:lnTo>
                  <a:lnTo>
                    <a:pt x="4055" y="9026"/>
                  </a:lnTo>
                  <a:lnTo>
                    <a:pt x="4533" y="9066"/>
                  </a:lnTo>
                  <a:lnTo>
                    <a:pt x="5010" y="9026"/>
                  </a:lnTo>
                  <a:lnTo>
                    <a:pt x="5447" y="8986"/>
                  </a:lnTo>
                  <a:lnTo>
                    <a:pt x="5884" y="8867"/>
                  </a:lnTo>
                  <a:lnTo>
                    <a:pt x="6282" y="8708"/>
                  </a:lnTo>
                  <a:lnTo>
                    <a:pt x="6680" y="8509"/>
                  </a:lnTo>
                  <a:lnTo>
                    <a:pt x="7077" y="8311"/>
                  </a:lnTo>
                  <a:lnTo>
                    <a:pt x="7435" y="8032"/>
                  </a:lnTo>
                  <a:lnTo>
                    <a:pt x="7753" y="7754"/>
                  </a:lnTo>
                  <a:lnTo>
                    <a:pt x="8031" y="7436"/>
                  </a:lnTo>
                  <a:lnTo>
                    <a:pt x="8310" y="7078"/>
                  </a:lnTo>
                  <a:lnTo>
                    <a:pt x="8508" y="6680"/>
                  </a:lnTo>
                  <a:lnTo>
                    <a:pt x="8707" y="6283"/>
                  </a:lnTo>
                  <a:lnTo>
                    <a:pt x="8866" y="5885"/>
                  </a:lnTo>
                  <a:lnTo>
                    <a:pt x="8986" y="5448"/>
                  </a:lnTo>
                  <a:lnTo>
                    <a:pt x="9025" y="5011"/>
                  </a:lnTo>
                  <a:lnTo>
                    <a:pt x="9065" y="4533"/>
                  </a:lnTo>
                  <a:lnTo>
                    <a:pt x="9025" y="4056"/>
                  </a:lnTo>
                  <a:lnTo>
                    <a:pt x="8986" y="3619"/>
                  </a:lnTo>
                  <a:lnTo>
                    <a:pt x="8866" y="3182"/>
                  </a:lnTo>
                  <a:lnTo>
                    <a:pt x="8707" y="2784"/>
                  </a:lnTo>
                  <a:lnTo>
                    <a:pt x="8508" y="2386"/>
                  </a:lnTo>
                  <a:lnTo>
                    <a:pt x="8310" y="1989"/>
                  </a:lnTo>
                  <a:lnTo>
                    <a:pt x="8031" y="1631"/>
                  </a:lnTo>
                  <a:lnTo>
                    <a:pt x="7753" y="1313"/>
                  </a:lnTo>
                  <a:lnTo>
                    <a:pt x="7435" y="1035"/>
                  </a:lnTo>
                  <a:lnTo>
                    <a:pt x="7077" y="756"/>
                  </a:lnTo>
                  <a:lnTo>
                    <a:pt x="6680" y="558"/>
                  </a:lnTo>
                  <a:lnTo>
                    <a:pt x="6282" y="359"/>
                  </a:lnTo>
                  <a:lnTo>
                    <a:pt x="5884" y="200"/>
                  </a:lnTo>
                  <a:lnTo>
                    <a:pt x="5447" y="80"/>
                  </a:lnTo>
                  <a:lnTo>
                    <a:pt x="5010" y="41"/>
                  </a:lnTo>
                  <a:lnTo>
                    <a:pt x="45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79">
              <a:extLst>
                <a:ext uri="{FF2B5EF4-FFF2-40B4-BE49-F238E27FC236}">
                  <a16:creationId xmlns:a16="http://schemas.microsoft.com/office/drawing/2014/main" id="{0A6DC640-B104-6EBE-D83C-6B111AAA58E6}"/>
                </a:ext>
              </a:extLst>
            </p:cNvPr>
            <p:cNvSpPr/>
            <p:nvPr/>
          </p:nvSpPr>
          <p:spPr>
            <a:xfrm>
              <a:off x="1955800" y="1790575"/>
              <a:ext cx="150745" cy="150745"/>
            </a:xfrm>
            <a:custGeom>
              <a:avLst/>
              <a:gdLst/>
              <a:ahLst/>
              <a:cxnLst/>
              <a:rect l="l" t="t" r="r" b="b"/>
              <a:pathLst>
                <a:path w="9066" h="9066" extrusionOk="0">
                  <a:moveTo>
                    <a:pt x="4890" y="955"/>
                  </a:moveTo>
                  <a:lnTo>
                    <a:pt x="5248" y="1035"/>
                  </a:lnTo>
                  <a:lnTo>
                    <a:pt x="5606" y="1114"/>
                  </a:lnTo>
                  <a:lnTo>
                    <a:pt x="5924" y="1233"/>
                  </a:lnTo>
                  <a:lnTo>
                    <a:pt x="6242" y="1392"/>
                  </a:lnTo>
                  <a:lnTo>
                    <a:pt x="6521" y="1552"/>
                  </a:lnTo>
                  <a:lnTo>
                    <a:pt x="6799" y="1790"/>
                  </a:lnTo>
                  <a:lnTo>
                    <a:pt x="7077" y="1989"/>
                  </a:lnTo>
                  <a:lnTo>
                    <a:pt x="7276" y="2267"/>
                  </a:lnTo>
                  <a:lnTo>
                    <a:pt x="7515" y="2546"/>
                  </a:lnTo>
                  <a:lnTo>
                    <a:pt x="7674" y="2824"/>
                  </a:lnTo>
                  <a:lnTo>
                    <a:pt x="7833" y="3142"/>
                  </a:lnTo>
                  <a:lnTo>
                    <a:pt x="7952" y="3460"/>
                  </a:lnTo>
                  <a:lnTo>
                    <a:pt x="8031" y="3818"/>
                  </a:lnTo>
                  <a:lnTo>
                    <a:pt x="8111" y="4176"/>
                  </a:lnTo>
                  <a:lnTo>
                    <a:pt x="8111" y="4533"/>
                  </a:lnTo>
                  <a:lnTo>
                    <a:pt x="8111" y="4891"/>
                  </a:lnTo>
                  <a:lnTo>
                    <a:pt x="8031" y="5249"/>
                  </a:lnTo>
                  <a:lnTo>
                    <a:pt x="7952" y="5607"/>
                  </a:lnTo>
                  <a:lnTo>
                    <a:pt x="7833" y="5925"/>
                  </a:lnTo>
                  <a:lnTo>
                    <a:pt x="7674" y="6243"/>
                  </a:lnTo>
                  <a:lnTo>
                    <a:pt x="7515" y="6521"/>
                  </a:lnTo>
                  <a:lnTo>
                    <a:pt x="7276" y="6800"/>
                  </a:lnTo>
                  <a:lnTo>
                    <a:pt x="7077" y="7078"/>
                  </a:lnTo>
                  <a:lnTo>
                    <a:pt x="6799" y="7277"/>
                  </a:lnTo>
                  <a:lnTo>
                    <a:pt x="6521" y="7515"/>
                  </a:lnTo>
                  <a:lnTo>
                    <a:pt x="6242" y="7674"/>
                  </a:lnTo>
                  <a:lnTo>
                    <a:pt x="5924" y="7833"/>
                  </a:lnTo>
                  <a:lnTo>
                    <a:pt x="5606" y="7953"/>
                  </a:lnTo>
                  <a:lnTo>
                    <a:pt x="5248" y="8032"/>
                  </a:lnTo>
                  <a:lnTo>
                    <a:pt x="4890" y="8112"/>
                  </a:lnTo>
                  <a:lnTo>
                    <a:pt x="4175" y="8112"/>
                  </a:lnTo>
                  <a:lnTo>
                    <a:pt x="3817" y="8032"/>
                  </a:lnTo>
                  <a:lnTo>
                    <a:pt x="3459" y="7953"/>
                  </a:lnTo>
                  <a:lnTo>
                    <a:pt x="3141" y="7833"/>
                  </a:lnTo>
                  <a:lnTo>
                    <a:pt x="2823" y="7674"/>
                  </a:lnTo>
                  <a:lnTo>
                    <a:pt x="2545" y="7515"/>
                  </a:lnTo>
                  <a:lnTo>
                    <a:pt x="2266" y="7277"/>
                  </a:lnTo>
                  <a:lnTo>
                    <a:pt x="1988" y="7078"/>
                  </a:lnTo>
                  <a:lnTo>
                    <a:pt x="1789" y="6800"/>
                  </a:lnTo>
                  <a:lnTo>
                    <a:pt x="1551" y="6521"/>
                  </a:lnTo>
                  <a:lnTo>
                    <a:pt x="1392" y="6243"/>
                  </a:lnTo>
                  <a:lnTo>
                    <a:pt x="1233" y="5925"/>
                  </a:lnTo>
                  <a:lnTo>
                    <a:pt x="1113" y="5607"/>
                  </a:lnTo>
                  <a:lnTo>
                    <a:pt x="1034" y="5249"/>
                  </a:lnTo>
                  <a:lnTo>
                    <a:pt x="954" y="4891"/>
                  </a:lnTo>
                  <a:lnTo>
                    <a:pt x="954" y="4533"/>
                  </a:lnTo>
                  <a:lnTo>
                    <a:pt x="954" y="4176"/>
                  </a:lnTo>
                  <a:lnTo>
                    <a:pt x="1034" y="3818"/>
                  </a:lnTo>
                  <a:lnTo>
                    <a:pt x="1113" y="3460"/>
                  </a:lnTo>
                  <a:lnTo>
                    <a:pt x="1233" y="3142"/>
                  </a:lnTo>
                  <a:lnTo>
                    <a:pt x="1392" y="2824"/>
                  </a:lnTo>
                  <a:lnTo>
                    <a:pt x="1551" y="2546"/>
                  </a:lnTo>
                  <a:lnTo>
                    <a:pt x="1789" y="2267"/>
                  </a:lnTo>
                  <a:lnTo>
                    <a:pt x="1988" y="1989"/>
                  </a:lnTo>
                  <a:lnTo>
                    <a:pt x="2266" y="1790"/>
                  </a:lnTo>
                  <a:lnTo>
                    <a:pt x="2545" y="1552"/>
                  </a:lnTo>
                  <a:lnTo>
                    <a:pt x="2823" y="1392"/>
                  </a:lnTo>
                  <a:lnTo>
                    <a:pt x="3141" y="1233"/>
                  </a:lnTo>
                  <a:lnTo>
                    <a:pt x="3459" y="1114"/>
                  </a:lnTo>
                  <a:lnTo>
                    <a:pt x="3817" y="1035"/>
                  </a:lnTo>
                  <a:lnTo>
                    <a:pt x="4175" y="955"/>
                  </a:lnTo>
                  <a:close/>
                  <a:moveTo>
                    <a:pt x="4533" y="1"/>
                  </a:moveTo>
                  <a:lnTo>
                    <a:pt x="4055" y="41"/>
                  </a:lnTo>
                  <a:lnTo>
                    <a:pt x="3618" y="80"/>
                  </a:lnTo>
                  <a:lnTo>
                    <a:pt x="3181" y="200"/>
                  </a:lnTo>
                  <a:lnTo>
                    <a:pt x="2783" y="359"/>
                  </a:lnTo>
                  <a:lnTo>
                    <a:pt x="2386" y="558"/>
                  </a:lnTo>
                  <a:lnTo>
                    <a:pt x="1988" y="756"/>
                  </a:lnTo>
                  <a:lnTo>
                    <a:pt x="1630" y="1035"/>
                  </a:lnTo>
                  <a:lnTo>
                    <a:pt x="1312" y="1313"/>
                  </a:lnTo>
                  <a:lnTo>
                    <a:pt x="1034" y="1631"/>
                  </a:lnTo>
                  <a:lnTo>
                    <a:pt x="755" y="1989"/>
                  </a:lnTo>
                  <a:lnTo>
                    <a:pt x="557" y="2386"/>
                  </a:lnTo>
                  <a:lnTo>
                    <a:pt x="358" y="2784"/>
                  </a:lnTo>
                  <a:lnTo>
                    <a:pt x="199" y="3182"/>
                  </a:lnTo>
                  <a:lnTo>
                    <a:pt x="80" y="3619"/>
                  </a:lnTo>
                  <a:lnTo>
                    <a:pt x="40" y="4056"/>
                  </a:lnTo>
                  <a:lnTo>
                    <a:pt x="0" y="4533"/>
                  </a:lnTo>
                  <a:lnTo>
                    <a:pt x="40" y="5011"/>
                  </a:lnTo>
                  <a:lnTo>
                    <a:pt x="80" y="5448"/>
                  </a:lnTo>
                  <a:lnTo>
                    <a:pt x="199" y="5885"/>
                  </a:lnTo>
                  <a:lnTo>
                    <a:pt x="358" y="6283"/>
                  </a:lnTo>
                  <a:lnTo>
                    <a:pt x="557" y="6680"/>
                  </a:lnTo>
                  <a:lnTo>
                    <a:pt x="755" y="7078"/>
                  </a:lnTo>
                  <a:lnTo>
                    <a:pt x="1034" y="7436"/>
                  </a:lnTo>
                  <a:lnTo>
                    <a:pt x="1312" y="7754"/>
                  </a:lnTo>
                  <a:lnTo>
                    <a:pt x="1630" y="8032"/>
                  </a:lnTo>
                  <a:lnTo>
                    <a:pt x="1988" y="8311"/>
                  </a:lnTo>
                  <a:lnTo>
                    <a:pt x="2386" y="8509"/>
                  </a:lnTo>
                  <a:lnTo>
                    <a:pt x="2783" y="8708"/>
                  </a:lnTo>
                  <a:lnTo>
                    <a:pt x="3181" y="8867"/>
                  </a:lnTo>
                  <a:lnTo>
                    <a:pt x="3618" y="8986"/>
                  </a:lnTo>
                  <a:lnTo>
                    <a:pt x="4055" y="9026"/>
                  </a:lnTo>
                  <a:lnTo>
                    <a:pt x="4533" y="9066"/>
                  </a:lnTo>
                  <a:lnTo>
                    <a:pt x="5010" y="9026"/>
                  </a:lnTo>
                  <a:lnTo>
                    <a:pt x="5447" y="8986"/>
                  </a:lnTo>
                  <a:lnTo>
                    <a:pt x="5884" y="8867"/>
                  </a:lnTo>
                  <a:lnTo>
                    <a:pt x="6282" y="8708"/>
                  </a:lnTo>
                  <a:lnTo>
                    <a:pt x="6680" y="8509"/>
                  </a:lnTo>
                  <a:lnTo>
                    <a:pt x="7077" y="8311"/>
                  </a:lnTo>
                  <a:lnTo>
                    <a:pt x="7435" y="8032"/>
                  </a:lnTo>
                  <a:lnTo>
                    <a:pt x="7753" y="7754"/>
                  </a:lnTo>
                  <a:lnTo>
                    <a:pt x="8031" y="7436"/>
                  </a:lnTo>
                  <a:lnTo>
                    <a:pt x="8310" y="7078"/>
                  </a:lnTo>
                  <a:lnTo>
                    <a:pt x="8508" y="6680"/>
                  </a:lnTo>
                  <a:lnTo>
                    <a:pt x="8707" y="6283"/>
                  </a:lnTo>
                  <a:lnTo>
                    <a:pt x="8866" y="5885"/>
                  </a:lnTo>
                  <a:lnTo>
                    <a:pt x="8986" y="5448"/>
                  </a:lnTo>
                  <a:lnTo>
                    <a:pt x="9025" y="5011"/>
                  </a:lnTo>
                  <a:lnTo>
                    <a:pt x="9065" y="4533"/>
                  </a:lnTo>
                  <a:lnTo>
                    <a:pt x="9025" y="4056"/>
                  </a:lnTo>
                  <a:lnTo>
                    <a:pt x="8986" y="3619"/>
                  </a:lnTo>
                  <a:lnTo>
                    <a:pt x="8866" y="3182"/>
                  </a:lnTo>
                  <a:lnTo>
                    <a:pt x="8707" y="2784"/>
                  </a:lnTo>
                  <a:lnTo>
                    <a:pt x="8508" y="2386"/>
                  </a:lnTo>
                  <a:lnTo>
                    <a:pt x="8310" y="1989"/>
                  </a:lnTo>
                  <a:lnTo>
                    <a:pt x="8031" y="1631"/>
                  </a:lnTo>
                  <a:lnTo>
                    <a:pt x="7753" y="1313"/>
                  </a:lnTo>
                  <a:lnTo>
                    <a:pt x="7435" y="1035"/>
                  </a:lnTo>
                  <a:lnTo>
                    <a:pt x="7077" y="756"/>
                  </a:lnTo>
                  <a:lnTo>
                    <a:pt x="6680" y="558"/>
                  </a:lnTo>
                  <a:lnTo>
                    <a:pt x="6282" y="359"/>
                  </a:lnTo>
                  <a:lnTo>
                    <a:pt x="5884" y="200"/>
                  </a:lnTo>
                  <a:lnTo>
                    <a:pt x="5447" y="80"/>
                  </a:lnTo>
                  <a:lnTo>
                    <a:pt x="5010" y="41"/>
                  </a:lnTo>
                  <a:lnTo>
                    <a:pt x="45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79">
              <a:extLst>
                <a:ext uri="{FF2B5EF4-FFF2-40B4-BE49-F238E27FC236}">
                  <a16:creationId xmlns:a16="http://schemas.microsoft.com/office/drawing/2014/main" id="{B6FA7D18-56E1-71C3-A6B3-586297159051}"/>
                </a:ext>
              </a:extLst>
            </p:cNvPr>
            <p:cNvSpPr/>
            <p:nvPr/>
          </p:nvSpPr>
          <p:spPr>
            <a:xfrm>
              <a:off x="1502500" y="1880650"/>
              <a:ext cx="226650" cy="226650"/>
            </a:xfrm>
            <a:custGeom>
              <a:avLst/>
              <a:gdLst/>
              <a:ahLst/>
              <a:cxnLst/>
              <a:rect l="l" t="t" r="r" b="b"/>
              <a:pathLst>
                <a:path w="9066" h="9066" extrusionOk="0">
                  <a:moveTo>
                    <a:pt x="4890" y="955"/>
                  </a:moveTo>
                  <a:lnTo>
                    <a:pt x="5248" y="1035"/>
                  </a:lnTo>
                  <a:lnTo>
                    <a:pt x="5606" y="1114"/>
                  </a:lnTo>
                  <a:lnTo>
                    <a:pt x="5924" y="1233"/>
                  </a:lnTo>
                  <a:lnTo>
                    <a:pt x="6242" y="1392"/>
                  </a:lnTo>
                  <a:lnTo>
                    <a:pt x="6521" y="1552"/>
                  </a:lnTo>
                  <a:lnTo>
                    <a:pt x="6799" y="1790"/>
                  </a:lnTo>
                  <a:lnTo>
                    <a:pt x="7077" y="1989"/>
                  </a:lnTo>
                  <a:lnTo>
                    <a:pt x="7276" y="2267"/>
                  </a:lnTo>
                  <a:lnTo>
                    <a:pt x="7515" y="2546"/>
                  </a:lnTo>
                  <a:lnTo>
                    <a:pt x="7674" y="2824"/>
                  </a:lnTo>
                  <a:lnTo>
                    <a:pt x="7833" y="3142"/>
                  </a:lnTo>
                  <a:lnTo>
                    <a:pt x="7952" y="3460"/>
                  </a:lnTo>
                  <a:lnTo>
                    <a:pt x="8031" y="3818"/>
                  </a:lnTo>
                  <a:lnTo>
                    <a:pt x="8111" y="4176"/>
                  </a:lnTo>
                  <a:lnTo>
                    <a:pt x="8111" y="4533"/>
                  </a:lnTo>
                  <a:lnTo>
                    <a:pt x="8111" y="4891"/>
                  </a:lnTo>
                  <a:lnTo>
                    <a:pt x="8031" y="5249"/>
                  </a:lnTo>
                  <a:lnTo>
                    <a:pt x="7952" y="5607"/>
                  </a:lnTo>
                  <a:lnTo>
                    <a:pt x="7833" y="5925"/>
                  </a:lnTo>
                  <a:lnTo>
                    <a:pt x="7674" y="6243"/>
                  </a:lnTo>
                  <a:lnTo>
                    <a:pt x="7515" y="6521"/>
                  </a:lnTo>
                  <a:lnTo>
                    <a:pt x="7276" y="6800"/>
                  </a:lnTo>
                  <a:lnTo>
                    <a:pt x="7077" y="7078"/>
                  </a:lnTo>
                  <a:lnTo>
                    <a:pt x="6799" y="7277"/>
                  </a:lnTo>
                  <a:lnTo>
                    <a:pt x="6521" y="7515"/>
                  </a:lnTo>
                  <a:lnTo>
                    <a:pt x="6242" y="7674"/>
                  </a:lnTo>
                  <a:lnTo>
                    <a:pt x="5924" y="7833"/>
                  </a:lnTo>
                  <a:lnTo>
                    <a:pt x="5606" y="7953"/>
                  </a:lnTo>
                  <a:lnTo>
                    <a:pt x="5248" y="8032"/>
                  </a:lnTo>
                  <a:lnTo>
                    <a:pt x="4890" y="8112"/>
                  </a:lnTo>
                  <a:lnTo>
                    <a:pt x="4175" y="8112"/>
                  </a:lnTo>
                  <a:lnTo>
                    <a:pt x="3817" y="8032"/>
                  </a:lnTo>
                  <a:lnTo>
                    <a:pt x="3459" y="7953"/>
                  </a:lnTo>
                  <a:lnTo>
                    <a:pt x="3141" y="7833"/>
                  </a:lnTo>
                  <a:lnTo>
                    <a:pt x="2823" y="7674"/>
                  </a:lnTo>
                  <a:lnTo>
                    <a:pt x="2545" y="7515"/>
                  </a:lnTo>
                  <a:lnTo>
                    <a:pt x="2266" y="7277"/>
                  </a:lnTo>
                  <a:lnTo>
                    <a:pt x="1988" y="7078"/>
                  </a:lnTo>
                  <a:lnTo>
                    <a:pt x="1789" y="6800"/>
                  </a:lnTo>
                  <a:lnTo>
                    <a:pt x="1551" y="6521"/>
                  </a:lnTo>
                  <a:lnTo>
                    <a:pt x="1392" y="6243"/>
                  </a:lnTo>
                  <a:lnTo>
                    <a:pt x="1233" y="5925"/>
                  </a:lnTo>
                  <a:lnTo>
                    <a:pt x="1113" y="5607"/>
                  </a:lnTo>
                  <a:lnTo>
                    <a:pt x="1034" y="5249"/>
                  </a:lnTo>
                  <a:lnTo>
                    <a:pt x="954" y="4891"/>
                  </a:lnTo>
                  <a:lnTo>
                    <a:pt x="954" y="4533"/>
                  </a:lnTo>
                  <a:lnTo>
                    <a:pt x="954" y="4176"/>
                  </a:lnTo>
                  <a:lnTo>
                    <a:pt x="1034" y="3818"/>
                  </a:lnTo>
                  <a:lnTo>
                    <a:pt x="1113" y="3460"/>
                  </a:lnTo>
                  <a:lnTo>
                    <a:pt x="1233" y="3142"/>
                  </a:lnTo>
                  <a:lnTo>
                    <a:pt x="1392" y="2824"/>
                  </a:lnTo>
                  <a:lnTo>
                    <a:pt x="1551" y="2546"/>
                  </a:lnTo>
                  <a:lnTo>
                    <a:pt x="1789" y="2267"/>
                  </a:lnTo>
                  <a:lnTo>
                    <a:pt x="1988" y="1989"/>
                  </a:lnTo>
                  <a:lnTo>
                    <a:pt x="2266" y="1790"/>
                  </a:lnTo>
                  <a:lnTo>
                    <a:pt x="2545" y="1552"/>
                  </a:lnTo>
                  <a:lnTo>
                    <a:pt x="2823" y="1392"/>
                  </a:lnTo>
                  <a:lnTo>
                    <a:pt x="3141" y="1233"/>
                  </a:lnTo>
                  <a:lnTo>
                    <a:pt x="3459" y="1114"/>
                  </a:lnTo>
                  <a:lnTo>
                    <a:pt x="3817" y="1035"/>
                  </a:lnTo>
                  <a:lnTo>
                    <a:pt x="4175" y="955"/>
                  </a:lnTo>
                  <a:close/>
                  <a:moveTo>
                    <a:pt x="4533" y="1"/>
                  </a:moveTo>
                  <a:lnTo>
                    <a:pt x="4055" y="41"/>
                  </a:lnTo>
                  <a:lnTo>
                    <a:pt x="3618" y="80"/>
                  </a:lnTo>
                  <a:lnTo>
                    <a:pt x="3181" y="200"/>
                  </a:lnTo>
                  <a:lnTo>
                    <a:pt x="2783" y="359"/>
                  </a:lnTo>
                  <a:lnTo>
                    <a:pt x="2386" y="558"/>
                  </a:lnTo>
                  <a:lnTo>
                    <a:pt x="1988" y="756"/>
                  </a:lnTo>
                  <a:lnTo>
                    <a:pt x="1630" y="1035"/>
                  </a:lnTo>
                  <a:lnTo>
                    <a:pt x="1312" y="1313"/>
                  </a:lnTo>
                  <a:lnTo>
                    <a:pt x="1034" y="1631"/>
                  </a:lnTo>
                  <a:lnTo>
                    <a:pt x="755" y="1989"/>
                  </a:lnTo>
                  <a:lnTo>
                    <a:pt x="557" y="2386"/>
                  </a:lnTo>
                  <a:lnTo>
                    <a:pt x="358" y="2784"/>
                  </a:lnTo>
                  <a:lnTo>
                    <a:pt x="199" y="3182"/>
                  </a:lnTo>
                  <a:lnTo>
                    <a:pt x="80" y="3619"/>
                  </a:lnTo>
                  <a:lnTo>
                    <a:pt x="40" y="4056"/>
                  </a:lnTo>
                  <a:lnTo>
                    <a:pt x="0" y="4533"/>
                  </a:lnTo>
                  <a:lnTo>
                    <a:pt x="40" y="5011"/>
                  </a:lnTo>
                  <a:lnTo>
                    <a:pt x="80" y="5448"/>
                  </a:lnTo>
                  <a:lnTo>
                    <a:pt x="199" y="5885"/>
                  </a:lnTo>
                  <a:lnTo>
                    <a:pt x="358" y="6283"/>
                  </a:lnTo>
                  <a:lnTo>
                    <a:pt x="557" y="6680"/>
                  </a:lnTo>
                  <a:lnTo>
                    <a:pt x="755" y="7078"/>
                  </a:lnTo>
                  <a:lnTo>
                    <a:pt x="1034" y="7436"/>
                  </a:lnTo>
                  <a:lnTo>
                    <a:pt x="1312" y="7754"/>
                  </a:lnTo>
                  <a:lnTo>
                    <a:pt x="1630" y="8032"/>
                  </a:lnTo>
                  <a:lnTo>
                    <a:pt x="1988" y="8311"/>
                  </a:lnTo>
                  <a:lnTo>
                    <a:pt x="2386" y="8509"/>
                  </a:lnTo>
                  <a:lnTo>
                    <a:pt x="2783" y="8708"/>
                  </a:lnTo>
                  <a:lnTo>
                    <a:pt x="3181" y="8867"/>
                  </a:lnTo>
                  <a:lnTo>
                    <a:pt x="3618" y="8986"/>
                  </a:lnTo>
                  <a:lnTo>
                    <a:pt x="4055" y="9026"/>
                  </a:lnTo>
                  <a:lnTo>
                    <a:pt x="4533" y="9066"/>
                  </a:lnTo>
                  <a:lnTo>
                    <a:pt x="5010" y="9026"/>
                  </a:lnTo>
                  <a:lnTo>
                    <a:pt x="5447" y="8986"/>
                  </a:lnTo>
                  <a:lnTo>
                    <a:pt x="5884" y="8867"/>
                  </a:lnTo>
                  <a:lnTo>
                    <a:pt x="6282" y="8708"/>
                  </a:lnTo>
                  <a:lnTo>
                    <a:pt x="6680" y="8509"/>
                  </a:lnTo>
                  <a:lnTo>
                    <a:pt x="7077" y="8311"/>
                  </a:lnTo>
                  <a:lnTo>
                    <a:pt x="7435" y="8032"/>
                  </a:lnTo>
                  <a:lnTo>
                    <a:pt x="7753" y="7754"/>
                  </a:lnTo>
                  <a:lnTo>
                    <a:pt x="8031" y="7436"/>
                  </a:lnTo>
                  <a:lnTo>
                    <a:pt x="8310" y="7078"/>
                  </a:lnTo>
                  <a:lnTo>
                    <a:pt x="8508" y="6680"/>
                  </a:lnTo>
                  <a:lnTo>
                    <a:pt x="8707" y="6283"/>
                  </a:lnTo>
                  <a:lnTo>
                    <a:pt x="8866" y="5885"/>
                  </a:lnTo>
                  <a:lnTo>
                    <a:pt x="8986" y="5448"/>
                  </a:lnTo>
                  <a:lnTo>
                    <a:pt x="9025" y="5011"/>
                  </a:lnTo>
                  <a:lnTo>
                    <a:pt x="9065" y="4533"/>
                  </a:lnTo>
                  <a:lnTo>
                    <a:pt x="9025" y="4056"/>
                  </a:lnTo>
                  <a:lnTo>
                    <a:pt x="8986" y="3619"/>
                  </a:lnTo>
                  <a:lnTo>
                    <a:pt x="8866" y="3182"/>
                  </a:lnTo>
                  <a:lnTo>
                    <a:pt x="8707" y="2784"/>
                  </a:lnTo>
                  <a:lnTo>
                    <a:pt x="8508" y="2386"/>
                  </a:lnTo>
                  <a:lnTo>
                    <a:pt x="8310" y="1989"/>
                  </a:lnTo>
                  <a:lnTo>
                    <a:pt x="8031" y="1631"/>
                  </a:lnTo>
                  <a:lnTo>
                    <a:pt x="7753" y="1313"/>
                  </a:lnTo>
                  <a:lnTo>
                    <a:pt x="7435" y="1035"/>
                  </a:lnTo>
                  <a:lnTo>
                    <a:pt x="7077" y="756"/>
                  </a:lnTo>
                  <a:lnTo>
                    <a:pt x="6680" y="558"/>
                  </a:lnTo>
                  <a:lnTo>
                    <a:pt x="6282" y="359"/>
                  </a:lnTo>
                  <a:lnTo>
                    <a:pt x="5884" y="200"/>
                  </a:lnTo>
                  <a:lnTo>
                    <a:pt x="5447" y="80"/>
                  </a:lnTo>
                  <a:lnTo>
                    <a:pt x="5010" y="41"/>
                  </a:lnTo>
                  <a:lnTo>
                    <a:pt x="45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79">
              <a:extLst>
                <a:ext uri="{FF2B5EF4-FFF2-40B4-BE49-F238E27FC236}">
                  <a16:creationId xmlns:a16="http://schemas.microsoft.com/office/drawing/2014/main" id="{C69F7CFE-2F63-5B8F-447B-8D48E58A910C}"/>
                </a:ext>
              </a:extLst>
            </p:cNvPr>
            <p:cNvSpPr/>
            <p:nvPr/>
          </p:nvSpPr>
          <p:spPr>
            <a:xfrm>
              <a:off x="1729150" y="2316225"/>
              <a:ext cx="150745" cy="150745"/>
            </a:xfrm>
            <a:custGeom>
              <a:avLst/>
              <a:gdLst/>
              <a:ahLst/>
              <a:cxnLst/>
              <a:rect l="l" t="t" r="r" b="b"/>
              <a:pathLst>
                <a:path w="9066" h="9066" extrusionOk="0">
                  <a:moveTo>
                    <a:pt x="4890" y="955"/>
                  </a:moveTo>
                  <a:lnTo>
                    <a:pt x="5248" y="1035"/>
                  </a:lnTo>
                  <a:lnTo>
                    <a:pt x="5606" y="1114"/>
                  </a:lnTo>
                  <a:lnTo>
                    <a:pt x="5924" y="1233"/>
                  </a:lnTo>
                  <a:lnTo>
                    <a:pt x="6242" y="1392"/>
                  </a:lnTo>
                  <a:lnTo>
                    <a:pt x="6521" y="1552"/>
                  </a:lnTo>
                  <a:lnTo>
                    <a:pt x="6799" y="1790"/>
                  </a:lnTo>
                  <a:lnTo>
                    <a:pt x="7077" y="1989"/>
                  </a:lnTo>
                  <a:lnTo>
                    <a:pt x="7276" y="2267"/>
                  </a:lnTo>
                  <a:lnTo>
                    <a:pt x="7515" y="2546"/>
                  </a:lnTo>
                  <a:lnTo>
                    <a:pt x="7674" y="2824"/>
                  </a:lnTo>
                  <a:lnTo>
                    <a:pt x="7833" y="3142"/>
                  </a:lnTo>
                  <a:lnTo>
                    <a:pt x="7952" y="3460"/>
                  </a:lnTo>
                  <a:lnTo>
                    <a:pt x="8031" y="3818"/>
                  </a:lnTo>
                  <a:lnTo>
                    <a:pt x="8111" y="4176"/>
                  </a:lnTo>
                  <a:lnTo>
                    <a:pt x="8111" y="4533"/>
                  </a:lnTo>
                  <a:lnTo>
                    <a:pt x="8111" y="4891"/>
                  </a:lnTo>
                  <a:lnTo>
                    <a:pt x="8031" y="5249"/>
                  </a:lnTo>
                  <a:lnTo>
                    <a:pt x="7952" y="5607"/>
                  </a:lnTo>
                  <a:lnTo>
                    <a:pt x="7833" y="5925"/>
                  </a:lnTo>
                  <a:lnTo>
                    <a:pt x="7674" y="6243"/>
                  </a:lnTo>
                  <a:lnTo>
                    <a:pt x="7515" y="6521"/>
                  </a:lnTo>
                  <a:lnTo>
                    <a:pt x="7276" y="6800"/>
                  </a:lnTo>
                  <a:lnTo>
                    <a:pt x="7077" y="7078"/>
                  </a:lnTo>
                  <a:lnTo>
                    <a:pt x="6799" y="7277"/>
                  </a:lnTo>
                  <a:lnTo>
                    <a:pt x="6521" y="7515"/>
                  </a:lnTo>
                  <a:lnTo>
                    <a:pt x="6242" y="7674"/>
                  </a:lnTo>
                  <a:lnTo>
                    <a:pt x="5924" y="7833"/>
                  </a:lnTo>
                  <a:lnTo>
                    <a:pt x="5606" y="7953"/>
                  </a:lnTo>
                  <a:lnTo>
                    <a:pt x="5248" y="8032"/>
                  </a:lnTo>
                  <a:lnTo>
                    <a:pt x="4890" y="8112"/>
                  </a:lnTo>
                  <a:lnTo>
                    <a:pt x="4175" y="8112"/>
                  </a:lnTo>
                  <a:lnTo>
                    <a:pt x="3817" y="8032"/>
                  </a:lnTo>
                  <a:lnTo>
                    <a:pt x="3459" y="7953"/>
                  </a:lnTo>
                  <a:lnTo>
                    <a:pt x="3141" y="7833"/>
                  </a:lnTo>
                  <a:lnTo>
                    <a:pt x="2823" y="7674"/>
                  </a:lnTo>
                  <a:lnTo>
                    <a:pt x="2545" y="7515"/>
                  </a:lnTo>
                  <a:lnTo>
                    <a:pt x="2266" y="7277"/>
                  </a:lnTo>
                  <a:lnTo>
                    <a:pt x="1988" y="7078"/>
                  </a:lnTo>
                  <a:lnTo>
                    <a:pt x="1789" y="6800"/>
                  </a:lnTo>
                  <a:lnTo>
                    <a:pt x="1551" y="6521"/>
                  </a:lnTo>
                  <a:lnTo>
                    <a:pt x="1392" y="6243"/>
                  </a:lnTo>
                  <a:lnTo>
                    <a:pt x="1233" y="5925"/>
                  </a:lnTo>
                  <a:lnTo>
                    <a:pt x="1113" y="5607"/>
                  </a:lnTo>
                  <a:lnTo>
                    <a:pt x="1034" y="5249"/>
                  </a:lnTo>
                  <a:lnTo>
                    <a:pt x="954" y="4891"/>
                  </a:lnTo>
                  <a:lnTo>
                    <a:pt x="954" y="4533"/>
                  </a:lnTo>
                  <a:lnTo>
                    <a:pt x="954" y="4176"/>
                  </a:lnTo>
                  <a:lnTo>
                    <a:pt x="1034" y="3818"/>
                  </a:lnTo>
                  <a:lnTo>
                    <a:pt x="1113" y="3460"/>
                  </a:lnTo>
                  <a:lnTo>
                    <a:pt x="1233" y="3142"/>
                  </a:lnTo>
                  <a:lnTo>
                    <a:pt x="1392" y="2824"/>
                  </a:lnTo>
                  <a:lnTo>
                    <a:pt x="1551" y="2546"/>
                  </a:lnTo>
                  <a:lnTo>
                    <a:pt x="1789" y="2267"/>
                  </a:lnTo>
                  <a:lnTo>
                    <a:pt x="1988" y="1989"/>
                  </a:lnTo>
                  <a:lnTo>
                    <a:pt x="2266" y="1790"/>
                  </a:lnTo>
                  <a:lnTo>
                    <a:pt x="2545" y="1552"/>
                  </a:lnTo>
                  <a:lnTo>
                    <a:pt x="2823" y="1392"/>
                  </a:lnTo>
                  <a:lnTo>
                    <a:pt x="3141" y="1233"/>
                  </a:lnTo>
                  <a:lnTo>
                    <a:pt x="3459" y="1114"/>
                  </a:lnTo>
                  <a:lnTo>
                    <a:pt x="3817" y="1035"/>
                  </a:lnTo>
                  <a:lnTo>
                    <a:pt x="4175" y="955"/>
                  </a:lnTo>
                  <a:close/>
                  <a:moveTo>
                    <a:pt x="4533" y="1"/>
                  </a:moveTo>
                  <a:lnTo>
                    <a:pt x="4055" y="41"/>
                  </a:lnTo>
                  <a:lnTo>
                    <a:pt x="3618" y="80"/>
                  </a:lnTo>
                  <a:lnTo>
                    <a:pt x="3181" y="200"/>
                  </a:lnTo>
                  <a:lnTo>
                    <a:pt x="2783" y="359"/>
                  </a:lnTo>
                  <a:lnTo>
                    <a:pt x="2386" y="558"/>
                  </a:lnTo>
                  <a:lnTo>
                    <a:pt x="1988" y="756"/>
                  </a:lnTo>
                  <a:lnTo>
                    <a:pt x="1630" y="1035"/>
                  </a:lnTo>
                  <a:lnTo>
                    <a:pt x="1312" y="1313"/>
                  </a:lnTo>
                  <a:lnTo>
                    <a:pt x="1034" y="1631"/>
                  </a:lnTo>
                  <a:lnTo>
                    <a:pt x="755" y="1989"/>
                  </a:lnTo>
                  <a:lnTo>
                    <a:pt x="557" y="2386"/>
                  </a:lnTo>
                  <a:lnTo>
                    <a:pt x="358" y="2784"/>
                  </a:lnTo>
                  <a:lnTo>
                    <a:pt x="199" y="3182"/>
                  </a:lnTo>
                  <a:lnTo>
                    <a:pt x="80" y="3619"/>
                  </a:lnTo>
                  <a:lnTo>
                    <a:pt x="40" y="4056"/>
                  </a:lnTo>
                  <a:lnTo>
                    <a:pt x="0" y="4533"/>
                  </a:lnTo>
                  <a:lnTo>
                    <a:pt x="40" y="5011"/>
                  </a:lnTo>
                  <a:lnTo>
                    <a:pt x="80" y="5448"/>
                  </a:lnTo>
                  <a:lnTo>
                    <a:pt x="199" y="5885"/>
                  </a:lnTo>
                  <a:lnTo>
                    <a:pt x="358" y="6283"/>
                  </a:lnTo>
                  <a:lnTo>
                    <a:pt x="557" y="6680"/>
                  </a:lnTo>
                  <a:lnTo>
                    <a:pt x="755" y="7078"/>
                  </a:lnTo>
                  <a:lnTo>
                    <a:pt x="1034" y="7436"/>
                  </a:lnTo>
                  <a:lnTo>
                    <a:pt x="1312" y="7754"/>
                  </a:lnTo>
                  <a:lnTo>
                    <a:pt x="1630" y="8032"/>
                  </a:lnTo>
                  <a:lnTo>
                    <a:pt x="1988" y="8311"/>
                  </a:lnTo>
                  <a:lnTo>
                    <a:pt x="2386" y="8509"/>
                  </a:lnTo>
                  <a:lnTo>
                    <a:pt x="2783" y="8708"/>
                  </a:lnTo>
                  <a:lnTo>
                    <a:pt x="3181" y="8867"/>
                  </a:lnTo>
                  <a:lnTo>
                    <a:pt x="3618" y="8986"/>
                  </a:lnTo>
                  <a:lnTo>
                    <a:pt x="4055" y="9026"/>
                  </a:lnTo>
                  <a:lnTo>
                    <a:pt x="4533" y="9066"/>
                  </a:lnTo>
                  <a:lnTo>
                    <a:pt x="5010" y="9026"/>
                  </a:lnTo>
                  <a:lnTo>
                    <a:pt x="5447" y="8986"/>
                  </a:lnTo>
                  <a:lnTo>
                    <a:pt x="5884" y="8867"/>
                  </a:lnTo>
                  <a:lnTo>
                    <a:pt x="6282" y="8708"/>
                  </a:lnTo>
                  <a:lnTo>
                    <a:pt x="6680" y="8509"/>
                  </a:lnTo>
                  <a:lnTo>
                    <a:pt x="7077" y="8311"/>
                  </a:lnTo>
                  <a:lnTo>
                    <a:pt x="7435" y="8032"/>
                  </a:lnTo>
                  <a:lnTo>
                    <a:pt x="7753" y="7754"/>
                  </a:lnTo>
                  <a:lnTo>
                    <a:pt x="8031" y="7436"/>
                  </a:lnTo>
                  <a:lnTo>
                    <a:pt x="8310" y="7078"/>
                  </a:lnTo>
                  <a:lnTo>
                    <a:pt x="8508" y="6680"/>
                  </a:lnTo>
                  <a:lnTo>
                    <a:pt x="8707" y="6283"/>
                  </a:lnTo>
                  <a:lnTo>
                    <a:pt x="8866" y="5885"/>
                  </a:lnTo>
                  <a:lnTo>
                    <a:pt x="8986" y="5448"/>
                  </a:lnTo>
                  <a:lnTo>
                    <a:pt x="9025" y="5011"/>
                  </a:lnTo>
                  <a:lnTo>
                    <a:pt x="9065" y="4533"/>
                  </a:lnTo>
                  <a:lnTo>
                    <a:pt x="9025" y="4056"/>
                  </a:lnTo>
                  <a:lnTo>
                    <a:pt x="8986" y="3619"/>
                  </a:lnTo>
                  <a:lnTo>
                    <a:pt x="8866" y="3182"/>
                  </a:lnTo>
                  <a:lnTo>
                    <a:pt x="8707" y="2784"/>
                  </a:lnTo>
                  <a:lnTo>
                    <a:pt x="8508" y="2386"/>
                  </a:lnTo>
                  <a:lnTo>
                    <a:pt x="8310" y="1989"/>
                  </a:lnTo>
                  <a:lnTo>
                    <a:pt x="8031" y="1631"/>
                  </a:lnTo>
                  <a:lnTo>
                    <a:pt x="7753" y="1313"/>
                  </a:lnTo>
                  <a:lnTo>
                    <a:pt x="7435" y="1035"/>
                  </a:lnTo>
                  <a:lnTo>
                    <a:pt x="7077" y="756"/>
                  </a:lnTo>
                  <a:lnTo>
                    <a:pt x="6680" y="558"/>
                  </a:lnTo>
                  <a:lnTo>
                    <a:pt x="6282" y="359"/>
                  </a:lnTo>
                  <a:lnTo>
                    <a:pt x="5884" y="200"/>
                  </a:lnTo>
                  <a:lnTo>
                    <a:pt x="5447" y="80"/>
                  </a:lnTo>
                  <a:lnTo>
                    <a:pt x="5010" y="41"/>
                  </a:lnTo>
                  <a:lnTo>
                    <a:pt x="45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76" name="Google Shape;1576;p79">
            <a:extLst>
              <a:ext uri="{FF2B5EF4-FFF2-40B4-BE49-F238E27FC236}">
                <a16:creationId xmlns:a16="http://schemas.microsoft.com/office/drawing/2014/main" id="{601B4ED2-2402-F847-AB8B-EF25BB021E05}"/>
              </a:ext>
            </a:extLst>
          </p:cNvPr>
          <p:cNvGrpSpPr/>
          <p:nvPr/>
        </p:nvGrpSpPr>
        <p:grpSpPr>
          <a:xfrm>
            <a:off x="1918725" y="541313"/>
            <a:ext cx="559768" cy="626815"/>
            <a:chOff x="1502500" y="1790575"/>
            <a:chExt cx="604045" cy="676395"/>
          </a:xfrm>
        </p:grpSpPr>
        <p:sp>
          <p:nvSpPr>
            <p:cNvPr id="1577" name="Google Shape;1577;p79">
              <a:extLst>
                <a:ext uri="{FF2B5EF4-FFF2-40B4-BE49-F238E27FC236}">
                  <a16:creationId xmlns:a16="http://schemas.microsoft.com/office/drawing/2014/main" id="{9F179B72-F089-4D2C-152E-F5A2BCB38EAF}"/>
                </a:ext>
              </a:extLst>
            </p:cNvPr>
            <p:cNvSpPr/>
            <p:nvPr/>
          </p:nvSpPr>
          <p:spPr>
            <a:xfrm>
              <a:off x="1955800" y="1790575"/>
              <a:ext cx="150745" cy="150745"/>
            </a:xfrm>
            <a:custGeom>
              <a:avLst/>
              <a:gdLst/>
              <a:ahLst/>
              <a:cxnLst/>
              <a:rect l="l" t="t" r="r" b="b"/>
              <a:pathLst>
                <a:path w="9066" h="9066" extrusionOk="0">
                  <a:moveTo>
                    <a:pt x="4890" y="955"/>
                  </a:moveTo>
                  <a:lnTo>
                    <a:pt x="5248" y="1035"/>
                  </a:lnTo>
                  <a:lnTo>
                    <a:pt x="5606" y="1114"/>
                  </a:lnTo>
                  <a:lnTo>
                    <a:pt x="5924" y="1233"/>
                  </a:lnTo>
                  <a:lnTo>
                    <a:pt x="6242" y="1392"/>
                  </a:lnTo>
                  <a:lnTo>
                    <a:pt x="6521" y="1552"/>
                  </a:lnTo>
                  <a:lnTo>
                    <a:pt x="6799" y="1790"/>
                  </a:lnTo>
                  <a:lnTo>
                    <a:pt x="7077" y="1989"/>
                  </a:lnTo>
                  <a:lnTo>
                    <a:pt x="7276" y="2267"/>
                  </a:lnTo>
                  <a:lnTo>
                    <a:pt x="7515" y="2546"/>
                  </a:lnTo>
                  <a:lnTo>
                    <a:pt x="7674" y="2824"/>
                  </a:lnTo>
                  <a:lnTo>
                    <a:pt x="7833" y="3142"/>
                  </a:lnTo>
                  <a:lnTo>
                    <a:pt x="7952" y="3460"/>
                  </a:lnTo>
                  <a:lnTo>
                    <a:pt x="8031" y="3818"/>
                  </a:lnTo>
                  <a:lnTo>
                    <a:pt x="8111" y="4176"/>
                  </a:lnTo>
                  <a:lnTo>
                    <a:pt x="8111" y="4533"/>
                  </a:lnTo>
                  <a:lnTo>
                    <a:pt x="8111" y="4891"/>
                  </a:lnTo>
                  <a:lnTo>
                    <a:pt x="8031" y="5249"/>
                  </a:lnTo>
                  <a:lnTo>
                    <a:pt x="7952" y="5607"/>
                  </a:lnTo>
                  <a:lnTo>
                    <a:pt x="7833" y="5925"/>
                  </a:lnTo>
                  <a:lnTo>
                    <a:pt x="7674" y="6243"/>
                  </a:lnTo>
                  <a:lnTo>
                    <a:pt x="7515" y="6521"/>
                  </a:lnTo>
                  <a:lnTo>
                    <a:pt x="7276" y="6800"/>
                  </a:lnTo>
                  <a:lnTo>
                    <a:pt x="7077" y="7078"/>
                  </a:lnTo>
                  <a:lnTo>
                    <a:pt x="6799" y="7277"/>
                  </a:lnTo>
                  <a:lnTo>
                    <a:pt x="6521" y="7515"/>
                  </a:lnTo>
                  <a:lnTo>
                    <a:pt x="6242" y="7674"/>
                  </a:lnTo>
                  <a:lnTo>
                    <a:pt x="5924" y="7833"/>
                  </a:lnTo>
                  <a:lnTo>
                    <a:pt x="5606" y="7953"/>
                  </a:lnTo>
                  <a:lnTo>
                    <a:pt x="5248" y="8032"/>
                  </a:lnTo>
                  <a:lnTo>
                    <a:pt x="4890" y="8112"/>
                  </a:lnTo>
                  <a:lnTo>
                    <a:pt x="4175" y="8112"/>
                  </a:lnTo>
                  <a:lnTo>
                    <a:pt x="3817" y="8032"/>
                  </a:lnTo>
                  <a:lnTo>
                    <a:pt x="3459" y="7953"/>
                  </a:lnTo>
                  <a:lnTo>
                    <a:pt x="3141" y="7833"/>
                  </a:lnTo>
                  <a:lnTo>
                    <a:pt x="2823" y="7674"/>
                  </a:lnTo>
                  <a:lnTo>
                    <a:pt x="2545" y="7515"/>
                  </a:lnTo>
                  <a:lnTo>
                    <a:pt x="2266" y="7277"/>
                  </a:lnTo>
                  <a:lnTo>
                    <a:pt x="1988" y="7078"/>
                  </a:lnTo>
                  <a:lnTo>
                    <a:pt x="1789" y="6800"/>
                  </a:lnTo>
                  <a:lnTo>
                    <a:pt x="1551" y="6521"/>
                  </a:lnTo>
                  <a:lnTo>
                    <a:pt x="1392" y="6243"/>
                  </a:lnTo>
                  <a:lnTo>
                    <a:pt x="1233" y="5925"/>
                  </a:lnTo>
                  <a:lnTo>
                    <a:pt x="1113" y="5607"/>
                  </a:lnTo>
                  <a:lnTo>
                    <a:pt x="1034" y="5249"/>
                  </a:lnTo>
                  <a:lnTo>
                    <a:pt x="954" y="4891"/>
                  </a:lnTo>
                  <a:lnTo>
                    <a:pt x="954" y="4533"/>
                  </a:lnTo>
                  <a:lnTo>
                    <a:pt x="954" y="4176"/>
                  </a:lnTo>
                  <a:lnTo>
                    <a:pt x="1034" y="3818"/>
                  </a:lnTo>
                  <a:lnTo>
                    <a:pt x="1113" y="3460"/>
                  </a:lnTo>
                  <a:lnTo>
                    <a:pt x="1233" y="3142"/>
                  </a:lnTo>
                  <a:lnTo>
                    <a:pt x="1392" y="2824"/>
                  </a:lnTo>
                  <a:lnTo>
                    <a:pt x="1551" y="2546"/>
                  </a:lnTo>
                  <a:lnTo>
                    <a:pt x="1789" y="2267"/>
                  </a:lnTo>
                  <a:lnTo>
                    <a:pt x="1988" y="1989"/>
                  </a:lnTo>
                  <a:lnTo>
                    <a:pt x="2266" y="1790"/>
                  </a:lnTo>
                  <a:lnTo>
                    <a:pt x="2545" y="1552"/>
                  </a:lnTo>
                  <a:lnTo>
                    <a:pt x="2823" y="1392"/>
                  </a:lnTo>
                  <a:lnTo>
                    <a:pt x="3141" y="1233"/>
                  </a:lnTo>
                  <a:lnTo>
                    <a:pt x="3459" y="1114"/>
                  </a:lnTo>
                  <a:lnTo>
                    <a:pt x="3817" y="1035"/>
                  </a:lnTo>
                  <a:lnTo>
                    <a:pt x="4175" y="955"/>
                  </a:lnTo>
                  <a:close/>
                  <a:moveTo>
                    <a:pt x="4533" y="1"/>
                  </a:moveTo>
                  <a:lnTo>
                    <a:pt x="4055" y="41"/>
                  </a:lnTo>
                  <a:lnTo>
                    <a:pt x="3618" y="80"/>
                  </a:lnTo>
                  <a:lnTo>
                    <a:pt x="3181" y="200"/>
                  </a:lnTo>
                  <a:lnTo>
                    <a:pt x="2783" y="359"/>
                  </a:lnTo>
                  <a:lnTo>
                    <a:pt x="2386" y="558"/>
                  </a:lnTo>
                  <a:lnTo>
                    <a:pt x="1988" y="756"/>
                  </a:lnTo>
                  <a:lnTo>
                    <a:pt x="1630" y="1035"/>
                  </a:lnTo>
                  <a:lnTo>
                    <a:pt x="1312" y="1313"/>
                  </a:lnTo>
                  <a:lnTo>
                    <a:pt x="1034" y="1631"/>
                  </a:lnTo>
                  <a:lnTo>
                    <a:pt x="755" y="1989"/>
                  </a:lnTo>
                  <a:lnTo>
                    <a:pt x="557" y="2386"/>
                  </a:lnTo>
                  <a:lnTo>
                    <a:pt x="358" y="2784"/>
                  </a:lnTo>
                  <a:lnTo>
                    <a:pt x="199" y="3182"/>
                  </a:lnTo>
                  <a:lnTo>
                    <a:pt x="80" y="3619"/>
                  </a:lnTo>
                  <a:lnTo>
                    <a:pt x="40" y="4056"/>
                  </a:lnTo>
                  <a:lnTo>
                    <a:pt x="0" y="4533"/>
                  </a:lnTo>
                  <a:lnTo>
                    <a:pt x="40" y="5011"/>
                  </a:lnTo>
                  <a:lnTo>
                    <a:pt x="80" y="5448"/>
                  </a:lnTo>
                  <a:lnTo>
                    <a:pt x="199" y="5885"/>
                  </a:lnTo>
                  <a:lnTo>
                    <a:pt x="358" y="6283"/>
                  </a:lnTo>
                  <a:lnTo>
                    <a:pt x="557" y="6680"/>
                  </a:lnTo>
                  <a:lnTo>
                    <a:pt x="755" y="7078"/>
                  </a:lnTo>
                  <a:lnTo>
                    <a:pt x="1034" y="7436"/>
                  </a:lnTo>
                  <a:lnTo>
                    <a:pt x="1312" y="7754"/>
                  </a:lnTo>
                  <a:lnTo>
                    <a:pt x="1630" y="8032"/>
                  </a:lnTo>
                  <a:lnTo>
                    <a:pt x="1988" y="8311"/>
                  </a:lnTo>
                  <a:lnTo>
                    <a:pt x="2386" y="8509"/>
                  </a:lnTo>
                  <a:lnTo>
                    <a:pt x="2783" y="8708"/>
                  </a:lnTo>
                  <a:lnTo>
                    <a:pt x="3181" y="8867"/>
                  </a:lnTo>
                  <a:lnTo>
                    <a:pt x="3618" y="8986"/>
                  </a:lnTo>
                  <a:lnTo>
                    <a:pt x="4055" y="9026"/>
                  </a:lnTo>
                  <a:lnTo>
                    <a:pt x="4533" y="9066"/>
                  </a:lnTo>
                  <a:lnTo>
                    <a:pt x="5010" y="9026"/>
                  </a:lnTo>
                  <a:lnTo>
                    <a:pt x="5447" y="8986"/>
                  </a:lnTo>
                  <a:lnTo>
                    <a:pt x="5884" y="8867"/>
                  </a:lnTo>
                  <a:lnTo>
                    <a:pt x="6282" y="8708"/>
                  </a:lnTo>
                  <a:lnTo>
                    <a:pt x="6680" y="8509"/>
                  </a:lnTo>
                  <a:lnTo>
                    <a:pt x="7077" y="8311"/>
                  </a:lnTo>
                  <a:lnTo>
                    <a:pt x="7435" y="8032"/>
                  </a:lnTo>
                  <a:lnTo>
                    <a:pt x="7753" y="7754"/>
                  </a:lnTo>
                  <a:lnTo>
                    <a:pt x="8031" y="7436"/>
                  </a:lnTo>
                  <a:lnTo>
                    <a:pt x="8310" y="7078"/>
                  </a:lnTo>
                  <a:lnTo>
                    <a:pt x="8508" y="6680"/>
                  </a:lnTo>
                  <a:lnTo>
                    <a:pt x="8707" y="6283"/>
                  </a:lnTo>
                  <a:lnTo>
                    <a:pt x="8866" y="5885"/>
                  </a:lnTo>
                  <a:lnTo>
                    <a:pt x="8986" y="5448"/>
                  </a:lnTo>
                  <a:lnTo>
                    <a:pt x="9025" y="5011"/>
                  </a:lnTo>
                  <a:lnTo>
                    <a:pt x="9065" y="4533"/>
                  </a:lnTo>
                  <a:lnTo>
                    <a:pt x="9025" y="4056"/>
                  </a:lnTo>
                  <a:lnTo>
                    <a:pt x="8986" y="3619"/>
                  </a:lnTo>
                  <a:lnTo>
                    <a:pt x="8866" y="3182"/>
                  </a:lnTo>
                  <a:lnTo>
                    <a:pt x="8707" y="2784"/>
                  </a:lnTo>
                  <a:lnTo>
                    <a:pt x="8508" y="2386"/>
                  </a:lnTo>
                  <a:lnTo>
                    <a:pt x="8310" y="1989"/>
                  </a:lnTo>
                  <a:lnTo>
                    <a:pt x="8031" y="1631"/>
                  </a:lnTo>
                  <a:lnTo>
                    <a:pt x="7753" y="1313"/>
                  </a:lnTo>
                  <a:lnTo>
                    <a:pt x="7435" y="1035"/>
                  </a:lnTo>
                  <a:lnTo>
                    <a:pt x="7077" y="756"/>
                  </a:lnTo>
                  <a:lnTo>
                    <a:pt x="6680" y="558"/>
                  </a:lnTo>
                  <a:lnTo>
                    <a:pt x="6282" y="359"/>
                  </a:lnTo>
                  <a:lnTo>
                    <a:pt x="5884" y="200"/>
                  </a:lnTo>
                  <a:lnTo>
                    <a:pt x="5447" y="80"/>
                  </a:lnTo>
                  <a:lnTo>
                    <a:pt x="5010" y="41"/>
                  </a:lnTo>
                  <a:lnTo>
                    <a:pt x="45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79">
              <a:extLst>
                <a:ext uri="{FF2B5EF4-FFF2-40B4-BE49-F238E27FC236}">
                  <a16:creationId xmlns:a16="http://schemas.microsoft.com/office/drawing/2014/main" id="{80D6B96C-350E-6035-F8F4-AB3DD4221CBB}"/>
                </a:ext>
              </a:extLst>
            </p:cNvPr>
            <p:cNvSpPr/>
            <p:nvPr/>
          </p:nvSpPr>
          <p:spPr>
            <a:xfrm>
              <a:off x="1502500" y="1880650"/>
              <a:ext cx="226650" cy="226650"/>
            </a:xfrm>
            <a:custGeom>
              <a:avLst/>
              <a:gdLst/>
              <a:ahLst/>
              <a:cxnLst/>
              <a:rect l="l" t="t" r="r" b="b"/>
              <a:pathLst>
                <a:path w="9066" h="9066" extrusionOk="0">
                  <a:moveTo>
                    <a:pt x="4890" y="955"/>
                  </a:moveTo>
                  <a:lnTo>
                    <a:pt x="5248" y="1035"/>
                  </a:lnTo>
                  <a:lnTo>
                    <a:pt x="5606" y="1114"/>
                  </a:lnTo>
                  <a:lnTo>
                    <a:pt x="5924" y="1233"/>
                  </a:lnTo>
                  <a:lnTo>
                    <a:pt x="6242" y="1392"/>
                  </a:lnTo>
                  <a:lnTo>
                    <a:pt x="6521" y="1552"/>
                  </a:lnTo>
                  <a:lnTo>
                    <a:pt x="6799" y="1790"/>
                  </a:lnTo>
                  <a:lnTo>
                    <a:pt x="7077" y="1989"/>
                  </a:lnTo>
                  <a:lnTo>
                    <a:pt x="7276" y="2267"/>
                  </a:lnTo>
                  <a:lnTo>
                    <a:pt x="7515" y="2546"/>
                  </a:lnTo>
                  <a:lnTo>
                    <a:pt x="7674" y="2824"/>
                  </a:lnTo>
                  <a:lnTo>
                    <a:pt x="7833" y="3142"/>
                  </a:lnTo>
                  <a:lnTo>
                    <a:pt x="7952" y="3460"/>
                  </a:lnTo>
                  <a:lnTo>
                    <a:pt x="8031" y="3818"/>
                  </a:lnTo>
                  <a:lnTo>
                    <a:pt x="8111" y="4176"/>
                  </a:lnTo>
                  <a:lnTo>
                    <a:pt x="8111" y="4533"/>
                  </a:lnTo>
                  <a:lnTo>
                    <a:pt x="8111" y="4891"/>
                  </a:lnTo>
                  <a:lnTo>
                    <a:pt x="8031" y="5249"/>
                  </a:lnTo>
                  <a:lnTo>
                    <a:pt x="7952" y="5607"/>
                  </a:lnTo>
                  <a:lnTo>
                    <a:pt x="7833" y="5925"/>
                  </a:lnTo>
                  <a:lnTo>
                    <a:pt x="7674" y="6243"/>
                  </a:lnTo>
                  <a:lnTo>
                    <a:pt x="7515" y="6521"/>
                  </a:lnTo>
                  <a:lnTo>
                    <a:pt x="7276" y="6800"/>
                  </a:lnTo>
                  <a:lnTo>
                    <a:pt x="7077" y="7078"/>
                  </a:lnTo>
                  <a:lnTo>
                    <a:pt x="6799" y="7277"/>
                  </a:lnTo>
                  <a:lnTo>
                    <a:pt x="6521" y="7515"/>
                  </a:lnTo>
                  <a:lnTo>
                    <a:pt x="6242" y="7674"/>
                  </a:lnTo>
                  <a:lnTo>
                    <a:pt x="5924" y="7833"/>
                  </a:lnTo>
                  <a:lnTo>
                    <a:pt x="5606" y="7953"/>
                  </a:lnTo>
                  <a:lnTo>
                    <a:pt x="5248" y="8032"/>
                  </a:lnTo>
                  <a:lnTo>
                    <a:pt x="4890" y="8112"/>
                  </a:lnTo>
                  <a:lnTo>
                    <a:pt x="4175" y="8112"/>
                  </a:lnTo>
                  <a:lnTo>
                    <a:pt x="3817" y="8032"/>
                  </a:lnTo>
                  <a:lnTo>
                    <a:pt x="3459" y="7953"/>
                  </a:lnTo>
                  <a:lnTo>
                    <a:pt x="3141" y="7833"/>
                  </a:lnTo>
                  <a:lnTo>
                    <a:pt x="2823" y="7674"/>
                  </a:lnTo>
                  <a:lnTo>
                    <a:pt x="2545" y="7515"/>
                  </a:lnTo>
                  <a:lnTo>
                    <a:pt x="2266" y="7277"/>
                  </a:lnTo>
                  <a:lnTo>
                    <a:pt x="1988" y="7078"/>
                  </a:lnTo>
                  <a:lnTo>
                    <a:pt x="1789" y="6800"/>
                  </a:lnTo>
                  <a:lnTo>
                    <a:pt x="1551" y="6521"/>
                  </a:lnTo>
                  <a:lnTo>
                    <a:pt x="1392" y="6243"/>
                  </a:lnTo>
                  <a:lnTo>
                    <a:pt x="1233" y="5925"/>
                  </a:lnTo>
                  <a:lnTo>
                    <a:pt x="1113" y="5607"/>
                  </a:lnTo>
                  <a:lnTo>
                    <a:pt x="1034" y="5249"/>
                  </a:lnTo>
                  <a:lnTo>
                    <a:pt x="954" y="4891"/>
                  </a:lnTo>
                  <a:lnTo>
                    <a:pt x="954" y="4533"/>
                  </a:lnTo>
                  <a:lnTo>
                    <a:pt x="954" y="4176"/>
                  </a:lnTo>
                  <a:lnTo>
                    <a:pt x="1034" y="3818"/>
                  </a:lnTo>
                  <a:lnTo>
                    <a:pt x="1113" y="3460"/>
                  </a:lnTo>
                  <a:lnTo>
                    <a:pt x="1233" y="3142"/>
                  </a:lnTo>
                  <a:lnTo>
                    <a:pt x="1392" y="2824"/>
                  </a:lnTo>
                  <a:lnTo>
                    <a:pt x="1551" y="2546"/>
                  </a:lnTo>
                  <a:lnTo>
                    <a:pt x="1789" y="2267"/>
                  </a:lnTo>
                  <a:lnTo>
                    <a:pt x="1988" y="1989"/>
                  </a:lnTo>
                  <a:lnTo>
                    <a:pt x="2266" y="1790"/>
                  </a:lnTo>
                  <a:lnTo>
                    <a:pt x="2545" y="1552"/>
                  </a:lnTo>
                  <a:lnTo>
                    <a:pt x="2823" y="1392"/>
                  </a:lnTo>
                  <a:lnTo>
                    <a:pt x="3141" y="1233"/>
                  </a:lnTo>
                  <a:lnTo>
                    <a:pt x="3459" y="1114"/>
                  </a:lnTo>
                  <a:lnTo>
                    <a:pt x="3817" y="1035"/>
                  </a:lnTo>
                  <a:lnTo>
                    <a:pt x="4175" y="955"/>
                  </a:lnTo>
                  <a:close/>
                  <a:moveTo>
                    <a:pt x="4533" y="1"/>
                  </a:moveTo>
                  <a:lnTo>
                    <a:pt x="4055" y="41"/>
                  </a:lnTo>
                  <a:lnTo>
                    <a:pt x="3618" y="80"/>
                  </a:lnTo>
                  <a:lnTo>
                    <a:pt x="3181" y="200"/>
                  </a:lnTo>
                  <a:lnTo>
                    <a:pt x="2783" y="359"/>
                  </a:lnTo>
                  <a:lnTo>
                    <a:pt x="2386" y="558"/>
                  </a:lnTo>
                  <a:lnTo>
                    <a:pt x="1988" y="756"/>
                  </a:lnTo>
                  <a:lnTo>
                    <a:pt x="1630" y="1035"/>
                  </a:lnTo>
                  <a:lnTo>
                    <a:pt x="1312" y="1313"/>
                  </a:lnTo>
                  <a:lnTo>
                    <a:pt x="1034" y="1631"/>
                  </a:lnTo>
                  <a:lnTo>
                    <a:pt x="755" y="1989"/>
                  </a:lnTo>
                  <a:lnTo>
                    <a:pt x="557" y="2386"/>
                  </a:lnTo>
                  <a:lnTo>
                    <a:pt x="358" y="2784"/>
                  </a:lnTo>
                  <a:lnTo>
                    <a:pt x="199" y="3182"/>
                  </a:lnTo>
                  <a:lnTo>
                    <a:pt x="80" y="3619"/>
                  </a:lnTo>
                  <a:lnTo>
                    <a:pt x="40" y="4056"/>
                  </a:lnTo>
                  <a:lnTo>
                    <a:pt x="0" y="4533"/>
                  </a:lnTo>
                  <a:lnTo>
                    <a:pt x="40" y="5011"/>
                  </a:lnTo>
                  <a:lnTo>
                    <a:pt x="80" y="5448"/>
                  </a:lnTo>
                  <a:lnTo>
                    <a:pt x="199" y="5885"/>
                  </a:lnTo>
                  <a:lnTo>
                    <a:pt x="358" y="6283"/>
                  </a:lnTo>
                  <a:lnTo>
                    <a:pt x="557" y="6680"/>
                  </a:lnTo>
                  <a:lnTo>
                    <a:pt x="755" y="7078"/>
                  </a:lnTo>
                  <a:lnTo>
                    <a:pt x="1034" y="7436"/>
                  </a:lnTo>
                  <a:lnTo>
                    <a:pt x="1312" y="7754"/>
                  </a:lnTo>
                  <a:lnTo>
                    <a:pt x="1630" y="8032"/>
                  </a:lnTo>
                  <a:lnTo>
                    <a:pt x="1988" y="8311"/>
                  </a:lnTo>
                  <a:lnTo>
                    <a:pt x="2386" y="8509"/>
                  </a:lnTo>
                  <a:lnTo>
                    <a:pt x="2783" y="8708"/>
                  </a:lnTo>
                  <a:lnTo>
                    <a:pt x="3181" y="8867"/>
                  </a:lnTo>
                  <a:lnTo>
                    <a:pt x="3618" y="8986"/>
                  </a:lnTo>
                  <a:lnTo>
                    <a:pt x="4055" y="9026"/>
                  </a:lnTo>
                  <a:lnTo>
                    <a:pt x="4533" y="9066"/>
                  </a:lnTo>
                  <a:lnTo>
                    <a:pt x="5010" y="9026"/>
                  </a:lnTo>
                  <a:lnTo>
                    <a:pt x="5447" y="8986"/>
                  </a:lnTo>
                  <a:lnTo>
                    <a:pt x="5884" y="8867"/>
                  </a:lnTo>
                  <a:lnTo>
                    <a:pt x="6282" y="8708"/>
                  </a:lnTo>
                  <a:lnTo>
                    <a:pt x="6680" y="8509"/>
                  </a:lnTo>
                  <a:lnTo>
                    <a:pt x="7077" y="8311"/>
                  </a:lnTo>
                  <a:lnTo>
                    <a:pt x="7435" y="8032"/>
                  </a:lnTo>
                  <a:lnTo>
                    <a:pt x="7753" y="7754"/>
                  </a:lnTo>
                  <a:lnTo>
                    <a:pt x="8031" y="7436"/>
                  </a:lnTo>
                  <a:lnTo>
                    <a:pt x="8310" y="7078"/>
                  </a:lnTo>
                  <a:lnTo>
                    <a:pt x="8508" y="6680"/>
                  </a:lnTo>
                  <a:lnTo>
                    <a:pt x="8707" y="6283"/>
                  </a:lnTo>
                  <a:lnTo>
                    <a:pt x="8866" y="5885"/>
                  </a:lnTo>
                  <a:lnTo>
                    <a:pt x="8986" y="5448"/>
                  </a:lnTo>
                  <a:lnTo>
                    <a:pt x="9025" y="5011"/>
                  </a:lnTo>
                  <a:lnTo>
                    <a:pt x="9065" y="4533"/>
                  </a:lnTo>
                  <a:lnTo>
                    <a:pt x="9025" y="4056"/>
                  </a:lnTo>
                  <a:lnTo>
                    <a:pt x="8986" y="3619"/>
                  </a:lnTo>
                  <a:lnTo>
                    <a:pt x="8866" y="3182"/>
                  </a:lnTo>
                  <a:lnTo>
                    <a:pt x="8707" y="2784"/>
                  </a:lnTo>
                  <a:lnTo>
                    <a:pt x="8508" y="2386"/>
                  </a:lnTo>
                  <a:lnTo>
                    <a:pt x="8310" y="1989"/>
                  </a:lnTo>
                  <a:lnTo>
                    <a:pt x="8031" y="1631"/>
                  </a:lnTo>
                  <a:lnTo>
                    <a:pt x="7753" y="1313"/>
                  </a:lnTo>
                  <a:lnTo>
                    <a:pt x="7435" y="1035"/>
                  </a:lnTo>
                  <a:lnTo>
                    <a:pt x="7077" y="756"/>
                  </a:lnTo>
                  <a:lnTo>
                    <a:pt x="6680" y="558"/>
                  </a:lnTo>
                  <a:lnTo>
                    <a:pt x="6282" y="359"/>
                  </a:lnTo>
                  <a:lnTo>
                    <a:pt x="5884" y="200"/>
                  </a:lnTo>
                  <a:lnTo>
                    <a:pt x="5447" y="80"/>
                  </a:lnTo>
                  <a:lnTo>
                    <a:pt x="5010" y="41"/>
                  </a:lnTo>
                  <a:lnTo>
                    <a:pt x="45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79">
              <a:extLst>
                <a:ext uri="{FF2B5EF4-FFF2-40B4-BE49-F238E27FC236}">
                  <a16:creationId xmlns:a16="http://schemas.microsoft.com/office/drawing/2014/main" id="{E7B31455-55EA-DE53-72B7-9B41D8DB1FF2}"/>
                </a:ext>
              </a:extLst>
            </p:cNvPr>
            <p:cNvSpPr/>
            <p:nvPr/>
          </p:nvSpPr>
          <p:spPr>
            <a:xfrm>
              <a:off x="1729150" y="2316225"/>
              <a:ext cx="150745" cy="150745"/>
            </a:xfrm>
            <a:custGeom>
              <a:avLst/>
              <a:gdLst/>
              <a:ahLst/>
              <a:cxnLst/>
              <a:rect l="l" t="t" r="r" b="b"/>
              <a:pathLst>
                <a:path w="9066" h="9066" extrusionOk="0">
                  <a:moveTo>
                    <a:pt x="4890" y="955"/>
                  </a:moveTo>
                  <a:lnTo>
                    <a:pt x="5248" y="1035"/>
                  </a:lnTo>
                  <a:lnTo>
                    <a:pt x="5606" y="1114"/>
                  </a:lnTo>
                  <a:lnTo>
                    <a:pt x="5924" y="1233"/>
                  </a:lnTo>
                  <a:lnTo>
                    <a:pt x="6242" y="1392"/>
                  </a:lnTo>
                  <a:lnTo>
                    <a:pt x="6521" y="1552"/>
                  </a:lnTo>
                  <a:lnTo>
                    <a:pt x="6799" y="1790"/>
                  </a:lnTo>
                  <a:lnTo>
                    <a:pt x="7077" y="1989"/>
                  </a:lnTo>
                  <a:lnTo>
                    <a:pt x="7276" y="2267"/>
                  </a:lnTo>
                  <a:lnTo>
                    <a:pt x="7515" y="2546"/>
                  </a:lnTo>
                  <a:lnTo>
                    <a:pt x="7674" y="2824"/>
                  </a:lnTo>
                  <a:lnTo>
                    <a:pt x="7833" y="3142"/>
                  </a:lnTo>
                  <a:lnTo>
                    <a:pt x="7952" y="3460"/>
                  </a:lnTo>
                  <a:lnTo>
                    <a:pt x="8031" y="3818"/>
                  </a:lnTo>
                  <a:lnTo>
                    <a:pt x="8111" y="4176"/>
                  </a:lnTo>
                  <a:lnTo>
                    <a:pt x="8111" y="4533"/>
                  </a:lnTo>
                  <a:lnTo>
                    <a:pt x="8111" y="4891"/>
                  </a:lnTo>
                  <a:lnTo>
                    <a:pt x="8031" y="5249"/>
                  </a:lnTo>
                  <a:lnTo>
                    <a:pt x="7952" y="5607"/>
                  </a:lnTo>
                  <a:lnTo>
                    <a:pt x="7833" y="5925"/>
                  </a:lnTo>
                  <a:lnTo>
                    <a:pt x="7674" y="6243"/>
                  </a:lnTo>
                  <a:lnTo>
                    <a:pt x="7515" y="6521"/>
                  </a:lnTo>
                  <a:lnTo>
                    <a:pt x="7276" y="6800"/>
                  </a:lnTo>
                  <a:lnTo>
                    <a:pt x="7077" y="7078"/>
                  </a:lnTo>
                  <a:lnTo>
                    <a:pt x="6799" y="7277"/>
                  </a:lnTo>
                  <a:lnTo>
                    <a:pt x="6521" y="7515"/>
                  </a:lnTo>
                  <a:lnTo>
                    <a:pt x="6242" y="7674"/>
                  </a:lnTo>
                  <a:lnTo>
                    <a:pt x="5924" y="7833"/>
                  </a:lnTo>
                  <a:lnTo>
                    <a:pt x="5606" y="7953"/>
                  </a:lnTo>
                  <a:lnTo>
                    <a:pt x="5248" y="8032"/>
                  </a:lnTo>
                  <a:lnTo>
                    <a:pt x="4890" y="8112"/>
                  </a:lnTo>
                  <a:lnTo>
                    <a:pt x="4175" y="8112"/>
                  </a:lnTo>
                  <a:lnTo>
                    <a:pt x="3817" y="8032"/>
                  </a:lnTo>
                  <a:lnTo>
                    <a:pt x="3459" y="7953"/>
                  </a:lnTo>
                  <a:lnTo>
                    <a:pt x="3141" y="7833"/>
                  </a:lnTo>
                  <a:lnTo>
                    <a:pt x="2823" y="7674"/>
                  </a:lnTo>
                  <a:lnTo>
                    <a:pt x="2545" y="7515"/>
                  </a:lnTo>
                  <a:lnTo>
                    <a:pt x="2266" y="7277"/>
                  </a:lnTo>
                  <a:lnTo>
                    <a:pt x="1988" y="7078"/>
                  </a:lnTo>
                  <a:lnTo>
                    <a:pt x="1789" y="6800"/>
                  </a:lnTo>
                  <a:lnTo>
                    <a:pt x="1551" y="6521"/>
                  </a:lnTo>
                  <a:lnTo>
                    <a:pt x="1392" y="6243"/>
                  </a:lnTo>
                  <a:lnTo>
                    <a:pt x="1233" y="5925"/>
                  </a:lnTo>
                  <a:lnTo>
                    <a:pt x="1113" y="5607"/>
                  </a:lnTo>
                  <a:lnTo>
                    <a:pt x="1034" y="5249"/>
                  </a:lnTo>
                  <a:lnTo>
                    <a:pt x="954" y="4891"/>
                  </a:lnTo>
                  <a:lnTo>
                    <a:pt x="954" y="4533"/>
                  </a:lnTo>
                  <a:lnTo>
                    <a:pt x="954" y="4176"/>
                  </a:lnTo>
                  <a:lnTo>
                    <a:pt x="1034" y="3818"/>
                  </a:lnTo>
                  <a:lnTo>
                    <a:pt x="1113" y="3460"/>
                  </a:lnTo>
                  <a:lnTo>
                    <a:pt x="1233" y="3142"/>
                  </a:lnTo>
                  <a:lnTo>
                    <a:pt x="1392" y="2824"/>
                  </a:lnTo>
                  <a:lnTo>
                    <a:pt x="1551" y="2546"/>
                  </a:lnTo>
                  <a:lnTo>
                    <a:pt x="1789" y="2267"/>
                  </a:lnTo>
                  <a:lnTo>
                    <a:pt x="1988" y="1989"/>
                  </a:lnTo>
                  <a:lnTo>
                    <a:pt x="2266" y="1790"/>
                  </a:lnTo>
                  <a:lnTo>
                    <a:pt x="2545" y="1552"/>
                  </a:lnTo>
                  <a:lnTo>
                    <a:pt x="2823" y="1392"/>
                  </a:lnTo>
                  <a:lnTo>
                    <a:pt x="3141" y="1233"/>
                  </a:lnTo>
                  <a:lnTo>
                    <a:pt x="3459" y="1114"/>
                  </a:lnTo>
                  <a:lnTo>
                    <a:pt x="3817" y="1035"/>
                  </a:lnTo>
                  <a:lnTo>
                    <a:pt x="4175" y="955"/>
                  </a:lnTo>
                  <a:close/>
                  <a:moveTo>
                    <a:pt x="4533" y="1"/>
                  </a:moveTo>
                  <a:lnTo>
                    <a:pt x="4055" y="41"/>
                  </a:lnTo>
                  <a:lnTo>
                    <a:pt x="3618" y="80"/>
                  </a:lnTo>
                  <a:lnTo>
                    <a:pt x="3181" y="200"/>
                  </a:lnTo>
                  <a:lnTo>
                    <a:pt x="2783" y="359"/>
                  </a:lnTo>
                  <a:lnTo>
                    <a:pt x="2386" y="558"/>
                  </a:lnTo>
                  <a:lnTo>
                    <a:pt x="1988" y="756"/>
                  </a:lnTo>
                  <a:lnTo>
                    <a:pt x="1630" y="1035"/>
                  </a:lnTo>
                  <a:lnTo>
                    <a:pt x="1312" y="1313"/>
                  </a:lnTo>
                  <a:lnTo>
                    <a:pt x="1034" y="1631"/>
                  </a:lnTo>
                  <a:lnTo>
                    <a:pt x="755" y="1989"/>
                  </a:lnTo>
                  <a:lnTo>
                    <a:pt x="557" y="2386"/>
                  </a:lnTo>
                  <a:lnTo>
                    <a:pt x="358" y="2784"/>
                  </a:lnTo>
                  <a:lnTo>
                    <a:pt x="199" y="3182"/>
                  </a:lnTo>
                  <a:lnTo>
                    <a:pt x="80" y="3619"/>
                  </a:lnTo>
                  <a:lnTo>
                    <a:pt x="40" y="4056"/>
                  </a:lnTo>
                  <a:lnTo>
                    <a:pt x="0" y="4533"/>
                  </a:lnTo>
                  <a:lnTo>
                    <a:pt x="40" y="5011"/>
                  </a:lnTo>
                  <a:lnTo>
                    <a:pt x="80" y="5448"/>
                  </a:lnTo>
                  <a:lnTo>
                    <a:pt x="199" y="5885"/>
                  </a:lnTo>
                  <a:lnTo>
                    <a:pt x="358" y="6283"/>
                  </a:lnTo>
                  <a:lnTo>
                    <a:pt x="557" y="6680"/>
                  </a:lnTo>
                  <a:lnTo>
                    <a:pt x="755" y="7078"/>
                  </a:lnTo>
                  <a:lnTo>
                    <a:pt x="1034" y="7436"/>
                  </a:lnTo>
                  <a:lnTo>
                    <a:pt x="1312" y="7754"/>
                  </a:lnTo>
                  <a:lnTo>
                    <a:pt x="1630" y="8032"/>
                  </a:lnTo>
                  <a:lnTo>
                    <a:pt x="1988" y="8311"/>
                  </a:lnTo>
                  <a:lnTo>
                    <a:pt x="2386" y="8509"/>
                  </a:lnTo>
                  <a:lnTo>
                    <a:pt x="2783" y="8708"/>
                  </a:lnTo>
                  <a:lnTo>
                    <a:pt x="3181" y="8867"/>
                  </a:lnTo>
                  <a:lnTo>
                    <a:pt x="3618" y="8986"/>
                  </a:lnTo>
                  <a:lnTo>
                    <a:pt x="4055" y="9026"/>
                  </a:lnTo>
                  <a:lnTo>
                    <a:pt x="4533" y="9066"/>
                  </a:lnTo>
                  <a:lnTo>
                    <a:pt x="5010" y="9026"/>
                  </a:lnTo>
                  <a:lnTo>
                    <a:pt x="5447" y="8986"/>
                  </a:lnTo>
                  <a:lnTo>
                    <a:pt x="5884" y="8867"/>
                  </a:lnTo>
                  <a:lnTo>
                    <a:pt x="6282" y="8708"/>
                  </a:lnTo>
                  <a:lnTo>
                    <a:pt x="6680" y="8509"/>
                  </a:lnTo>
                  <a:lnTo>
                    <a:pt x="7077" y="8311"/>
                  </a:lnTo>
                  <a:lnTo>
                    <a:pt x="7435" y="8032"/>
                  </a:lnTo>
                  <a:lnTo>
                    <a:pt x="7753" y="7754"/>
                  </a:lnTo>
                  <a:lnTo>
                    <a:pt x="8031" y="7436"/>
                  </a:lnTo>
                  <a:lnTo>
                    <a:pt x="8310" y="7078"/>
                  </a:lnTo>
                  <a:lnTo>
                    <a:pt x="8508" y="6680"/>
                  </a:lnTo>
                  <a:lnTo>
                    <a:pt x="8707" y="6283"/>
                  </a:lnTo>
                  <a:lnTo>
                    <a:pt x="8866" y="5885"/>
                  </a:lnTo>
                  <a:lnTo>
                    <a:pt x="8986" y="5448"/>
                  </a:lnTo>
                  <a:lnTo>
                    <a:pt x="9025" y="5011"/>
                  </a:lnTo>
                  <a:lnTo>
                    <a:pt x="9065" y="4533"/>
                  </a:lnTo>
                  <a:lnTo>
                    <a:pt x="9025" y="4056"/>
                  </a:lnTo>
                  <a:lnTo>
                    <a:pt x="8986" y="3619"/>
                  </a:lnTo>
                  <a:lnTo>
                    <a:pt x="8866" y="3182"/>
                  </a:lnTo>
                  <a:lnTo>
                    <a:pt x="8707" y="2784"/>
                  </a:lnTo>
                  <a:lnTo>
                    <a:pt x="8508" y="2386"/>
                  </a:lnTo>
                  <a:lnTo>
                    <a:pt x="8310" y="1989"/>
                  </a:lnTo>
                  <a:lnTo>
                    <a:pt x="8031" y="1631"/>
                  </a:lnTo>
                  <a:lnTo>
                    <a:pt x="7753" y="1313"/>
                  </a:lnTo>
                  <a:lnTo>
                    <a:pt x="7435" y="1035"/>
                  </a:lnTo>
                  <a:lnTo>
                    <a:pt x="7077" y="756"/>
                  </a:lnTo>
                  <a:lnTo>
                    <a:pt x="6680" y="558"/>
                  </a:lnTo>
                  <a:lnTo>
                    <a:pt x="6282" y="359"/>
                  </a:lnTo>
                  <a:lnTo>
                    <a:pt x="5884" y="200"/>
                  </a:lnTo>
                  <a:lnTo>
                    <a:pt x="5447" y="80"/>
                  </a:lnTo>
                  <a:lnTo>
                    <a:pt x="5010" y="41"/>
                  </a:lnTo>
                  <a:lnTo>
                    <a:pt x="45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1567;p79">
            <a:extLst>
              <a:ext uri="{FF2B5EF4-FFF2-40B4-BE49-F238E27FC236}">
                <a16:creationId xmlns:a16="http://schemas.microsoft.com/office/drawing/2014/main" id="{A2AD718D-29B9-477B-3686-F122D9069C03}"/>
              </a:ext>
            </a:extLst>
          </p:cNvPr>
          <p:cNvSpPr/>
          <p:nvPr/>
        </p:nvSpPr>
        <p:spPr>
          <a:xfrm>
            <a:off x="540102" y="4389645"/>
            <a:ext cx="485906" cy="485906"/>
          </a:xfrm>
          <a:prstGeom prst="ellipse">
            <a:avLst/>
          </a:prstGeom>
          <a:gradFill>
            <a:gsLst>
              <a:gs pos="0">
                <a:srgbClr val="34D1F0"/>
              </a:gs>
              <a:gs pos="100000">
                <a:srgbClr val="F30497">
                  <a:alpha val="33725"/>
                </a:srgbClr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3" name="Google Shape;1568;p79">
            <a:extLst>
              <a:ext uri="{FF2B5EF4-FFF2-40B4-BE49-F238E27FC236}">
                <a16:creationId xmlns:a16="http://schemas.microsoft.com/office/drawing/2014/main" id="{D0C7E9AB-5E46-7E7A-38D3-6CD3CA59E974}"/>
              </a:ext>
            </a:extLst>
          </p:cNvPr>
          <p:cNvSpPr txBox="1">
            <a:spLocks/>
          </p:cNvSpPr>
          <p:nvPr/>
        </p:nvSpPr>
        <p:spPr>
          <a:xfrm>
            <a:off x="456360" y="4389643"/>
            <a:ext cx="653387" cy="48590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  <a:buClrTx/>
              <a:buFontTx/>
            </a:pPr>
            <a:r>
              <a:rPr lang="en" sz="2000" dirty="0">
                <a:solidFill>
                  <a:schemeClr val="bg1"/>
                </a:solidFill>
                <a:latin typeface="Rubik" panose="020B0604020202020204" charset="-79"/>
                <a:cs typeface="Rubik" panose="020B0604020202020204" charset="-79"/>
              </a:rPr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val="22322884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6">
          <a:extLst>
            <a:ext uri="{FF2B5EF4-FFF2-40B4-BE49-F238E27FC236}">
              <a16:creationId xmlns:a16="http://schemas.microsoft.com/office/drawing/2014/main" id="{6A7F4549-8E52-02E6-D73F-47A6DC5DAB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7" name="Google Shape;1567;p79">
            <a:extLst>
              <a:ext uri="{FF2B5EF4-FFF2-40B4-BE49-F238E27FC236}">
                <a16:creationId xmlns:a16="http://schemas.microsoft.com/office/drawing/2014/main" id="{1E8D838F-C003-60B5-7F9A-EF94CAF4FC1B}"/>
              </a:ext>
            </a:extLst>
          </p:cNvPr>
          <p:cNvSpPr/>
          <p:nvPr/>
        </p:nvSpPr>
        <p:spPr>
          <a:xfrm>
            <a:off x="1086049" y="1554738"/>
            <a:ext cx="1516200" cy="1516200"/>
          </a:xfrm>
          <a:prstGeom prst="ellipse">
            <a:avLst/>
          </a:prstGeom>
          <a:gradFill>
            <a:gsLst>
              <a:gs pos="0">
                <a:srgbClr val="34D1F0">
                  <a:alpha val="26666"/>
                </a:srgbClr>
              </a:gs>
              <a:gs pos="100000">
                <a:srgbClr val="F30497">
                  <a:alpha val="33725"/>
                </a:srgbClr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8" name="Google Shape;1568;p79">
            <a:extLst>
              <a:ext uri="{FF2B5EF4-FFF2-40B4-BE49-F238E27FC236}">
                <a16:creationId xmlns:a16="http://schemas.microsoft.com/office/drawing/2014/main" id="{894401F9-6CBB-054C-FAC7-CFCF2062D3A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09803" y="1841096"/>
            <a:ext cx="1268700" cy="94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1569" name="Google Shape;1569;p79">
            <a:extLst>
              <a:ext uri="{FF2B5EF4-FFF2-40B4-BE49-F238E27FC236}">
                <a16:creationId xmlns:a16="http://schemas.microsoft.com/office/drawing/2014/main" id="{704A51C1-7AA5-1C1C-7154-E078129F64F9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2854134" y="1782301"/>
            <a:ext cx="5962205" cy="10610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</a:t>
            </a:r>
            <a:endParaRPr dirty="0"/>
          </a:p>
        </p:txBody>
      </p:sp>
      <p:grpSp>
        <p:nvGrpSpPr>
          <p:cNvPr id="1571" name="Google Shape;1571;p79">
            <a:extLst>
              <a:ext uri="{FF2B5EF4-FFF2-40B4-BE49-F238E27FC236}">
                <a16:creationId xmlns:a16="http://schemas.microsoft.com/office/drawing/2014/main" id="{276216C5-7799-68A0-08BE-040F33E849E7}"/>
              </a:ext>
            </a:extLst>
          </p:cNvPr>
          <p:cNvGrpSpPr/>
          <p:nvPr/>
        </p:nvGrpSpPr>
        <p:grpSpPr>
          <a:xfrm>
            <a:off x="6035300" y="591874"/>
            <a:ext cx="559768" cy="1062642"/>
            <a:chOff x="1502500" y="1320275"/>
            <a:chExt cx="604045" cy="1146695"/>
          </a:xfrm>
        </p:grpSpPr>
        <p:sp>
          <p:nvSpPr>
            <p:cNvPr id="1572" name="Google Shape;1572;p79">
              <a:extLst>
                <a:ext uri="{FF2B5EF4-FFF2-40B4-BE49-F238E27FC236}">
                  <a16:creationId xmlns:a16="http://schemas.microsoft.com/office/drawing/2014/main" id="{4990388C-9E09-89B9-4520-DD76B631E7A0}"/>
                </a:ext>
              </a:extLst>
            </p:cNvPr>
            <p:cNvSpPr/>
            <p:nvPr/>
          </p:nvSpPr>
          <p:spPr>
            <a:xfrm>
              <a:off x="1619050" y="1320275"/>
              <a:ext cx="276694" cy="276694"/>
            </a:xfrm>
            <a:custGeom>
              <a:avLst/>
              <a:gdLst/>
              <a:ahLst/>
              <a:cxnLst/>
              <a:rect l="l" t="t" r="r" b="b"/>
              <a:pathLst>
                <a:path w="9066" h="9066" extrusionOk="0">
                  <a:moveTo>
                    <a:pt x="4890" y="955"/>
                  </a:moveTo>
                  <a:lnTo>
                    <a:pt x="5248" y="1035"/>
                  </a:lnTo>
                  <a:lnTo>
                    <a:pt x="5606" y="1114"/>
                  </a:lnTo>
                  <a:lnTo>
                    <a:pt x="5924" y="1233"/>
                  </a:lnTo>
                  <a:lnTo>
                    <a:pt x="6242" y="1392"/>
                  </a:lnTo>
                  <a:lnTo>
                    <a:pt x="6521" y="1552"/>
                  </a:lnTo>
                  <a:lnTo>
                    <a:pt x="6799" y="1790"/>
                  </a:lnTo>
                  <a:lnTo>
                    <a:pt x="7077" y="1989"/>
                  </a:lnTo>
                  <a:lnTo>
                    <a:pt x="7276" y="2267"/>
                  </a:lnTo>
                  <a:lnTo>
                    <a:pt x="7515" y="2546"/>
                  </a:lnTo>
                  <a:lnTo>
                    <a:pt x="7674" y="2824"/>
                  </a:lnTo>
                  <a:lnTo>
                    <a:pt x="7833" y="3142"/>
                  </a:lnTo>
                  <a:lnTo>
                    <a:pt x="7952" y="3460"/>
                  </a:lnTo>
                  <a:lnTo>
                    <a:pt x="8031" y="3818"/>
                  </a:lnTo>
                  <a:lnTo>
                    <a:pt x="8111" y="4176"/>
                  </a:lnTo>
                  <a:lnTo>
                    <a:pt x="8111" y="4533"/>
                  </a:lnTo>
                  <a:lnTo>
                    <a:pt x="8111" y="4891"/>
                  </a:lnTo>
                  <a:lnTo>
                    <a:pt x="8031" y="5249"/>
                  </a:lnTo>
                  <a:lnTo>
                    <a:pt x="7952" y="5607"/>
                  </a:lnTo>
                  <a:lnTo>
                    <a:pt x="7833" y="5925"/>
                  </a:lnTo>
                  <a:lnTo>
                    <a:pt x="7674" y="6243"/>
                  </a:lnTo>
                  <a:lnTo>
                    <a:pt x="7515" y="6521"/>
                  </a:lnTo>
                  <a:lnTo>
                    <a:pt x="7276" y="6800"/>
                  </a:lnTo>
                  <a:lnTo>
                    <a:pt x="7077" y="7078"/>
                  </a:lnTo>
                  <a:lnTo>
                    <a:pt x="6799" y="7277"/>
                  </a:lnTo>
                  <a:lnTo>
                    <a:pt x="6521" y="7515"/>
                  </a:lnTo>
                  <a:lnTo>
                    <a:pt x="6242" y="7674"/>
                  </a:lnTo>
                  <a:lnTo>
                    <a:pt x="5924" y="7833"/>
                  </a:lnTo>
                  <a:lnTo>
                    <a:pt x="5606" y="7953"/>
                  </a:lnTo>
                  <a:lnTo>
                    <a:pt x="5248" y="8032"/>
                  </a:lnTo>
                  <a:lnTo>
                    <a:pt x="4890" y="8112"/>
                  </a:lnTo>
                  <a:lnTo>
                    <a:pt x="4175" y="8112"/>
                  </a:lnTo>
                  <a:lnTo>
                    <a:pt x="3817" y="8032"/>
                  </a:lnTo>
                  <a:lnTo>
                    <a:pt x="3459" y="7953"/>
                  </a:lnTo>
                  <a:lnTo>
                    <a:pt x="3141" y="7833"/>
                  </a:lnTo>
                  <a:lnTo>
                    <a:pt x="2823" y="7674"/>
                  </a:lnTo>
                  <a:lnTo>
                    <a:pt x="2545" y="7515"/>
                  </a:lnTo>
                  <a:lnTo>
                    <a:pt x="2266" y="7277"/>
                  </a:lnTo>
                  <a:lnTo>
                    <a:pt x="1988" y="7078"/>
                  </a:lnTo>
                  <a:lnTo>
                    <a:pt x="1789" y="6800"/>
                  </a:lnTo>
                  <a:lnTo>
                    <a:pt x="1551" y="6521"/>
                  </a:lnTo>
                  <a:lnTo>
                    <a:pt x="1392" y="6243"/>
                  </a:lnTo>
                  <a:lnTo>
                    <a:pt x="1233" y="5925"/>
                  </a:lnTo>
                  <a:lnTo>
                    <a:pt x="1113" y="5607"/>
                  </a:lnTo>
                  <a:lnTo>
                    <a:pt x="1034" y="5249"/>
                  </a:lnTo>
                  <a:lnTo>
                    <a:pt x="954" y="4891"/>
                  </a:lnTo>
                  <a:lnTo>
                    <a:pt x="954" y="4533"/>
                  </a:lnTo>
                  <a:lnTo>
                    <a:pt x="954" y="4176"/>
                  </a:lnTo>
                  <a:lnTo>
                    <a:pt x="1034" y="3818"/>
                  </a:lnTo>
                  <a:lnTo>
                    <a:pt x="1113" y="3460"/>
                  </a:lnTo>
                  <a:lnTo>
                    <a:pt x="1233" y="3142"/>
                  </a:lnTo>
                  <a:lnTo>
                    <a:pt x="1392" y="2824"/>
                  </a:lnTo>
                  <a:lnTo>
                    <a:pt x="1551" y="2546"/>
                  </a:lnTo>
                  <a:lnTo>
                    <a:pt x="1789" y="2267"/>
                  </a:lnTo>
                  <a:lnTo>
                    <a:pt x="1988" y="1989"/>
                  </a:lnTo>
                  <a:lnTo>
                    <a:pt x="2266" y="1790"/>
                  </a:lnTo>
                  <a:lnTo>
                    <a:pt x="2545" y="1552"/>
                  </a:lnTo>
                  <a:lnTo>
                    <a:pt x="2823" y="1392"/>
                  </a:lnTo>
                  <a:lnTo>
                    <a:pt x="3141" y="1233"/>
                  </a:lnTo>
                  <a:lnTo>
                    <a:pt x="3459" y="1114"/>
                  </a:lnTo>
                  <a:lnTo>
                    <a:pt x="3817" y="1035"/>
                  </a:lnTo>
                  <a:lnTo>
                    <a:pt x="4175" y="955"/>
                  </a:lnTo>
                  <a:close/>
                  <a:moveTo>
                    <a:pt x="4533" y="1"/>
                  </a:moveTo>
                  <a:lnTo>
                    <a:pt x="4055" y="41"/>
                  </a:lnTo>
                  <a:lnTo>
                    <a:pt x="3618" y="80"/>
                  </a:lnTo>
                  <a:lnTo>
                    <a:pt x="3181" y="200"/>
                  </a:lnTo>
                  <a:lnTo>
                    <a:pt x="2783" y="359"/>
                  </a:lnTo>
                  <a:lnTo>
                    <a:pt x="2386" y="558"/>
                  </a:lnTo>
                  <a:lnTo>
                    <a:pt x="1988" y="756"/>
                  </a:lnTo>
                  <a:lnTo>
                    <a:pt x="1630" y="1035"/>
                  </a:lnTo>
                  <a:lnTo>
                    <a:pt x="1312" y="1313"/>
                  </a:lnTo>
                  <a:lnTo>
                    <a:pt x="1034" y="1631"/>
                  </a:lnTo>
                  <a:lnTo>
                    <a:pt x="755" y="1989"/>
                  </a:lnTo>
                  <a:lnTo>
                    <a:pt x="557" y="2386"/>
                  </a:lnTo>
                  <a:lnTo>
                    <a:pt x="358" y="2784"/>
                  </a:lnTo>
                  <a:lnTo>
                    <a:pt x="199" y="3182"/>
                  </a:lnTo>
                  <a:lnTo>
                    <a:pt x="80" y="3619"/>
                  </a:lnTo>
                  <a:lnTo>
                    <a:pt x="40" y="4056"/>
                  </a:lnTo>
                  <a:lnTo>
                    <a:pt x="0" y="4533"/>
                  </a:lnTo>
                  <a:lnTo>
                    <a:pt x="40" y="5011"/>
                  </a:lnTo>
                  <a:lnTo>
                    <a:pt x="80" y="5448"/>
                  </a:lnTo>
                  <a:lnTo>
                    <a:pt x="199" y="5885"/>
                  </a:lnTo>
                  <a:lnTo>
                    <a:pt x="358" y="6283"/>
                  </a:lnTo>
                  <a:lnTo>
                    <a:pt x="557" y="6680"/>
                  </a:lnTo>
                  <a:lnTo>
                    <a:pt x="755" y="7078"/>
                  </a:lnTo>
                  <a:lnTo>
                    <a:pt x="1034" y="7436"/>
                  </a:lnTo>
                  <a:lnTo>
                    <a:pt x="1312" y="7754"/>
                  </a:lnTo>
                  <a:lnTo>
                    <a:pt x="1630" y="8032"/>
                  </a:lnTo>
                  <a:lnTo>
                    <a:pt x="1988" y="8311"/>
                  </a:lnTo>
                  <a:lnTo>
                    <a:pt x="2386" y="8509"/>
                  </a:lnTo>
                  <a:lnTo>
                    <a:pt x="2783" y="8708"/>
                  </a:lnTo>
                  <a:lnTo>
                    <a:pt x="3181" y="8867"/>
                  </a:lnTo>
                  <a:lnTo>
                    <a:pt x="3618" y="8986"/>
                  </a:lnTo>
                  <a:lnTo>
                    <a:pt x="4055" y="9026"/>
                  </a:lnTo>
                  <a:lnTo>
                    <a:pt x="4533" y="9066"/>
                  </a:lnTo>
                  <a:lnTo>
                    <a:pt x="5010" y="9026"/>
                  </a:lnTo>
                  <a:lnTo>
                    <a:pt x="5447" y="8986"/>
                  </a:lnTo>
                  <a:lnTo>
                    <a:pt x="5884" y="8867"/>
                  </a:lnTo>
                  <a:lnTo>
                    <a:pt x="6282" y="8708"/>
                  </a:lnTo>
                  <a:lnTo>
                    <a:pt x="6680" y="8509"/>
                  </a:lnTo>
                  <a:lnTo>
                    <a:pt x="7077" y="8311"/>
                  </a:lnTo>
                  <a:lnTo>
                    <a:pt x="7435" y="8032"/>
                  </a:lnTo>
                  <a:lnTo>
                    <a:pt x="7753" y="7754"/>
                  </a:lnTo>
                  <a:lnTo>
                    <a:pt x="8031" y="7436"/>
                  </a:lnTo>
                  <a:lnTo>
                    <a:pt x="8310" y="7078"/>
                  </a:lnTo>
                  <a:lnTo>
                    <a:pt x="8508" y="6680"/>
                  </a:lnTo>
                  <a:lnTo>
                    <a:pt x="8707" y="6283"/>
                  </a:lnTo>
                  <a:lnTo>
                    <a:pt x="8866" y="5885"/>
                  </a:lnTo>
                  <a:lnTo>
                    <a:pt x="8986" y="5448"/>
                  </a:lnTo>
                  <a:lnTo>
                    <a:pt x="9025" y="5011"/>
                  </a:lnTo>
                  <a:lnTo>
                    <a:pt x="9065" y="4533"/>
                  </a:lnTo>
                  <a:lnTo>
                    <a:pt x="9025" y="4056"/>
                  </a:lnTo>
                  <a:lnTo>
                    <a:pt x="8986" y="3619"/>
                  </a:lnTo>
                  <a:lnTo>
                    <a:pt x="8866" y="3182"/>
                  </a:lnTo>
                  <a:lnTo>
                    <a:pt x="8707" y="2784"/>
                  </a:lnTo>
                  <a:lnTo>
                    <a:pt x="8508" y="2386"/>
                  </a:lnTo>
                  <a:lnTo>
                    <a:pt x="8310" y="1989"/>
                  </a:lnTo>
                  <a:lnTo>
                    <a:pt x="8031" y="1631"/>
                  </a:lnTo>
                  <a:lnTo>
                    <a:pt x="7753" y="1313"/>
                  </a:lnTo>
                  <a:lnTo>
                    <a:pt x="7435" y="1035"/>
                  </a:lnTo>
                  <a:lnTo>
                    <a:pt x="7077" y="756"/>
                  </a:lnTo>
                  <a:lnTo>
                    <a:pt x="6680" y="558"/>
                  </a:lnTo>
                  <a:lnTo>
                    <a:pt x="6282" y="359"/>
                  </a:lnTo>
                  <a:lnTo>
                    <a:pt x="5884" y="200"/>
                  </a:lnTo>
                  <a:lnTo>
                    <a:pt x="5447" y="80"/>
                  </a:lnTo>
                  <a:lnTo>
                    <a:pt x="5010" y="41"/>
                  </a:lnTo>
                  <a:lnTo>
                    <a:pt x="45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79">
              <a:extLst>
                <a:ext uri="{FF2B5EF4-FFF2-40B4-BE49-F238E27FC236}">
                  <a16:creationId xmlns:a16="http://schemas.microsoft.com/office/drawing/2014/main" id="{0A6DC640-B104-6EBE-D83C-6B111AAA58E6}"/>
                </a:ext>
              </a:extLst>
            </p:cNvPr>
            <p:cNvSpPr/>
            <p:nvPr/>
          </p:nvSpPr>
          <p:spPr>
            <a:xfrm>
              <a:off x="1955800" y="1790575"/>
              <a:ext cx="150745" cy="150745"/>
            </a:xfrm>
            <a:custGeom>
              <a:avLst/>
              <a:gdLst/>
              <a:ahLst/>
              <a:cxnLst/>
              <a:rect l="l" t="t" r="r" b="b"/>
              <a:pathLst>
                <a:path w="9066" h="9066" extrusionOk="0">
                  <a:moveTo>
                    <a:pt x="4890" y="955"/>
                  </a:moveTo>
                  <a:lnTo>
                    <a:pt x="5248" y="1035"/>
                  </a:lnTo>
                  <a:lnTo>
                    <a:pt x="5606" y="1114"/>
                  </a:lnTo>
                  <a:lnTo>
                    <a:pt x="5924" y="1233"/>
                  </a:lnTo>
                  <a:lnTo>
                    <a:pt x="6242" y="1392"/>
                  </a:lnTo>
                  <a:lnTo>
                    <a:pt x="6521" y="1552"/>
                  </a:lnTo>
                  <a:lnTo>
                    <a:pt x="6799" y="1790"/>
                  </a:lnTo>
                  <a:lnTo>
                    <a:pt x="7077" y="1989"/>
                  </a:lnTo>
                  <a:lnTo>
                    <a:pt x="7276" y="2267"/>
                  </a:lnTo>
                  <a:lnTo>
                    <a:pt x="7515" y="2546"/>
                  </a:lnTo>
                  <a:lnTo>
                    <a:pt x="7674" y="2824"/>
                  </a:lnTo>
                  <a:lnTo>
                    <a:pt x="7833" y="3142"/>
                  </a:lnTo>
                  <a:lnTo>
                    <a:pt x="7952" y="3460"/>
                  </a:lnTo>
                  <a:lnTo>
                    <a:pt x="8031" y="3818"/>
                  </a:lnTo>
                  <a:lnTo>
                    <a:pt x="8111" y="4176"/>
                  </a:lnTo>
                  <a:lnTo>
                    <a:pt x="8111" y="4533"/>
                  </a:lnTo>
                  <a:lnTo>
                    <a:pt x="8111" y="4891"/>
                  </a:lnTo>
                  <a:lnTo>
                    <a:pt x="8031" y="5249"/>
                  </a:lnTo>
                  <a:lnTo>
                    <a:pt x="7952" y="5607"/>
                  </a:lnTo>
                  <a:lnTo>
                    <a:pt x="7833" y="5925"/>
                  </a:lnTo>
                  <a:lnTo>
                    <a:pt x="7674" y="6243"/>
                  </a:lnTo>
                  <a:lnTo>
                    <a:pt x="7515" y="6521"/>
                  </a:lnTo>
                  <a:lnTo>
                    <a:pt x="7276" y="6800"/>
                  </a:lnTo>
                  <a:lnTo>
                    <a:pt x="7077" y="7078"/>
                  </a:lnTo>
                  <a:lnTo>
                    <a:pt x="6799" y="7277"/>
                  </a:lnTo>
                  <a:lnTo>
                    <a:pt x="6521" y="7515"/>
                  </a:lnTo>
                  <a:lnTo>
                    <a:pt x="6242" y="7674"/>
                  </a:lnTo>
                  <a:lnTo>
                    <a:pt x="5924" y="7833"/>
                  </a:lnTo>
                  <a:lnTo>
                    <a:pt x="5606" y="7953"/>
                  </a:lnTo>
                  <a:lnTo>
                    <a:pt x="5248" y="8032"/>
                  </a:lnTo>
                  <a:lnTo>
                    <a:pt x="4890" y="8112"/>
                  </a:lnTo>
                  <a:lnTo>
                    <a:pt x="4175" y="8112"/>
                  </a:lnTo>
                  <a:lnTo>
                    <a:pt x="3817" y="8032"/>
                  </a:lnTo>
                  <a:lnTo>
                    <a:pt x="3459" y="7953"/>
                  </a:lnTo>
                  <a:lnTo>
                    <a:pt x="3141" y="7833"/>
                  </a:lnTo>
                  <a:lnTo>
                    <a:pt x="2823" y="7674"/>
                  </a:lnTo>
                  <a:lnTo>
                    <a:pt x="2545" y="7515"/>
                  </a:lnTo>
                  <a:lnTo>
                    <a:pt x="2266" y="7277"/>
                  </a:lnTo>
                  <a:lnTo>
                    <a:pt x="1988" y="7078"/>
                  </a:lnTo>
                  <a:lnTo>
                    <a:pt x="1789" y="6800"/>
                  </a:lnTo>
                  <a:lnTo>
                    <a:pt x="1551" y="6521"/>
                  </a:lnTo>
                  <a:lnTo>
                    <a:pt x="1392" y="6243"/>
                  </a:lnTo>
                  <a:lnTo>
                    <a:pt x="1233" y="5925"/>
                  </a:lnTo>
                  <a:lnTo>
                    <a:pt x="1113" y="5607"/>
                  </a:lnTo>
                  <a:lnTo>
                    <a:pt x="1034" y="5249"/>
                  </a:lnTo>
                  <a:lnTo>
                    <a:pt x="954" y="4891"/>
                  </a:lnTo>
                  <a:lnTo>
                    <a:pt x="954" y="4533"/>
                  </a:lnTo>
                  <a:lnTo>
                    <a:pt x="954" y="4176"/>
                  </a:lnTo>
                  <a:lnTo>
                    <a:pt x="1034" y="3818"/>
                  </a:lnTo>
                  <a:lnTo>
                    <a:pt x="1113" y="3460"/>
                  </a:lnTo>
                  <a:lnTo>
                    <a:pt x="1233" y="3142"/>
                  </a:lnTo>
                  <a:lnTo>
                    <a:pt x="1392" y="2824"/>
                  </a:lnTo>
                  <a:lnTo>
                    <a:pt x="1551" y="2546"/>
                  </a:lnTo>
                  <a:lnTo>
                    <a:pt x="1789" y="2267"/>
                  </a:lnTo>
                  <a:lnTo>
                    <a:pt x="1988" y="1989"/>
                  </a:lnTo>
                  <a:lnTo>
                    <a:pt x="2266" y="1790"/>
                  </a:lnTo>
                  <a:lnTo>
                    <a:pt x="2545" y="1552"/>
                  </a:lnTo>
                  <a:lnTo>
                    <a:pt x="2823" y="1392"/>
                  </a:lnTo>
                  <a:lnTo>
                    <a:pt x="3141" y="1233"/>
                  </a:lnTo>
                  <a:lnTo>
                    <a:pt x="3459" y="1114"/>
                  </a:lnTo>
                  <a:lnTo>
                    <a:pt x="3817" y="1035"/>
                  </a:lnTo>
                  <a:lnTo>
                    <a:pt x="4175" y="955"/>
                  </a:lnTo>
                  <a:close/>
                  <a:moveTo>
                    <a:pt x="4533" y="1"/>
                  </a:moveTo>
                  <a:lnTo>
                    <a:pt x="4055" y="41"/>
                  </a:lnTo>
                  <a:lnTo>
                    <a:pt x="3618" y="80"/>
                  </a:lnTo>
                  <a:lnTo>
                    <a:pt x="3181" y="200"/>
                  </a:lnTo>
                  <a:lnTo>
                    <a:pt x="2783" y="359"/>
                  </a:lnTo>
                  <a:lnTo>
                    <a:pt x="2386" y="558"/>
                  </a:lnTo>
                  <a:lnTo>
                    <a:pt x="1988" y="756"/>
                  </a:lnTo>
                  <a:lnTo>
                    <a:pt x="1630" y="1035"/>
                  </a:lnTo>
                  <a:lnTo>
                    <a:pt x="1312" y="1313"/>
                  </a:lnTo>
                  <a:lnTo>
                    <a:pt x="1034" y="1631"/>
                  </a:lnTo>
                  <a:lnTo>
                    <a:pt x="755" y="1989"/>
                  </a:lnTo>
                  <a:lnTo>
                    <a:pt x="557" y="2386"/>
                  </a:lnTo>
                  <a:lnTo>
                    <a:pt x="358" y="2784"/>
                  </a:lnTo>
                  <a:lnTo>
                    <a:pt x="199" y="3182"/>
                  </a:lnTo>
                  <a:lnTo>
                    <a:pt x="80" y="3619"/>
                  </a:lnTo>
                  <a:lnTo>
                    <a:pt x="40" y="4056"/>
                  </a:lnTo>
                  <a:lnTo>
                    <a:pt x="0" y="4533"/>
                  </a:lnTo>
                  <a:lnTo>
                    <a:pt x="40" y="5011"/>
                  </a:lnTo>
                  <a:lnTo>
                    <a:pt x="80" y="5448"/>
                  </a:lnTo>
                  <a:lnTo>
                    <a:pt x="199" y="5885"/>
                  </a:lnTo>
                  <a:lnTo>
                    <a:pt x="358" y="6283"/>
                  </a:lnTo>
                  <a:lnTo>
                    <a:pt x="557" y="6680"/>
                  </a:lnTo>
                  <a:lnTo>
                    <a:pt x="755" y="7078"/>
                  </a:lnTo>
                  <a:lnTo>
                    <a:pt x="1034" y="7436"/>
                  </a:lnTo>
                  <a:lnTo>
                    <a:pt x="1312" y="7754"/>
                  </a:lnTo>
                  <a:lnTo>
                    <a:pt x="1630" y="8032"/>
                  </a:lnTo>
                  <a:lnTo>
                    <a:pt x="1988" y="8311"/>
                  </a:lnTo>
                  <a:lnTo>
                    <a:pt x="2386" y="8509"/>
                  </a:lnTo>
                  <a:lnTo>
                    <a:pt x="2783" y="8708"/>
                  </a:lnTo>
                  <a:lnTo>
                    <a:pt x="3181" y="8867"/>
                  </a:lnTo>
                  <a:lnTo>
                    <a:pt x="3618" y="8986"/>
                  </a:lnTo>
                  <a:lnTo>
                    <a:pt x="4055" y="9026"/>
                  </a:lnTo>
                  <a:lnTo>
                    <a:pt x="4533" y="9066"/>
                  </a:lnTo>
                  <a:lnTo>
                    <a:pt x="5010" y="9026"/>
                  </a:lnTo>
                  <a:lnTo>
                    <a:pt x="5447" y="8986"/>
                  </a:lnTo>
                  <a:lnTo>
                    <a:pt x="5884" y="8867"/>
                  </a:lnTo>
                  <a:lnTo>
                    <a:pt x="6282" y="8708"/>
                  </a:lnTo>
                  <a:lnTo>
                    <a:pt x="6680" y="8509"/>
                  </a:lnTo>
                  <a:lnTo>
                    <a:pt x="7077" y="8311"/>
                  </a:lnTo>
                  <a:lnTo>
                    <a:pt x="7435" y="8032"/>
                  </a:lnTo>
                  <a:lnTo>
                    <a:pt x="7753" y="7754"/>
                  </a:lnTo>
                  <a:lnTo>
                    <a:pt x="8031" y="7436"/>
                  </a:lnTo>
                  <a:lnTo>
                    <a:pt x="8310" y="7078"/>
                  </a:lnTo>
                  <a:lnTo>
                    <a:pt x="8508" y="6680"/>
                  </a:lnTo>
                  <a:lnTo>
                    <a:pt x="8707" y="6283"/>
                  </a:lnTo>
                  <a:lnTo>
                    <a:pt x="8866" y="5885"/>
                  </a:lnTo>
                  <a:lnTo>
                    <a:pt x="8986" y="5448"/>
                  </a:lnTo>
                  <a:lnTo>
                    <a:pt x="9025" y="5011"/>
                  </a:lnTo>
                  <a:lnTo>
                    <a:pt x="9065" y="4533"/>
                  </a:lnTo>
                  <a:lnTo>
                    <a:pt x="9025" y="4056"/>
                  </a:lnTo>
                  <a:lnTo>
                    <a:pt x="8986" y="3619"/>
                  </a:lnTo>
                  <a:lnTo>
                    <a:pt x="8866" y="3182"/>
                  </a:lnTo>
                  <a:lnTo>
                    <a:pt x="8707" y="2784"/>
                  </a:lnTo>
                  <a:lnTo>
                    <a:pt x="8508" y="2386"/>
                  </a:lnTo>
                  <a:lnTo>
                    <a:pt x="8310" y="1989"/>
                  </a:lnTo>
                  <a:lnTo>
                    <a:pt x="8031" y="1631"/>
                  </a:lnTo>
                  <a:lnTo>
                    <a:pt x="7753" y="1313"/>
                  </a:lnTo>
                  <a:lnTo>
                    <a:pt x="7435" y="1035"/>
                  </a:lnTo>
                  <a:lnTo>
                    <a:pt x="7077" y="756"/>
                  </a:lnTo>
                  <a:lnTo>
                    <a:pt x="6680" y="558"/>
                  </a:lnTo>
                  <a:lnTo>
                    <a:pt x="6282" y="359"/>
                  </a:lnTo>
                  <a:lnTo>
                    <a:pt x="5884" y="200"/>
                  </a:lnTo>
                  <a:lnTo>
                    <a:pt x="5447" y="80"/>
                  </a:lnTo>
                  <a:lnTo>
                    <a:pt x="5010" y="41"/>
                  </a:lnTo>
                  <a:lnTo>
                    <a:pt x="45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79">
              <a:extLst>
                <a:ext uri="{FF2B5EF4-FFF2-40B4-BE49-F238E27FC236}">
                  <a16:creationId xmlns:a16="http://schemas.microsoft.com/office/drawing/2014/main" id="{B6FA7D18-56E1-71C3-A6B3-586297159051}"/>
                </a:ext>
              </a:extLst>
            </p:cNvPr>
            <p:cNvSpPr/>
            <p:nvPr/>
          </p:nvSpPr>
          <p:spPr>
            <a:xfrm>
              <a:off x="1502500" y="1880650"/>
              <a:ext cx="226650" cy="226650"/>
            </a:xfrm>
            <a:custGeom>
              <a:avLst/>
              <a:gdLst/>
              <a:ahLst/>
              <a:cxnLst/>
              <a:rect l="l" t="t" r="r" b="b"/>
              <a:pathLst>
                <a:path w="9066" h="9066" extrusionOk="0">
                  <a:moveTo>
                    <a:pt x="4890" y="955"/>
                  </a:moveTo>
                  <a:lnTo>
                    <a:pt x="5248" y="1035"/>
                  </a:lnTo>
                  <a:lnTo>
                    <a:pt x="5606" y="1114"/>
                  </a:lnTo>
                  <a:lnTo>
                    <a:pt x="5924" y="1233"/>
                  </a:lnTo>
                  <a:lnTo>
                    <a:pt x="6242" y="1392"/>
                  </a:lnTo>
                  <a:lnTo>
                    <a:pt x="6521" y="1552"/>
                  </a:lnTo>
                  <a:lnTo>
                    <a:pt x="6799" y="1790"/>
                  </a:lnTo>
                  <a:lnTo>
                    <a:pt x="7077" y="1989"/>
                  </a:lnTo>
                  <a:lnTo>
                    <a:pt x="7276" y="2267"/>
                  </a:lnTo>
                  <a:lnTo>
                    <a:pt x="7515" y="2546"/>
                  </a:lnTo>
                  <a:lnTo>
                    <a:pt x="7674" y="2824"/>
                  </a:lnTo>
                  <a:lnTo>
                    <a:pt x="7833" y="3142"/>
                  </a:lnTo>
                  <a:lnTo>
                    <a:pt x="7952" y="3460"/>
                  </a:lnTo>
                  <a:lnTo>
                    <a:pt x="8031" y="3818"/>
                  </a:lnTo>
                  <a:lnTo>
                    <a:pt x="8111" y="4176"/>
                  </a:lnTo>
                  <a:lnTo>
                    <a:pt x="8111" y="4533"/>
                  </a:lnTo>
                  <a:lnTo>
                    <a:pt x="8111" y="4891"/>
                  </a:lnTo>
                  <a:lnTo>
                    <a:pt x="8031" y="5249"/>
                  </a:lnTo>
                  <a:lnTo>
                    <a:pt x="7952" y="5607"/>
                  </a:lnTo>
                  <a:lnTo>
                    <a:pt x="7833" y="5925"/>
                  </a:lnTo>
                  <a:lnTo>
                    <a:pt x="7674" y="6243"/>
                  </a:lnTo>
                  <a:lnTo>
                    <a:pt x="7515" y="6521"/>
                  </a:lnTo>
                  <a:lnTo>
                    <a:pt x="7276" y="6800"/>
                  </a:lnTo>
                  <a:lnTo>
                    <a:pt x="7077" y="7078"/>
                  </a:lnTo>
                  <a:lnTo>
                    <a:pt x="6799" y="7277"/>
                  </a:lnTo>
                  <a:lnTo>
                    <a:pt x="6521" y="7515"/>
                  </a:lnTo>
                  <a:lnTo>
                    <a:pt x="6242" y="7674"/>
                  </a:lnTo>
                  <a:lnTo>
                    <a:pt x="5924" y="7833"/>
                  </a:lnTo>
                  <a:lnTo>
                    <a:pt x="5606" y="7953"/>
                  </a:lnTo>
                  <a:lnTo>
                    <a:pt x="5248" y="8032"/>
                  </a:lnTo>
                  <a:lnTo>
                    <a:pt x="4890" y="8112"/>
                  </a:lnTo>
                  <a:lnTo>
                    <a:pt x="4175" y="8112"/>
                  </a:lnTo>
                  <a:lnTo>
                    <a:pt x="3817" y="8032"/>
                  </a:lnTo>
                  <a:lnTo>
                    <a:pt x="3459" y="7953"/>
                  </a:lnTo>
                  <a:lnTo>
                    <a:pt x="3141" y="7833"/>
                  </a:lnTo>
                  <a:lnTo>
                    <a:pt x="2823" y="7674"/>
                  </a:lnTo>
                  <a:lnTo>
                    <a:pt x="2545" y="7515"/>
                  </a:lnTo>
                  <a:lnTo>
                    <a:pt x="2266" y="7277"/>
                  </a:lnTo>
                  <a:lnTo>
                    <a:pt x="1988" y="7078"/>
                  </a:lnTo>
                  <a:lnTo>
                    <a:pt x="1789" y="6800"/>
                  </a:lnTo>
                  <a:lnTo>
                    <a:pt x="1551" y="6521"/>
                  </a:lnTo>
                  <a:lnTo>
                    <a:pt x="1392" y="6243"/>
                  </a:lnTo>
                  <a:lnTo>
                    <a:pt x="1233" y="5925"/>
                  </a:lnTo>
                  <a:lnTo>
                    <a:pt x="1113" y="5607"/>
                  </a:lnTo>
                  <a:lnTo>
                    <a:pt x="1034" y="5249"/>
                  </a:lnTo>
                  <a:lnTo>
                    <a:pt x="954" y="4891"/>
                  </a:lnTo>
                  <a:lnTo>
                    <a:pt x="954" y="4533"/>
                  </a:lnTo>
                  <a:lnTo>
                    <a:pt x="954" y="4176"/>
                  </a:lnTo>
                  <a:lnTo>
                    <a:pt x="1034" y="3818"/>
                  </a:lnTo>
                  <a:lnTo>
                    <a:pt x="1113" y="3460"/>
                  </a:lnTo>
                  <a:lnTo>
                    <a:pt x="1233" y="3142"/>
                  </a:lnTo>
                  <a:lnTo>
                    <a:pt x="1392" y="2824"/>
                  </a:lnTo>
                  <a:lnTo>
                    <a:pt x="1551" y="2546"/>
                  </a:lnTo>
                  <a:lnTo>
                    <a:pt x="1789" y="2267"/>
                  </a:lnTo>
                  <a:lnTo>
                    <a:pt x="1988" y="1989"/>
                  </a:lnTo>
                  <a:lnTo>
                    <a:pt x="2266" y="1790"/>
                  </a:lnTo>
                  <a:lnTo>
                    <a:pt x="2545" y="1552"/>
                  </a:lnTo>
                  <a:lnTo>
                    <a:pt x="2823" y="1392"/>
                  </a:lnTo>
                  <a:lnTo>
                    <a:pt x="3141" y="1233"/>
                  </a:lnTo>
                  <a:lnTo>
                    <a:pt x="3459" y="1114"/>
                  </a:lnTo>
                  <a:lnTo>
                    <a:pt x="3817" y="1035"/>
                  </a:lnTo>
                  <a:lnTo>
                    <a:pt x="4175" y="955"/>
                  </a:lnTo>
                  <a:close/>
                  <a:moveTo>
                    <a:pt x="4533" y="1"/>
                  </a:moveTo>
                  <a:lnTo>
                    <a:pt x="4055" y="41"/>
                  </a:lnTo>
                  <a:lnTo>
                    <a:pt x="3618" y="80"/>
                  </a:lnTo>
                  <a:lnTo>
                    <a:pt x="3181" y="200"/>
                  </a:lnTo>
                  <a:lnTo>
                    <a:pt x="2783" y="359"/>
                  </a:lnTo>
                  <a:lnTo>
                    <a:pt x="2386" y="558"/>
                  </a:lnTo>
                  <a:lnTo>
                    <a:pt x="1988" y="756"/>
                  </a:lnTo>
                  <a:lnTo>
                    <a:pt x="1630" y="1035"/>
                  </a:lnTo>
                  <a:lnTo>
                    <a:pt x="1312" y="1313"/>
                  </a:lnTo>
                  <a:lnTo>
                    <a:pt x="1034" y="1631"/>
                  </a:lnTo>
                  <a:lnTo>
                    <a:pt x="755" y="1989"/>
                  </a:lnTo>
                  <a:lnTo>
                    <a:pt x="557" y="2386"/>
                  </a:lnTo>
                  <a:lnTo>
                    <a:pt x="358" y="2784"/>
                  </a:lnTo>
                  <a:lnTo>
                    <a:pt x="199" y="3182"/>
                  </a:lnTo>
                  <a:lnTo>
                    <a:pt x="80" y="3619"/>
                  </a:lnTo>
                  <a:lnTo>
                    <a:pt x="40" y="4056"/>
                  </a:lnTo>
                  <a:lnTo>
                    <a:pt x="0" y="4533"/>
                  </a:lnTo>
                  <a:lnTo>
                    <a:pt x="40" y="5011"/>
                  </a:lnTo>
                  <a:lnTo>
                    <a:pt x="80" y="5448"/>
                  </a:lnTo>
                  <a:lnTo>
                    <a:pt x="199" y="5885"/>
                  </a:lnTo>
                  <a:lnTo>
                    <a:pt x="358" y="6283"/>
                  </a:lnTo>
                  <a:lnTo>
                    <a:pt x="557" y="6680"/>
                  </a:lnTo>
                  <a:lnTo>
                    <a:pt x="755" y="7078"/>
                  </a:lnTo>
                  <a:lnTo>
                    <a:pt x="1034" y="7436"/>
                  </a:lnTo>
                  <a:lnTo>
                    <a:pt x="1312" y="7754"/>
                  </a:lnTo>
                  <a:lnTo>
                    <a:pt x="1630" y="8032"/>
                  </a:lnTo>
                  <a:lnTo>
                    <a:pt x="1988" y="8311"/>
                  </a:lnTo>
                  <a:lnTo>
                    <a:pt x="2386" y="8509"/>
                  </a:lnTo>
                  <a:lnTo>
                    <a:pt x="2783" y="8708"/>
                  </a:lnTo>
                  <a:lnTo>
                    <a:pt x="3181" y="8867"/>
                  </a:lnTo>
                  <a:lnTo>
                    <a:pt x="3618" y="8986"/>
                  </a:lnTo>
                  <a:lnTo>
                    <a:pt x="4055" y="9026"/>
                  </a:lnTo>
                  <a:lnTo>
                    <a:pt x="4533" y="9066"/>
                  </a:lnTo>
                  <a:lnTo>
                    <a:pt x="5010" y="9026"/>
                  </a:lnTo>
                  <a:lnTo>
                    <a:pt x="5447" y="8986"/>
                  </a:lnTo>
                  <a:lnTo>
                    <a:pt x="5884" y="8867"/>
                  </a:lnTo>
                  <a:lnTo>
                    <a:pt x="6282" y="8708"/>
                  </a:lnTo>
                  <a:lnTo>
                    <a:pt x="6680" y="8509"/>
                  </a:lnTo>
                  <a:lnTo>
                    <a:pt x="7077" y="8311"/>
                  </a:lnTo>
                  <a:lnTo>
                    <a:pt x="7435" y="8032"/>
                  </a:lnTo>
                  <a:lnTo>
                    <a:pt x="7753" y="7754"/>
                  </a:lnTo>
                  <a:lnTo>
                    <a:pt x="8031" y="7436"/>
                  </a:lnTo>
                  <a:lnTo>
                    <a:pt x="8310" y="7078"/>
                  </a:lnTo>
                  <a:lnTo>
                    <a:pt x="8508" y="6680"/>
                  </a:lnTo>
                  <a:lnTo>
                    <a:pt x="8707" y="6283"/>
                  </a:lnTo>
                  <a:lnTo>
                    <a:pt x="8866" y="5885"/>
                  </a:lnTo>
                  <a:lnTo>
                    <a:pt x="8986" y="5448"/>
                  </a:lnTo>
                  <a:lnTo>
                    <a:pt x="9025" y="5011"/>
                  </a:lnTo>
                  <a:lnTo>
                    <a:pt x="9065" y="4533"/>
                  </a:lnTo>
                  <a:lnTo>
                    <a:pt x="9025" y="4056"/>
                  </a:lnTo>
                  <a:lnTo>
                    <a:pt x="8986" y="3619"/>
                  </a:lnTo>
                  <a:lnTo>
                    <a:pt x="8866" y="3182"/>
                  </a:lnTo>
                  <a:lnTo>
                    <a:pt x="8707" y="2784"/>
                  </a:lnTo>
                  <a:lnTo>
                    <a:pt x="8508" y="2386"/>
                  </a:lnTo>
                  <a:lnTo>
                    <a:pt x="8310" y="1989"/>
                  </a:lnTo>
                  <a:lnTo>
                    <a:pt x="8031" y="1631"/>
                  </a:lnTo>
                  <a:lnTo>
                    <a:pt x="7753" y="1313"/>
                  </a:lnTo>
                  <a:lnTo>
                    <a:pt x="7435" y="1035"/>
                  </a:lnTo>
                  <a:lnTo>
                    <a:pt x="7077" y="756"/>
                  </a:lnTo>
                  <a:lnTo>
                    <a:pt x="6680" y="558"/>
                  </a:lnTo>
                  <a:lnTo>
                    <a:pt x="6282" y="359"/>
                  </a:lnTo>
                  <a:lnTo>
                    <a:pt x="5884" y="200"/>
                  </a:lnTo>
                  <a:lnTo>
                    <a:pt x="5447" y="80"/>
                  </a:lnTo>
                  <a:lnTo>
                    <a:pt x="5010" y="41"/>
                  </a:lnTo>
                  <a:lnTo>
                    <a:pt x="45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79">
              <a:extLst>
                <a:ext uri="{FF2B5EF4-FFF2-40B4-BE49-F238E27FC236}">
                  <a16:creationId xmlns:a16="http://schemas.microsoft.com/office/drawing/2014/main" id="{C69F7CFE-2F63-5B8F-447B-8D48E58A910C}"/>
                </a:ext>
              </a:extLst>
            </p:cNvPr>
            <p:cNvSpPr/>
            <p:nvPr/>
          </p:nvSpPr>
          <p:spPr>
            <a:xfrm>
              <a:off x="1729150" y="2316225"/>
              <a:ext cx="150745" cy="150745"/>
            </a:xfrm>
            <a:custGeom>
              <a:avLst/>
              <a:gdLst/>
              <a:ahLst/>
              <a:cxnLst/>
              <a:rect l="l" t="t" r="r" b="b"/>
              <a:pathLst>
                <a:path w="9066" h="9066" extrusionOk="0">
                  <a:moveTo>
                    <a:pt x="4890" y="955"/>
                  </a:moveTo>
                  <a:lnTo>
                    <a:pt x="5248" y="1035"/>
                  </a:lnTo>
                  <a:lnTo>
                    <a:pt x="5606" y="1114"/>
                  </a:lnTo>
                  <a:lnTo>
                    <a:pt x="5924" y="1233"/>
                  </a:lnTo>
                  <a:lnTo>
                    <a:pt x="6242" y="1392"/>
                  </a:lnTo>
                  <a:lnTo>
                    <a:pt x="6521" y="1552"/>
                  </a:lnTo>
                  <a:lnTo>
                    <a:pt x="6799" y="1790"/>
                  </a:lnTo>
                  <a:lnTo>
                    <a:pt x="7077" y="1989"/>
                  </a:lnTo>
                  <a:lnTo>
                    <a:pt x="7276" y="2267"/>
                  </a:lnTo>
                  <a:lnTo>
                    <a:pt x="7515" y="2546"/>
                  </a:lnTo>
                  <a:lnTo>
                    <a:pt x="7674" y="2824"/>
                  </a:lnTo>
                  <a:lnTo>
                    <a:pt x="7833" y="3142"/>
                  </a:lnTo>
                  <a:lnTo>
                    <a:pt x="7952" y="3460"/>
                  </a:lnTo>
                  <a:lnTo>
                    <a:pt x="8031" y="3818"/>
                  </a:lnTo>
                  <a:lnTo>
                    <a:pt x="8111" y="4176"/>
                  </a:lnTo>
                  <a:lnTo>
                    <a:pt x="8111" y="4533"/>
                  </a:lnTo>
                  <a:lnTo>
                    <a:pt x="8111" y="4891"/>
                  </a:lnTo>
                  <a:lnTo>
                    <a:pt x="8031" y="5249"/>
                  </a:lnTo>
                  <a:lnTo>
                    <a:pt x="7952" y="5607"/>
                  </a:lnTo>
                  <a:lnTo>
                    <a:pt x="7833" y="5925"/>
                  </a:lnTo>
                  <a:lnTo>
                    <a:pt x="7674" y="6243"/>
                  </a:lnTo>
                  <a:lnTo>
                    <a:pt x="7515" y="6521"/>
                  </a:lnTo>
                  <a:lnTo>
                    <a:pt x="7276" y="6800"/>
                  </a:lnTo>
                  <a:lnTo>
                    <a:pt x="7077" y="7078"/>
                  </a:lnTo>
                  <a:lnTo>
                    <a:pt x="6799" y="7277"/>
                  </a:lnTo>
                  <a:lnTo>
                    <a:pt x="6521" y="7515"/>
                  </a:lnTo>
                  <a:lnTo>
                    <a:pt x="6242" y="7674"/>
                  </a:lnTo>
                  <a:lnTo>
                    <a:pt x="5924" y="7833"/>
                  </a:lnTo>
                  <a:lnTo>
                    <a:pt x="5606" y="7953"/>
                  </a:lnTo>
                  <a:lnTo>
                    <a:pt x="5248" y="8032"/>
                  </a:lnTo>
                  <a:lnTo>
                    <a:pt x="4890" y="8112"/>
                  </a:lnTo>
                  <a:lnTo>
                    <a:pt x="4175" y="8112"/>
                  </a:lnTo>
                  <a:lnTo>
                    <a:pt x="3817" y="8032"/>
                  </a:lnTo>
                  <a:lnTo>
                    <a:pt x="3459" y="7953"/>
                  </a:lnTo>
                  <a:lnTo>
                    <a:pt x="3141" y="7833"/>
                  </a:lnTo>
                  <a:lnTo>
                    <a:pt x="2823" y="7674"/>
                  </a:lnTo>
                  <a:lnTo>
                    <a:pt x="2545" y="7515"/>
                  </a:lnTo>
                  <a:lnTo>
                    <a:pt x="2266" y="7277"/>
                  </a:lnTo>
                  <a:lnTo>
                    <a:pt x="1988" y="7078"/>
                  </a:lnTo>
                  <a:lnTo>
                    <a:pt x="1789" y="6800"/>
                  </a:lnTo>
                  <a:lnTo>
                    <a:pt x="1551" y="6521"/>
                  </a:lnTo>
                  <a:lnTo>
                    <a:pt x="1392" y="6243"/>
                  </a:lnTo>
                  <a:lnTo>
                    <a:pt x="1233" y="5925"/>
                  </a:lnTo>
                  <a:lnTo>
                    <a:pt x="1113" y="5607"/>
                  </a:lnTo>
                  <a:lnTo>
                    <a:pt x="1034" y="5249"/>
                  </a:lnTo>
                  <a:lnTo>
                    <a:pt x="954" y="4891"/>
                  </a:lnTo>
                  <a:lnTo>
                    <a:pt x="954" y="4533"/>
                  </a:lnTo>
                  <a:lnTo>
                    <a:pt x="954" y="4176"/>
                  </a:lnTo>
                  <a:lnTo>
                    <a:pt x="1034" y="3818"/>
                  </a:lnTo>
                  <a:lnTo>
                    <a:pt x="1113" y="3460"/>
                  </a:lnTo>
                  <a:lnTo>
                    <a:pt x="1233" y="3142"/>
                  </a:lnTo>
                  <a:lnTo>
                    <a:pt x="1392" y="2824"/>
                  </a:lnTo>
                  <a:lnTo>
                    <a:pt x="1551" y="2546"/>
                  </a:lnTo>
                  <a:lnTo>
                    <a:pt x="1789" y="2267"/>
                  </a:lnTo>
                  <a:lnTo>
                    <a:pt x="1988" y="1989"/>
                  </a:lnTo>
                  <a:lnTo>
                    <a:pt x="2266" y="1790"/>
                  </a:lnTo>
                  <a:lnTo>
                    <a:pt x="2545" y="1552"/>
                  </a:lnTo>
                  <a:lnTo>
                    <a:pt x="2823" y="1392"/>
                  </a:lnTo>
                  <a:lnTo>
                    <a:pt x="3141" y="1233"/>
                  </a:lnTo>
                  <a:lnTo>
                    <a:pt x="3459" y="1114"/>
                  </a:lnTo>
                  <a:lnTo>
                    <a:pt x="3817" y="1035"/>
                  </a:lnTo>
                  <a:lnTo>
                    <a:pt x="4175" y="955"/>
                  </a:lnTo>
                  <a:close/>
                  <a:moveTo>
                    <a:pt x="4533" y="1"/>
                  </a:moveTo>
                  <a:lnTo>
                    <a:pt x="4055" y="41"/>
                  </a:lnTo>
                  <a:lnTo>
                    <a:pt x="3618" y="80"/>
                  </a:lnTo>
                  <a:lnTo>
                    <a:pt x="3181" y="200"/>
                  </a:lnTo>
                  <a:lnTo>
                    <a:pt x="2783" y="359"/>
                  </a:lnTo>
                  <a:lnTo>
                    <a:pt x="2386" y="558"/>
                  </a:lnTo>
                  <a:lnTo>
                    <a:pt x="1988" y="756"/>
                  </a:lnTo>
                  <a:lnTo>
                    <a:pt x="1630" y="1035"/>
                  </a:lnTo>
                  <a:lnTo>
                    <a:pt x="1312" y="1313"/>
                  </a:lnTo>
                  <a:lnTo>
                    <a:pt x="1034" y="1631"/>
                  </a:lnTo>
                  <a:lnTo>
                    <a:pt x="755" y="1989"/>
                  </a:lnTo>
                  <a:lnTo>
                    <a:pt x="557" y="2386"/>
                  </a:lnTo>
                  <a:lnTo>
                    <a:pt x="358" y="2784"/>
                  </a:lnTo>
                  <a:lnTo>
                    <a:pt x="199" y="3182"/>
                  </a:lnTo>
                  <a:lnTo>
                    <a:pt x="80" y="3619"/>
                  </a:lnTo>
                  <a:lnTo>
                    <a:pt x="40" y="4056"/>
                  </a:lnTo>
                  <a:lnTo>
                    <a:pt x="0" y="4533"/>
                  </a:lnTo>
                  <a:lnTo>
                    <a:pt x="40" y="5011"/>
                  </a:lnTo>
                  <a:lnTo>
                    <a:pt x="80" y="5448"/>
                  </a:lnTo>
                  <a:lnTo>
                    <a:pt x="199" y="5885"/>
                  </a:lnTo>
                  <a:lnTo>
                    <a:pt x="358" y="6283"/>
                  </a:lnTo>
                  <a:lnTo>
                    <a:pt x="557" y="6680"/>
                  </a:lnTo>
                  <a:lnTo>
                    <a:pt x="755" y="7078"/>
                  </a:lnTo>
                  <a:lnTo>
                    <a:pt x="1034" y="7436"/>
                  </a:lnTo>
                  <a:lnTo>
                    <a:pt x="1312" y="7754"/>
                  </a:lnTo>
                  <a:lnTo>
                    <a:pt x="1630" y="8032"/>
                  </a:lnTo>
                  <a:lnTo>
                    <a:pt x="1988" y="8311"/>
                  </a:lnTo>
                  <a:lnTo>
                    <a:pt x="2386" y="8509"/>
                  </a:lnTo>
                  <a:lnTo>
                    <a:pt x="2783" y="8708"/>
                  </a:lnTo>
                  <a:lnTo>
                    <a:pt x="3181" y="8867"/>
                  </a:lnTo>
                  <a:lnTo>
                    <a:pt x="3618" y="8986"/>
                  </a:lnTo>
                  <a:lnTo>
                    <a:pt x="4055" y="9026"/>
                  </a:lnTo>
                  <a:lnTo>
                    <a:pt x="4533" y="9066"/>
                  </a:lnTo>
                  <a:lnTo>
                    <a:pt x="5010" y="9026"/>
                  </a:lnTo>
                  <a:lnTo>
                    <a:pt x="5447" y="8986"/>
                  </a:lnTo>
                  <a:lnTo>
                    <a:pt x="5884" y="8867"/>
                  </a:lnTo>
                  <a:lnTo>
                    <a:pt x="6282" y="8708"/>
                  </a:lnTo>
                  <a:lnTo>
                    <a:pt x="6680" y="8509"/>
                  </a:lnTo>
                  <a:lnTo>
                    <a:pt x="7077" y="8311"/>
                  </a:lnTo>
                  <a:lnTo>
                    <a:pt x="7435" y="8032"/>
                  </a:lnTo>
                  <a:lnTo>
                    <a:pt x="7753" y="7754"/>
                  </a:lnTo>
                  <a:lnTo>
                    <a:pt x="8031" y="7436"/>
                  </a:lnTo>
                  <a:lnTo>
                    <a:pt x="8310" y="7078"/>
                  </a:lnTo>
                  <a:lnTo>
                    <a:pt x="8508" y="6680"/>
                  </a:lnTo>
                  <a:lnTo>
                    <a:pt x="8707" y="6283"/>
                  </a:lnTo>
                  <a:lnTo>
                    <a:pt x="8866" y="5885"/>
                  </a:lnTo>
                  <a:lnTo>
                    <a:pt x="8986" y="5448"/>
                  </a:lnTo>
                  <a:lnTo>
                    <a:pt x="9025" y="5011"/>
                  </a:lnTo>
                  <a:lnTo>
                    <a:pt x="9065" y="4533"/>
                  </a:lnTo>
                  <a:lnTo>
                    <a:pt x="9025" y="4056"/>
                  </a:lnTo>
                  <a:lnTo>
                    <a:pt x="8986" y="3619"/>
                  </a:lnTo>
                  <a:lnTo>
                    <a:pt x="8866" y="3182"/>
                  </a:lnTo>
                  <a:lnTo>
                    <a:pt x="8707" y="2784"/>
                  </a:lnTo>
                  <a:lnTo>
                    <a:pt x="8508" y="2386"/>
                  </a:lnTo>
                  <a:lnTo>
                    <a:pt x="8310" y="1989"/>
                  </a:lnTo>
                  <a:lnTo>
                    <a:pt x="8031" y="1631"/>
                  </a:lnTo>
                  <a:lnTo>
                    <a:pt x="7753" y="1313"/>
                  </a:lnTo>
                  <a:lnTo>
                    <a:pt x="7435" y="1035"/>
                  </a:lnTo>
                  <a:lnTo>
                    <a:pt x="7077" y="756"/>
                  </a:lnTo>
                  <a:lnTo>
                    <a:pt x="6680" y="558"/>
                  </a:lnTo>
                  <a:lnTo>
                    <a:pt x="6282" y="359"/>
                  </a:lnTo>
                  <a:lnTo>
                    <a:pt x="5884" y="200"/>
                  </a:lnTo>
                  <a:lnTo>
                    <a:pt x="5447" y="80"/>
                  </a:lnTo>
                  <a:lnTo>
                    <a:pt x="5010" y="41"/>
                  </a:lnTo>
                  <a:lnTo>
                    <a:pt x="45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76" name="Google Shape;1576;p79">
            <a:extLst>
              <a:ext uri="{FF2B5EF4-FFF2-40B4-BE49-F238E27FC236}">
                <a16:creationId xmlns:a16="http://schemas.microsoft.com/office/drawing/2014/main" id="{601B4ED2-2402-F847-AB8B-EF25BB021E05}"/>
              </a:ext>
            </a:extLst>
          </p:cNvPr>
          <p:cNvGrpSpPr/>
          <p:nvPr/>
        </p:nvGrpSpPr>
        <p:grpSpPr>
          <a:xfrm>
            <a:off x="1918725" y="541313"/>
            <a:ext cx="559768" cy="626815"/>
            <a:chOff x="1502500" y="1790575"/>
            <a:chExt cx="604045" cy="676395"/>
          </a:xfrm>
        </p:grpSpPr>
        <p:sp>
          <p:nvSpPr>
            <p:cNvPr id="1577" name="Google Shape;1577;p79">
              <a:extLst>
                <a:ext uri="{FF2B5EF4-FFF2-40B4-BE49-F238E27FC236}">
                  <a16:creationId xmlns:a16="http://schemas.microsoft.com/office/drawing/2014/main" id="{9F179B72-F089-4D2C-152E-F5A2BCB38EAF}"/>
                </a:ext>
              </a:extLst>
            </p:cNvPr>
            <p:cNvSpPr/>
            <p:nvPr/>
          </p:nvSpPr>
          <p:spPr>
            <a:xfrm>
              <a:off x="1955800" y="1790575"/>
              <a:ext cx="150745" cy="150745"/>
            </a:xfrm>
            <a:custGeom>
              <a:avLst/>
              <a:gdLst/>
              <a:ahLst/>
              <a:cxnLst/>
              <a:rect l="l" t="t" r="r" b="b"/>
              <a:pathLst>
                <a:path w="9066" h="9066" extrusionOk="0">
                  <a:moveTo>
                    <a:pt x="4890" y="955"/>
                  </a:moveTo>
                  <a:lnTo>
                    <a:pt x="5248" y="1035"/>
                  </a:lnTo>
                  <a:lnTo>
                    <a:pt x="5606" y="1114"/>
                  </a:lnTo>
                  <a:lnTo>
                    <a:pt x="5924" y="1233"/>
                  </a:lnTo>
                  <a:lnTo>
                    <a:pt x="6242" y="1392"/>
                  </a:lnTo>
                  <a:lnTo>
                    <a:pt x="6521" y="1552"/>
                  </a:lnTo>
                  <a:lnTo>
                    <a:pt x="6799" y="1790"/>
                  </a:lnTo>
                  <a:lnTo>
                    <a:pt x="7077" y="1989"/>
                  </a:lnTo>
                  <a:lnTo>
                    <a:pt x="7276" y="2267"/>
                  </a:lnTo>
                  <a:lnTo>
                    <a:pt x="7515" y="2546"/>
                  </a:lnTo>
                  <a:lnTo>
                    <a:pt x="7674" y="2824"/>
                  </a:lnTo>
                  <a:lnTo>
                    <a:pt x="7833" y="3142"/>
                  </a:lnTo>
                  <a:lnTo>
                    <a:pt x="7952" y="3460"/>
                  </a:lnTo>
                  <a:lnTo>
                    <a:pt x="8031" y="3818"/>
                  </a:lnTo>
                  <a:lnTo>
                    <a:pt x="8111" y="4176"/>
                  </a:lnTo>
                  <a:lnTo>
                    <a:pt x="8111" y="4533"/>
                  </a:lnTo>
                  <a:lnTo>
                    <a:pt x="8111" y="4891"/>
                  </a:lnTo>
                  <a:lnTo>
                    <a:pt x="8031" y="5249"/>
                  </a:lnTo>
                  <a:lnTo>
                    <a:pt x="7952" y="5607"/>
                  </a:lnTo>
                  <a:lnTo>
                    <a:pt x="7833" y="5925"/>
                  </a:lnTo>
                  <a:lnTo>
                    <a:pt x="7674" y="6243"/>
                  </a:lnTo>
                  <a:lnTo>
                    <a:pt x="7515" y="6521"/>
                  </a:lnTo>
                  <a:lnTo>
                    <a:pt x="7276" y="6800"/>
                  </a:lnTo>
                  <a:lnTo>
                    <a:pt x="7077" y="7078"/>
                  </a:lnTo>
                  <a:lnTo>
                    <a:pt x="6799" y="7277"/>
                  </a:lnTo>
                  <a:lnTo>
                    <a:pt x="6521" y="7515"/>
                  </a:lnTo>
                  <a:lnTo>
                    <a:pt x="6242" y="7674"/>
                  </a:lnTo>
                  <a:lnTo>
                    <a:pt x="5924" y="7833"/>
                  </a:lnTo>
                  <a:lnTo>
                    <a:pt x="5606" y="7953"/>
                  </a:lnTo>
                  <a:lnTo>
                    <a:pt x="5248" y="8032"/>
                  </a:lnTo>
                  <a:lnTo>
                    <a:pt x="4890" y="8112"/>
                  </a:lnTo>
                  <a:lnTo>
                    <a:pt x="4175" y="8112"/>
                  </a:lnTo>
                  <a:lnTo>
                    <a:pt x="3817" y="8032"/>
                  </a:lnTo>
                  <a:lnTo>
                    <a:pt x="3459" y="7953"/>
                  </a:lnTo>
                  <a:lnTo>
                    <a:pt x="3141" y="7833"/>
                  </a:lnTo>
                  <a:lnTo>
                    <a:pt x="2823" y="7674"/>
                  </a:lnTo>
                  <a:lnTo>
                    <a:pt x="2545" y="7515"/>
                  </a:lnTo>
                  <a:lnTo>
                    <a:pt x="2266" y="7277"/>
                  </a:lnTo>
                  <a:lnTo>
                    <a:pt x="1988" y="7078"/>
                  </a:lnTo>
                  <a:lnTo>
                    <a:pt x="1789" y="6800"/>
                  </a:lnTo>
                  <a:lnTo>
                    <a:pt x="1551" y="6521"/>
                  </a:lnTo>
                  <a:lnTo>
                    <a:pt x="1392" y="6243"/>
                  </a:lnTo>
                  <a:lnTo>
                    <a:pt x="1233" y="5925"/>
                  </a:lnTo>
                  <a:lnTo>
                    <a:pt x="1113" y="5607"/>
                  </a:lnTo>
                  <a:lnTo>
                    <a:pt x="1034" y="5249"/>
                  </a:lnTo>
                  <a:lnTo>
                    <a:pt x="954" y="4891"/>
                  </a:lnTo>
                  <a:lnTo>
                    <a:pt x="954" y="4533"/>
                  </a:lnTo>
                  <a:lnTo>
                    <a:pt x="954" y="4176"/>
                  </a:lnTo>
                  <a:lnTo>
                    <a:pt x="1034" y="3818"/>
                  </a:lnTo>
                  <a:lnTo>
                    <a:pt x="1113" y="3460"/>
                  </a:lnTo>
                  <a:lnTo>
                    <a:pt x="1233" y="3142"/>
                  </a:lnTo>
                  <a:lnTo>
                    <a:pt x="1392" y="2824"/>
                  </a:lnTo>
                  <a:lnTo>
                    <a:pt x="1551" y="2546"/>
                  </a:lnTo>
                  <a:lnTo>
                    <a:pt x="1789" y="2267"/>
                  </a:lnTo>
                  <a:lnTo>
                    <a:pt x="1988" y="1989"/>
                  </a:lnTo>
                  <a:lnTo>
                    <a:pt x="2266" y="1790"/>
                  </a:lnTo>
                  <a:lnTo>
                    <a:pt x="2545" y="1552"/>
                  </a:lnTo>
                  <a:lnTo>
                    <a:pt x="2823" y="1392"/>
                  </a:lnTo>
                  <a:lnTo>
                    <a:pt x="3141" y="1233"/>
                  </a:lnTo>
                  <a:lnTo>
                    <a:pt x="3459" y="1114"/>
                  </a:lnTo>
                  <a:lnTo>
                    <a:pt x="3817" y="1035"/>
                  </a:lnTo>
                  <a:lnTo>
                    <a:pt x="4175" y="955"/>
                  </a:lnTo>
                  <a:close/>
                  <a:moveTo>
                    <a:pt x="4533" y="1"/>
                  </a:moveTo>
                  <a:lnTo>
                    <a:pt x="4055" y="41"/>
                  </a:lnTo>
                  <a:lnTo>
                    <a:pt x="3618" y="80"/>
                  </a:lnTo>
                  <a:lnTo>
                    <a:pt x="3181" y="200"/>
                  </a:lnTo>
                  <a:lnTo>
                    <a:pt x="2783" y="359"/>
                  </a:lnTo>
                  <a:lnTo>
                    <a:pt x="2386" y="558"/>
                  </a:lnTo>
                  <a:lnTo>
                    <a:pt x="1988" y="756"/>
                  </a:lnTo>
                  <a:lnTo>
                    <a:pt x="1630" y="1035"/>
                  </a:lnTo>
                  <a:lnTo>
                    <a:pt x="1312" y="1313"/>
                  </a:lnTo>
                  <a:lnTo>
                    <a:pt x="1034" y="1631"/>
                  </a:lnTo>
                  <a:lnTo>
                    <a:pt x="755" y="1989"/>
                  </a:lnTo>
                  <a:lnTo>
                    <a:pt x="557" y="2386"/>
                  </a:lnTo>
                  <a:lnTo>
                    <a:pt x="358" y="2784"/>
                  </a:lnTo>
                  <a:lnTo>
                    <a:pt x="199" y="3182"/>
                  </a:lnTo>
                  <a:lnTo>
                    <a:pt x="80" y="3619"/>
                  </a:lnTo>
                  <a:lnTo>
                    <a:pt x="40" y="4056"/>
                  </a:lnTo>
                  <a:lnTo>
                    <a:pt x="0" y="4533"/>
                  </a:lnTo>
                  <a:lnTo>
                    <a:pt x="40" y="5011"/>
                  </a:lnTo>
                  <a:lnTo>
                    <a:pt x="80" y="5448"/>
                  </a:lnTo>
                  <a:lnTo>
                    <a:pt x="199" y="5885"/>
                  </a:lnTo>
                  <a:lnTo>
                    <a:pt x="358" y="6283"/>
                  </a:lnTo>
                  <a:lnTo>
                    <a:pt x="557" y="6680"/>
                  </a:lnTo>
                  <a:lnTo>
                    <a:pt x="755" y="7078"/>
                  </a:lnTo>
                  <a:lnTo>
                    <a:pt x="1034" y="7436"/>
                  </a:lnTo>
                  <a:lnTo>
                    <a:pt x="1312" y="7754"/>
                  </a:lnTo>
                  <a:lnTo>
                    <a:pt x="1630" y="8032"/>
                  </a:lnTo>
                  <a:lnTo>
                    <a:pt x="1988" y="8311"/>
                  </a:lnTo>
                  <a:lnTo>
                    <a:pt x="2386" y="8509"/>
                  </a:lnTo>
                  <a:lnTo>
                    <a:pt x="2783" y="8708"/>
                  </a:lnTo>
                  <a:lnTo>
                    <a:pt x="3181" y="8867"/>
                  </a:lnTo>
                  <a:lnTo>
                    <a:pt x="3618" y="8986"/>
                  </a:lnTo>
                  <a:lnTo>
                    <a:pt x="4055" y="9026"/>
                  </a:lnTo>
                  <a:lnTo>
                    <a:pt x="4533" y="9066"/>
                  </a:lnTo>
                  <a:lnTo>
                    <a:pt x="5010" y="9026"/>
                  </a:lnTo>
                  <a:lnTo>
                    <a:pt x="5447" y="8986"/>
                  </a:lnTo>
                  <a:lnTo>
                    <a:pt x="5884" y="8867"/>
                  </a:lnTo>
                  <a:lnTo>
                    <a:pt x="6282" y="8708"/>
                  </a:lnTo>
                  <a:lnTo>
                    <a:pt x="6680" y="8509"/>
                  </a:lnTo>
                  <a:lnTo>
                    <a:pt x="7077" y="8311"/>
                  </a:lnTo>
                  <a:lnTo>
                    <a:pt x="7435" y="8032"/>
                  </a:lnTo>
                  <a:lnTo>
                    <a:pt x="7753" y="7754"/>
                  </a:lnTo>
                  <a:lnTo>
                    <a:pt x="8031" y="7436"/>
                  </a:lnTo>
                  <a:lnTo>
                    <a:pt x="8310" y="7078"/>
                  </a:lnTo>
                  <a:lnTo>
                    <a:pt x="8508" y="6680"/>
                  </a:lnTo>
                  <a:lnTo>
                    <a:pt x="8707" y="6283"/>
                  </a:lnTo>
                  <a:lnTo>
                    <a:pt x="8866" y="5885"/>
                  </a:lnTo>
                  <a:lnTo>
                    <a:pt x="8986" y="5448"/>
                  </a:lnTo>
                  <a:lnTo>
                    <a:pt x="9025" y="5011"/>
                  </a:lnTo>
                  <a:lnTo>
                    <a:pt x="9065" y="4533"/>
                  </a:lnTo>
                  <a:lnTo>
                    <a:pt x="9025" y="4056"/>
                  </a:lnTo>
                  <a:lnTo>
                    <a:pt x="8986" y="3619"/>
                  </a:lnTo>
                  <a:lnTo>
                    <a:pt x="8866" y="3182"/>
                  </a:lnTo>
                  <a:lnTo>
                    <a:pt x="8707" y="2784"/>
                  </a:lnTo>
                  <a:lnTo>
                    <a:pt x="8508" y="2386"/>
                  </a:lnTo>
                  <a:lnTo>
                    <a:pt x="8310" y="1989"/>
                  </a:lnTo>
                  <a:lnTo>
                    <a:pt x="8031" y="1631"/>
                  </a:lnTo>
                  <a:lnTo>
                    <a:pt x="7753" y="1313"/>
                  </a:lnTo>
                  <a:lnTo>
                    <a:pt x="7435" y="1035"/>
                  </a:lnTo>
                  <a:lnTo>
                    <a:pt x="7077" y="756"/>
                  </a:lnTo>
                  <a:lnTo>
                    <a:pt x="6680" y="558"/>
                  </a:lnTo>
                  <a:lnTo>
                    <a:pt x="6282" y="359"/>
                  </a:lnTo>
                  <a:lnTo>
                    <a:pt x="5884" y="200"/>
                  </a:lnTo>
                  <a:lnTo>
                    <a:pt x="5447" y="80"/>
                  </a:lnTo>
                  <a:lnTo>
                    <a:pt x="5010" y="41"/>
                  </a:lnTo>
                  <a:lnTo>
                    <a:pt x="45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79">
              <a:extLst>
                <a:ext uri="{FF2B5EF4-FFF2-40B4-BE49-F238E27FC236}">
                  <a16:creationId xmlns:a16="http://schemas.microsoft.com/office/drawing/2014/main" id="{80D6B96C-350E-6035-F8F4-AB3DD4221CBB}"/>
                </a:ext>
              </a:extLst>
            </p:cNvPr>
            <p:cNvSpPr/>
            <p:nvPr/>
          </p:nvSpPr>
          <p:spPr>
            <a:xfrm>
              <a:off x="1502500" y="1880650"/>
              <a:ext cx="226650" cy="226650"/>
            </a:xfrm>
            <a:custGeom>
              <a:avLst/>
              <a:gdLst/>
              <a:ahLst/>
              <a:cxnLst/>
              <a:rect l="l" t="t" r="r" b="b"/>
              <a:pathLst>
                <a:path w="9066" h="9066" extrusionOk="0">
                  <a:moveTo>
                    <a:pt x="4890" y="955"/>
                  </a:moveTo>
                  <a:lnTo>
                    <a:pt x="5248" y="1035"/>
                  </a:lnTo>
                  <a:lnTo>
                    <a:pt x="5606" y="1114"/>
                  </a:lnTo>
                  <a:lnTo>
                    <a:pt x="5924" y="1233"/>
                  </a:lnTo>
                  <a:lnTo>
                    <a:pt x="6242" y="1392"/>
                  </a:lnTo>
                  <a:lnTo>
                    <a:pt x="6521" y="1552"/>
                  </a:lnTo>
                  <a:lnTo>
                    <a:pt x="6799" y="1790"/>
                  </a:lnTo>
                  <a:lnTo>
                    <a:pt x="7077" y="1989"/>
                  </a:lnTo>
                  <a:lnTo>
                    <a:pt x="7276" y="2267"/>
                  </a:lnTo>
                  <a:lnTo>
                    <a:pt x="7515" y="2546"/>
                  </a:lnTo>
                  <a:lnTo>
                    <a:pt x="7674" y="2824"/>
                  </a:lnTo>
                  <a:lnTo>
                    <a:pt x="7833" y="3142"/>
                  </a:lnTo>
                  <a:lnTo>
                    <a:pt x="7952" y="3460"/>
                  </a:lnTo>
                  <a:lnTo>
                    <a:pt x="8031" y="3818"/>
                  </a:lnTo>
                  <a:lnTo>
                    <a:pt x="8111" y="4176"/>
                  </a:lnTo>
                  <a:lnTo>
                    <a:pt x="8111" y="4533"/>
                  </a:lnTo>
                  <a:lnTo>
                    <a:pt x="8111" y="4891"/>
                  </a:lnTo>
                  <a:lnTo>
                    <a:pt x="8031" y="5249"/>
                  </a:lnTo>
                  <a:lnTo>
                    <a:pt x="7952" y="5607"/>
                  </a:lnTo>
                  <a:lnTo>
                    <a:pt x="7833" y="5925"/>
                  </a:lnTo>
                  <a:lnTo>
                    <a:pt x="7674" y="6243"/>
                  </a:lnTo>
                  <a:lnTo>
                    <a:pt x="7515" y="6521"/>
                  </a:lnTo>
                  <a:lnTo>
                    <a:pt x="7276" y="6800"/>
                  </a:lnTo>
                  <a:lnTo>
                    <a:pt x="7077" y="7078"/>
                  </a:lnTo>
                  <a:lnTo>
                    <a:pt x="6799" y="7277"/>
                  </a:lnTo>
                  <a:lnTo>
                    <a:pt x="6521" y="7515"/>
                  </a:lnTo>
                  <a:lnTo>
                    <a:pt x="6242" y="7674"/>
                  </a:lnTo>
                  <a:lnTo>
                    <a:pt x="5924" y="7833"/>
                  </a:lnTo>
                  <a:lnTo>
                    <a:pt x="5606" y="7953"/>
                  </a:lnTo>
                  <a:lnTo>
                    <a:pt x="5248" y="8032"/>
                  </a:lnTo>
                  <a:lnTo>
                    <a:pt x="4890" y="8112"/>
                  </a:lnTo>
                  <a:lnTo>
                    <a:pt x="4175" y="8112"/>
                  </a:lnTo>
                  <a:lnTo>
                    <a:pt x="3817" y="8032"/>
                  </a:lnTo>
                  <a:lnTo>
                    <a:pt x="3459" y="7953"/>
                  </a:lnTo>
                  <a:lnTo>
                    <a:pt x="3141" y="7833"/>
                  </a:lnTo>
                  <a:lnTo>
                    <a:pt x="2823" y="7674"/>
                  </a:lnTo>
                  <a:lnTo>
                    <a:pt x="2545" y="7515"/>
                  </a:lnTo>
                  <a:lnTo>
                    <a:pt x="2266" y="7277"/>
                  </a:lnTo>
                  <a:lnTo>
                    <a:pt x="1988" y="7078"/>
                  </a:lnTo>
                  <a:lnTo>
                    <a:pt x="1789" y="6800"/>
                  </a:lnTo>
                  <a:lnTo>
                    <a:pt x="1551" y="6521"/>
                  </a:lnTo>
                  <a:lnTo>
                    <a:pt x="1392" y="6243"/>
                  </a:lnTo>
                  <a:lnTo>
                    <a:pt x="1233" y="5925"/>
                  </a:lnTo>
                  <a:lnTo>
                    <a:pt x="1113" y="5607"/>
                  </a:lnTo>
                  <a:lnTo>
                    <a:pt x="1034" y="5249"/>
                  </a:lnTo>
                  <a:lnTo>
                    <a:pt x="954" y="4891"/>
                  </a:lnTo>
                  <a:lnTo>
                    <a:pt x="954" y="4533"/>
                  </a:lnTo>
                  <a:lnTo>
                    <a:pt x="954" y="4176"/>
                  </a:lnTo>
                  <a:lnTo>
                    <a:pt x="1034" y="3818"/>
                  </a:lnTo>
                  <a:lnTo>
                    <a:pt x="1113" y="3460"/>
                  </a:lnTo>
                  <a:lnTo>
                    <a:pt x="1233" y="3142"/>
                  </a:lnTo>
                  <a:lnTo>
                    <a:pt x="1392" y="2824"/>
                  </a:lnTo>
                  <a:lnTo>
                    <a:pt x="1551" y="2546"/>
                  </a:lnTo>
                  <a:lnTo>
                    <a:pt x="1789" y="2267"/>
                  </a:lnTo>
                  <a:lnTo>
                    <a:pt x="1988" y="1989"/>
                  </a:lnTo>
                  <a:lnTo>
                    <a:pt x="2266" y="1790"/>
                  </a:lnTo>
                  <a:lnTo>
                    <a:pt x="2545" y="1552"/>
                  </a:lnTo>
                  <a:lnTo>
                    <a:pt x="2823" y="1392"/>
                  </a:lnTo>
                  <a:lnTo>
                    <a:pt x="3141" y="1233"/>
                  </a:lnTo>
                  <a:lnTo>
                    <a:pt x="3459" y="1114"/>
                  </a:lnTo>
                  <a:lnTo>
                    <a:pt x="3817" y="1035"/>
                  </a:lnTo>
                  <a:lnTo>
                    <a:pt x="4175" y="955"/>
                  </a:lnTo>
                  <a:close/>
                  <a:moveTo>
                    <a:pt x="4533" y="1"/>
                  </a:moveTo>
                  <a:lnTo>
                    <a:pt x="4055" y="41"/>
                  </a:lnTo>
                  <a:lnTo>
                    <a:pt x="3618" y="80"/>
                  </a:lnTo>
                  <a:lnTo>
                    <a:pt x="3181" y="200"/>
                  </a:lnTo>
                  <a:lnTo>
                    <a:pt x="2783" y="359"/>
                  </a:lnTo>
                  <a:lnTo>
                    <a:pt x="2386" y="558"/>
                  </a:lnTo>
                  <a:lnTo>
                    <a:pt x="1988" y="756"/>
                  </a:lnTo>
                  <a:lnTo>
                    <a:pt x="1630" y="1035"/>
                  </a:lnTo>
                  <a:lnTo>
                    <a:pt x="1312" y="1313"/>
                  </a:lnTo>
                  <a:lnTo>
                    <a:pt x="1034" y="1631"/>
                  </a:lnTo>
                  <a:lnTo>
                    <a:pt x="755" y="1989"/>
                  </a:lnTo>
                  <a:lnTo>
                    <a:pt x="557" y="2386"/>
                  </a:lnTo>
                  <a:lnTo>
                    <a:pt x="358" y="2784"/>
                  </a:lnTo>
                  <a:lnTo>
                    <a:pt x="199" y="3182"/>
                  </a:lnTo>
                  <a:lnTo>
                    <a:pt x="80" y="3619"/>
                  </a:lnTo>
                  <a:lnTo>
                    <a:pt x="40" y="4056"/>
                  </a:lnTo>
                  <a:lnTo>
                    <a:pt x="0" y="4533"/>
                  </a:lnTo>
                  <a:lnTo>
                    <a:pt x="40" y="5011"/>
                  </a:lnTo>
                  <a:lnTo>
                    <a:pt x="80" y="5448"/>
                  </a:lnTo>
                  <a:lnTo>
                    <a:pt x="199" y="5885"/>
                  </a:lnTo>
                  <a:lnTo>
                    <a:pt x="358" y="6283"/>
                  </a:lnTo>
                  <a:lnTo>
                    <a:pt x="557" y="6680"/>
                  </a:lnTo>
                  <a:lnTo>
                    <a:pt x="755" y="7078"/>
                  </a:lnTo>
                  <a:lnTo>
                    <a:pt x="1034" y="7436"/>
                  </a:lnTo>
                  <a:lnTo>
                    <a:pt x="1312" y="7754"/>
                  </a:lnTo>
                  <a:lnTo>
                    <a:pt x="1630" y="8032"/>
                  </a:lnTo>
                  <a:lnTo>
                    <a:pt x="1988" y="8311"/>
                  </a:lnTo>
                  <a:lnTo>
                    <a:pt x="2386" y="8509"/>
                  </a:lnTo>
                  <a:lnTo>
                    <a:pt x="2783" y="8708"/>
                  </a:lnTo>
                  <a:lnTo>
                    <a:pt x="3181" y="8867"/>
                  </a:lnTo>
                  <a:lnTo>
                    <a:pt x="3618" y="8986"/>
                  </a:lnTo>
                  <a:lnTo>
                    <a:pt x="4055" y="9026"/>
                  </a:lnTo>
                  <a:lnTo>
                    <a:pt x="4533" y="9066"/>
                  </a:lnTo>
                  <a:lnTo>
                    <a:pt x="5010" y="9026"/>
                  </a:lnTo>
                  <a:lnTo>
                    <a:pt x="5447" y="8986"/>
                  </a:lnTo>
                  <a:lnTo>
                    <a:pt x="5884" y="8867"/>
                  </a:lnTo>
                  <a:lnTo>
                    <a:pt x="6282" y="8708"/>
                  </a:lnTo>
                  <a:lnTo>
                    <a:pt x="6680" y="8509"/>
                  </a:lnTo>
                  <a:lnTo>
                    <a:pt x="7077" y="8311"/>
                  </a:lnTo>
                  <a:lnTo>
                    <a:pt x="7435" y="8032"/>
                  </a:lnTo>
                  <a:lnTo>
                    <a:pt x="7753" y="7754"/>
                  </a:lnTo>
                  <a:lnTo>
                    <a:pt x="8031" y="7436"/>
                  </a:lnTo>
                  <a:lnTo>
                    <a:pt x="8310" y="7078"/>
                  </a:lnTo>
                  <a:lnTo>
                    <a:pt x="8508" y="6680"/>
                  </a:lnTo>
                  <a:lnTo>
                    <a:pt x="8707" y="6283"/>
                  </a:lnTo>
                  <a:lnTo>
                    <a:pt x="8866" y="5885"/>
                  </a:lnTo>
                  <a:lnTo>
                    <a:pt x="8986" y="5448"/>
                  </a:lnTo>
                  <a:lnTo>
                    <a:pt x="9025" y="5011"/>
                  </a:lnTo>
                  <a:lnTo>
                    <a:pt x="9065" y="4533"/>
                  </a:lnTo>
                  <a:lnTo>
                    <a:pt x="9025" y="4056"/>
                  </a:lnTo>
                  <a:lnTo>
                    <a:pt x="8986" y="3619"/>
                  </a:lnTo>
                  <a:lnTo>
                    <a:pt x="8866" y="3182"/>
                  </a:lnTo>
                  <a:lnTo>
                    <a:pt x="8707" y="2784"/>
                  </a:lnTo>
                  <a:lnTo>
                    <a:pt x="8508" y="2386"/>
                  </a:lnTo>
                  <a:lnTo>
                    <a:pt x="8310" y="1989"/>
                  </a:lnTo>
                  <a:lnTo>
                    <a:pt x="8031" y="1631"/>
                  </a:lnTo>
                  <a:lnTo>
                    <a:pt x="7753" y="1313"/>
                  </a:lnTo>
                  <a:lnTo>
                    <a:pt x="7435" y="1035"/>
                  </a:lnTo>
                  <a:lnTo>
                    <a:pt x="7077" y="756"/>
                  </a:lnTo>
                  <a:lnTo>
                    <a:pt x="6680" y="558"/>
                  </a:lnTo>
                  <a:lnTo>
                    <a:pt x="6282" y="359"/>
                  </a:lnTo>
                  <a:lnTo>
                    <a:pt x="5884" y="200"/>
                  </a:lnTo>
                  <a:lnTo>
                    <a:pt x="5447" y="80"/>
                  </a:lnTo>
                  <a:lnTo>
                    <a:pt x="5010" y="41"/>
                  </a:lnTo>
                  <a:lnTo>
                    <a:pt x="45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79">
              <a:extLst>
                <a:ext uri="{FF2B5EF4-FFF2-40B4-BE49-F238E27FC236}">
                  <a16:creationId xmlns:a16="http://schemas.microsoft.com/office/drawing/2014/main" id="{E7B31455-55EA-DE53-72B7-9B41D8DB1FF2}"/>
                </a:ext>
              </a:extLst>
            </p:cNvPr>
            <p:cNvSpPr/>
            <p:nvPr/>
          </p:nvSpPr>
          <p:spPr>
            <a:xfrm>
              <a:off x="1729150" y="2316225"/>
              <a:ext cx="150745" cy="150745"/>
            </a:xfrm>
            <a:custGeom>
              <a:avLst/>
              <a:gdLst/>
              <a:ahLst/>
              <a:cxnLst/>
              <a:rect l="l" t="t" r="r" b="b"/>
              <a:pathLst>
                <a:path w="9066" h="9066" extrusionOk="0">
                  <a:moveTo>
                    <a:pt x="4890" y="955"/>
                  </a:moveTo>
                  <a:lnTo>
                    <a:pt x="5248" y="1035"/>
                  </a:lnTo>
                  <a:lnTo>
                    <a:pt x="5606" y="1114"/>
                  </a:lnTo>
                  <a:lnTo>
                    <a:pt x="5924" y="1233"/>
                  </a:lnTo>
                  <a:lnTo>
                    <a:pt x="6242" y="1392"/>
                  </a:lnTo>
                  <a:lnTo>
                    <a:pt x="6521" y="1552"/>
                  </a:lnTo>
                  <a:lnTo>
                    <a:pt x="6799" y="1790"/>
                  </a:lnTo>
                  <a:lnTo>
                    <a:pt x="7077" y="1989"/>
                  </a:lnTo>
                  <a:lnTo>
                    <a:pt x="7276" y="2267"/>
                  </a:lnTo>
                  <a:lnTo>
                    <a:pt x="7515" y="2546"/>
                  </a:lnTo>
                  <a:lnTo>
                    <a:pt x="7674" y="2824"/>
                  </a:lnTo>
                  <a:lnTo>
                    <a:pt x="7833" y="3142"/>
                  </a:lnTo>
                  <a:lnTo>
                    <a:pt x="7952" y="3460"/>
                  </a:lnTo>
                  <a:lnTo>
                    <a:pt x="8031" y="3818"/>
                  </a:lnTo>
                  <a:lnTo>
                    <a:pt x="8111" y="4176"/>
                  </a:lnTo>
                  <a:lnTo>
                    <a:pt x="8111" y="4533"/>
                  </a:lnTo>
                  <a:lnTo>
                    <a:pt x="8111" y="4891"/>
                  </a:lnTo>
                  <a:lnTo>
                    <a:pt x="8031" y="5249"/>
                  </a:lnTo>
                  <a:lnTo>
                    <a:pt x="7952" y="5607"/>
                  </a:lnTo>
                  <a:lnTo>
                    <a:pt x="7833" y="5925"/>
                  </a:lnTo>
                  <a:lnTo>
                    <a:pt x="7674" y="6243"/>
                  </a:lnTo>
                  <a:lnTo>
                    <a:pt x="7515" y="6521"/>
                  </a:lnTo>
                  <a:lnTo>
                    <a:pt x="7276" y="6800"/>
                  </a:lnTo>
                  <a:lnTo>
                    <a:pt x="7077" y="7078"/>
                  </a:lnTo>
                  <a:lnTo>
                    <a:pt x="6799" y="7277"/>
                  </a:lnTo>
                  <a:lnTo>
                    <a:pt x="6521" y="7515"/>
                  </a:lnTo>
                  <a:lnTo>
                    <a:pt x="6242" y="7674"/>
                  </a:lnTo>
                  <a:lnTo>
                    <a:pt x="5924" y="7833"/>
                  </a:lnTo>
                  <a:lnTo>
                    <a:pt x="5606" y="7953"/>
                  </a:lnTo>
                  <a:lnTo>
                    <a:pt x="5248" y="8032"/>
                  </a:lnTo>
                  <a:lnTo>
                    <a:pt x="4890" y="8112"/>
                  </a:lnTo>
                  <a:lnTo>
                    <a:pt x="4175" y="8112"/>
                  </a:lnTo>
                  <a:lnTo>
                    <a:pt x="3817" y="8032"/>
                  </a:lnTo>
                  <a:lnTo>
                    <a:pt x="3459" y="7953"/>
                  </a:lnTo>
                  <a:lnTo>
                    <a:pt x="3141" y="7833"/>
                  </a:lnTo>
                  <a:lnTo>
                    <a:pt x="2823" y="7674"/>
                  </a:lnTo>
                  <a:lnTo>
                    <a:pt x="2545" y="7515"/>
                  </a:lnTo>
                  <a:lnTo>
                    <a:pt x="2266" y="7277"/>
                  </a:lnTo>
                  <a:lnTo>
                    <a:pt x="1988" y="7078"/>
                  </a:lnTo>
                  <a:lnTo>
                    <a:pt x="1789" y="6800"/>
                  </a:lnTo>
                  <a:lnTo>
                    <a:pt x="1551" y="6521"/>
                  </a:lnTo>
                  <a:lnTo>
                    <a:pt x="1392" y="6243"/>
                  </a:lnTo>
                  <a:lnTo>
                    <a:pt x="1233" y="5925"/>
                  </a:lnTo>
                  <a:lnTo>
                    <a:pt x="1113" y="5607"/>
                  </a:lnTo>
                  <a:lnTo>
                    <a:pt x="1034" y="5249"/>
                  </a:lnTo>
                  <a:lnTo>
                    <a:pt x="954" y="4891"/>
                  </a:lnTo>
                  <a:lnTo>
                    <a:pt x="954" y="4533"/>
                  </a:lnTo>
                  <a:lnTo>
                    <a:pt x="954" y="4176"/>
                  </a:lnTo>
                  <a:lnTo>
                    <a:pt x="1034" y="3818"/>
                  </a:lnTo>
                  <a:lnTo>
                    <a:pt x="1113" y="3460"/>
                  </a:lnTo>
                  <a:lnTo>
                    <a:pt x="1233" y="3142"/>
                  </a:lnTo>
                  <a:lnTo>
                    <a:pt x="1392" y="2824"/>
                  </a:lnTo>
                  <a:lnTo>
                    <a:pt x="1551" y="2546"/>
                  </a:lnTo>
                  <a:lnTo>
                    <a:pt x="1789" y="2267"/>
                  </a:lnTo>
                  <a:lnTo>
                    <a:pt x="1988" y="1989"/>
                  </a:lnTo>
                  <a:lnTo>
                    <a:pt x="2266" y="1790"/>
                  </a:lnTo>
                  <a:lnTo>
                    <a:pt x="2545" y="1552"/>
                  </a:lnTo>
                  <a:lnTo>
                    <a:pt x="2823" y="1392"/>
                  </a:lnTo>
                  <a:lnTo>
                    <a:pt x="3141" y="1233"/>
                  </a:lnTo>
                  <a:lnTo>
                    <a:pt x="3459" y="1114"/>
                  </a:lnTo>
                  <a:lnTo>
                    <a:pt x="3817" y="1035"/>
                  </a:lnTo>
                  <a:lnTo>
                    <a:pt x="4175" y="955"/>
                  </a:lnTo>
                  <a:close/>
                  <a:moveTo>
                    <a:pt x="4533" y="1"/>
                  </a:moveTo>
                  <a:lnTo>
                    <a:pt x="4055" y="41"/>
                  </a:lnTo>
                  <a:lnTo>
                    <a:pt x="3618" y="80"/>
                  </a:lnTo>
                  <a:lnTo>
                    <a:pt x="3181" y="200"/>
                  </a:lnTo>
                  <a:lnTo>
                    <a:pt x="2783" y="359"/>
                  </a:lnTo>
                  <a:lnTo>
                    <a:pt x="2386" y="558"/>
                  </a:lnTo>
                  <a:lnTo>
                    <a:pt x="1988" y="756"/>
                  </a:lnTo>
                  <a:lnTo>
                    <a:pt x="1630" y="1035"/>
                  </a:lnTo>
                  <a:lnTo>
                    <a:pt x="1312" y="1313"/>
                  </a:lnTo>
                  <a:lnTo>
                    <a:pt x="1034" y="1631"/>
                  </a:lnTo>
                  <a:lnTo>
                    <a:pt x="755" y="1989"/>
                  </a:lnTo>
                  <a:lnTo>
                    <a:pt x="557" y="2386"/>
                  </a:lnTo>
                  <a:lnTo>
                    <a:pt x="358" y="2784"/>
                  </a:lnTo>
                  <a:lnTo>
                    <a:pt x="199" y="3182"/>
                  </a:lnTo>
                  <a:lnTo>
                    <a:pt x="80" y="3619"/>
                  </a:lnTo>
                  <a:lnTo>
                    <a:pt x="40" y="4056"/>
                  </a:lnTo>
                  <a:lnTo>
                    <a:pt x="0" y="4533"/>
                  </a:lnTo>
                  <a:lnTo>
                    <a:pt x="40" y="5011"/>
                  </a:lnTo>
                  <a:lnTo>
                    <a:pt x="80" y="5448"/>
                  </a:lnTo>
                  <a:lnTo>
                    <a:pt x="199" y="5885"/>
                  </a:lnTo>
                  <a:lnTo>
                    <a:pt x="358" y="6283"/>
                  </a:lnTo>
                  <a:lnTo>
                    <a:pt x="557" y="6680"/>
                  </a:lnTo>
                  <a:lnTo>
                    <a:pt x="755" y="7078"/>
                  </a:lnTo>
                  <a:lnTo>
                    <a:pt x="1034" y="7436"/>
                  </a:lnTo>
                  <a:lnTo>
                    <a:pt x="1312" y="7754"/>
                  </a:lnTo>
                  <a:lnTo>
                    <a:pt x="1630" y="8032"/>
                  </a:lnTo>
                  <a:lnTo>
                    <a:pt x="1988" y="8311"/>
                  </a:lnTo>
                  <a:lnTo>
                    <a:pt x="2386" y="8509"/>
                  </a:lnTo>
                  <a:lnTo>
                    <a:pt x="2783" y="8708"/>
                  </a:lnTo>
                  <a:lnTo>
                    <a:pt x="3181" y="8867"/>
                  </a:lnTo>
                  <a:lnTo>
                    <a:pt x="3618" y="8986"/>
                  </a:lnTo>
                  <a:lnTo>
                    <a:pt x="4055" y="9026"/>
                  </a:lnTo>
                  <a:lnTo>
                    <a:pt x="4533" y="9066"/>
                  </a:lnTo>
                  <a:lnTo>
                    <a:pt x="5010" y="9026"/>
                  </a:lnTo>
                  <a:lnTo>
                    <a:pt x="5447" y="8986"/>
                  </a:lnTo>
                  <a:lnTo>
                    <a:pt x="5884" y="8867"/>
                  </a:lnTo>
                  <a:lnTo>
                    <a:pt x="6282" y="8708"/>
                  </a:lnTo>
                  <a:lnTo>
                    <a:pt x="6680" y="8509"/>
                  </a:lnTo>
                  <a:lnTo>
                    <a:pt x="7077" y="8311"/>
                  </a:lnTo>
                  <a:lnTo>
                    <a:pt x="7435" y="8032"/>
                  </a:lnTo>
                  <a:lnTo>
                    <a:pt x="7753" y="7754"/>
                  </a:lnTo>
                  <a:lnTo>
                    <a:pt x="8031" y="7436"/>
                  </a:lnTo>
                  <a:lnTo>
                    <a:pt x="8310" y="7078"/>
                  </a:lnTo>
                  <a:lnTo>
                    <a:pt x="8508" y="6680"/>
                  </a:lnTo>
                  <a:lnTo>
                    <a:pt x="8707" y="6283"/>
                  </a:lnTo>
                  <a:lnTo>
                    <a:pt x="8866" y="5885"/>
                  </a:lnTo>
                  <a:lnTo>
                    <a:pt x="8986" y="5448"/>
                  </a:lnTo>
                  <a:lnTo>
                    <a:pt x="9025" y="5011"/>
                  </a:lnTo>
                  <a:lnTo>
                    <a:pt x="9065" y="4533"/>
                  </a:lnTo>
                  <a:lnTo>
                    <a:pt x="9025" y="4056"/>
                  </a:lnTo>
                  <a:lnTo>
                    <a:pt x="8986" y="3619"/>
                  </a:lnTo>
                  <a:lnTo>
                    <a:pt x="8866" y="3182"/>
                  </a:lnTo>
                  <a:lnTo>
                    <a:pt x="8707" y="2784"/>
                  </a:lnTo>
                  <a:lnTo>
                    <a:pt x="8508" y="2386"/>
                  </a:lnTo>
                  <a:lnTo>
                    <a:pt x="8310" y="1989"/>
                  </a:lnTo>
                  <a:lnTo>
                    <a:pt x="8031" y="1631"/>
                  </a:lnTo>
                  <a:lnTo>
                    <a:pt x="7753" y="1313"/>
                  </a:lnTo>
                  <a:lnTo>
                    <a:pt x="7435" y="1035"/>
                  </a:lnTo>
                  <a:lnTo>
                    <a:pt x="7077" y="756"/>
                  </a:lnTo>
                  <a:lnTo>
                    <a:pt x="6680" y="558"/>
                  </a:lnTo>
                  <a:lnTo>
                    <a:pt x="6282" y="359"/>
                  </a:lnTo>
                  <a:lnTo>
                    <a:pt x="5884" y="200"/>
                  </a:lnTo>
                  <a:lnTo>
                    <a:pt x="5447" y="80"/>
                  </a:lnTo>
                  <a:lnTo>
                    <a:pt x="5010" y="41"/>
                  </a:lnTo>
                  <a:lnTo>
                    <a:pt x="45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1567;p79">
            <a:extLst>
              <a:ext uri="{FF2B5EF4-FFF2-40B4-BE49-F238E27FC236}">
                <a16:creationId xmlns:a16="http://schemas.microsoft.com/office/drawing/2014/main" id="{A2AD718D-29B9-477B-3686-F122D9069C03}"/>
              </a:ext>
            </a:extLst>
          </p:cNvPr>
          <p:cNvSpPr/>
          <p:nvPr/>
        </p:nvSpPr>
        <p:spPr>
          <a:xfrm>
            <a:off x="540102" y="4389645"/>
            <a:ext cx="485906" cy="485906"/>
          </a:xfrm>
          <a:prstGeom prst="ellipse">
            <a:avLst/>
          </a:prstGeom>
          <a:gradFill>
            <a:gsLst>
              <a:gs pos="0">
                <a:srgbClr val="34D1F0"/>
              </a:gs>
              <a:gs pos="100000">
                <a:srgbClr val="F30497">
                  <a:alpha val="33725"/>
                </a:srgbClr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3" name="Google Shape;1568;p79">
            <a:extLst>
              <a:ext uri="{FF2B5EF4-FFF2-40B4-BE49-F238E27FC236}">
                <a16:creationId xmlns:a16="http://schemas.microsoft.com/office/drawing/2014/main" id="{D0C7E9AB-5E46-7E7A-38D3-6CD3CA59E974}"/>
              </a:ext>
            </a:extLst>
          </p:cNvPr>
          <p:cNvSpPr txBox="1">
            <a:spLocks/>
          </p:cNvSpPr>
          <p:nvPr/>
        </p:nvSpPr>
        <p:spPr>
          <a:xfrm>
            <a:off x="456360" y="4389643"/>
            <a:ext cx="653387" cy="48590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  <a:buClrTx/>
              <a:buFontTx/>
            </a:pPr>
            <a:r>
              <a:rPr lang="en" sz="2000" dirty="0">
                <a:solidFill>
                  <a:schemeClr val="bg1"/>
                </a:solidFill>
                <a:latin typeface="Rubik" panose="020B0604020202020204" charset="-79"/>
                <a:cs typeface="Rubik" panose="020B0604020202020204" charset="-79"/>
              </a:rPr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val="10004366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" name="Google Shape;1086;p71"/>
          <p:cNvSpPr/>
          <p:nvPr/>
        </p:nvSpPr>
        <p:spPr>
          <a:xfrm>
            <a:off x="3029920" y="1475281"/>
            <a:ext cx="175980" cy="17598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8" name="Google Shape;1088;p71"/>
          <p:cNvSpPr txBox="1">
            <a:spLocks noGrp="1"/>
          </p:cNvSpPr>
          <p:nvPr>
            <p:ph type="title" idx="9"/>
          </p:nvPr>
        </p:nvSpPr>
        <p:spPr>
          <a:xfrm>
            <a:off x="712650" y="445025"/>
            <a:ext cx="7718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MEMBRE DE L’ÉQUIPE</a:t>
            </a:r>
            <a:endParaRPr dirty="0"/>
          </a:p>
        </p:txBody>
      </p:sp>
      <p:grpSp>
        <p:nvGrpSpPr>
          <p:cNvPr id="1098" name="Google Shape;1098;p71"/>
          <p:cNvGrpSpPr/>
          <p:nvPr/>
        </p:nvGrpSpPr>
        <p:grpSpPr>
          <a:xfrm rot="-1994706">
            <a:off x="7657859" y="336060"/>
            <a:ext cx="773319" cy="1533664"/>
            <a:chOff x="2815500" y="1501200"/>
            <a:chExt cx="773350" cy="1533725"/>
          </a:xfrm>
        </p:grpSpPr>
        <p:sp>
          <p:nvSpPr>
            <p:cNvPr id="1099" name="Google Shape;1099;p71"/>
            <p:cNvSpPr/>
            <p:nvPr/>
          </p:nvSpPr>
          <p:spPr>
            <a:xfrm>
              <a:off x="2905950" y="2349075"/>
              <a:ext cx="187900" cy="143150"/>
            </a:xfrm>
            <a:custGeom>
              <a:avLst/>
              <a:gdLst/>
              <a:ahLst/>
              <a:cxnLst/>
              <a:rect l="l" t="t" r="r" b="b"/>
              <a:pathLst>
                <a:path w="7516" h="5726" extrusionOk="0">
                  <a:moveTo>
                    <a:pt x="5368" y="0"/>
                  </a:moveTo>
                  <a:lnTo>
                    <a:pt x="5170" y="199"/>
                  </a:lnTo>
                  <a:lnTo>
                    <a:pt x="4891" y="358"/>
                  </a:lnTo>
                  <a:lnTo>
                    <a:pt x="4573" y="477"/>
                  </a:lnTo>
                  <a:lnTo>
                    <a:pt x="4215" y="517"/>
                  </a:lnTo>
                  <a:lnTo>
                    <a:pt x="3023" y="597"/>
                  </a:lnTo>
                  <a:lnTo>
                    <a:pt x="2903" y="597"/>
                  </a:lnTo>
                  <a:lnTo>
                    <a:pt x="2585" y="557"/>
                  </a:lnTo>
                  <a:lnTo>
                    <a:pt x="2267" y="477"/>
                  </a:lnTo>
                  <a:lnTo>
                    <a:pt x="1989" y="318"/>
                  </a:lnTo>
                  <a:lnTo>
                    <a:pt x="1750" y="159"/>
                  </a:lnTo>
                  <a:lnTo>
                    <a:pt x="1393" y="517"/>
                  </a:lnTo>
                  <a:lnTo>
                    <a:pt x="1035" y="954"/>
                  </a:lnTo>
                  <a:lnTo>
                    <a:pt x="717" y="1511"/>
                  </a:lnTo>
                  <a:lnTo>
                    <a:pt x="558" y="1829"/>
                  </a:lnTo>
                  <a:lnTo>
                    <a:pt x="399" y="2187"/>
                  </a:lnTo>
                  <a:lnTo>
                    <a:pt x="279" y="2545"/>
                  </a:lnTo>
                  <a:lnTo>
                    <a:pt x="160" y="2903"/>
                  </a:lnTo>
                  <a:lnTo>
                    <a:pt x="80" y="3340"/>
                  </a:lnTo>
                  <a:lnTo>
                    <a:pt x="41" y="3777"/>
                  </a:lnTo>
                  <a:lnTo>
                    <a:pt x="1" y="4215"/>
                  </a:lnTo>
                  <a:lnTo>
                    <a:pt x="41" y="4692"/>
                  </a:lnTo>
                  <a:lnTo>
                    <a:pt x="80" y="5209"/>
                  </a:lnTo>
                  <a:lnTo>
                    <a:pt x="200" y="5726"/>
                  </a:lnTo>
                  <a:lnTo>
                    <a:pt x="319" y="5686"/>
                  </a:lnTo>
                  <a:lnTo>
                    <a:pt x="558" y="5606"/>
                  </a:lnTo>
                  <a:lnTo>
                    <a:pt x="995" y="5368"/>
                  </a:lnTo>
                  <a:lnTo>
                    <a:pt x="1472" y="5010"/>
                  </a:lnTo>
                  <a:lnTo>
                    <a:pt x="1750" y="4771"/>
                  </a:lnTo>
                  <a:lnTo>
                    <a:pt x="2029" y="4493"/>
                  </a:lnTo>
                  <a:lnTo>
                    <a:pt x="2307" y="4175"/>
                  </a:lnTo>
                  <a:lnTo>
                    <a:pt x="2585" y="3777"/>
                  </a:lnTo>
                  <a:lnTo>
                    <a:pt x="2864" y="3340"/>
                  </a:lnTo>
                  <a:lnTo>
                    <a:pt x="3142" y="2823"/>
                  </a:lnTo>
                  <a:lnTo>
                    <a:pt x="3380" y="2266"/>
                  </a:lnTo>
                  <a:lnTo>
                    <a:pt x="3619" y="1630"/>
                  </a:lnTo>
                  <a:lnTo>
                    <a:pt x="3937" y="2227"/>
                  </a:lnTo>
                  <a:lnTo>
                    <a:pt x="4255" y="2783"/>
                  </a:lnTo>
                  <a:lnTo>
                    <a:pt x="4573" y="3221"/>
                  </a:lnTo>
                  <a:lnTo>
                    <a:pt x="4891" y="3658"/>
                  </a:lnTo>
                  <a:lnTo>
                    <a:pt x="5209" y="4016"/>
                  </a:lnTo>
                  <a:lnTo>
                    <a:pt x="5527" y="4294"/>
                  </a:lnTo>
                  <a:lnTo>
                    <a:pt x="5846" y="4533"/>
                  </a:lnTo>
                  <a:lnTo>
                    <a:pt x="6124" y="4771"/>
                  </a:lnTo>
                  <a:lnTo>
                    <a:pt x="6680" y="5050"/>
                  </a:lnTo>
                  <a:lnTo>
                    <a:pt x="7078" y="5209"/>
                  </a:lnTo>
                  <a:lnTo>
                    <a:pt x="7356" y="5288"/>
                  </a:lnTo>
                  <a:lnTo>
                    <a:pt x="7476" y="5328"/>
                  </a:lnTo>
                  <a:lnTo>
                    <a:pt x="7515" y="4811"/>
                  </a:lnTo>
                  <a:lnTo>
                    <a:pt x="7515" y="4294"/>
                  </a:lnTo>
                  <a:lnTo>
                    <a:pt x="7515" y="3817"/>
                  </a:lnTo>
                  <a:lnTo>
                    <a:pt x="7436" y="3380"/>
                  </a:lnTo>
                  <a:lnTo>
                    <a:pt x="7356" y="2982"/>
                  </a:lnTo>
                  <a:lnTo>
                    <a:pt x="7237" y="2585"/>
                  </a:lnTo>
                  <a:lnTo>
                    <a:pt x="7078" y="2227"/>
                  </a:lnTo>
                  <a:lnTo>
                    <a:pt x="6919" y="1869"/>
                  </a:lnTo>
                  <a:lnTo>
                    <a:pt x="6561" y="1273"/>
                  </a:lnTo>
                  <a:lnTo>
                    <a:pt x="6164" y="756"/>
                  </a:lnTo>
                  <a:lnTo>
                    <a:pt x="5766" y="318"/>
                  </a:lnTo>
                  <a:lnTo>
                    <a:pt x="5368" y="0"/>
                  </a:lnTo>
                  <a:close/>
                </a:path>
              </a:pathLst>
            </a:custGeom>
            <a:solidFill>
              <a:srgbClr val="5E73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71"/>
            <p:cNvSpPr/>
            <p:nvPr/>
          </p:nvSpPr>
          <p:spPr>
            <a:xfrm>
              <a:off x="2905950" y="2349075"/>
              <a:ext cx="187900" cy="143150"/>
            </a:xfrm>
            <a:custGeom>
              <a:avLst/>
              <a:gdLst/>
              <a:ahLst/>
              <a:cxnLst/>
              <a:rect l="l" t="t" r="r" b="b"/>
              <a:pathLst>
                <a:path w="7516" h="5726" fill="none" extrusionOk="0">
                  <a:moveTo>
                    <a:pt x="5368" y="0"/>
                  </a:moveTo>
                  <a:lnTo>
                    <a:pt x="5368" y="0"/>
                  </a:lnTo>
                  <a:lnTo>
                    <a:pt x="5170" y="199"/>
                  </a:lnTo>
                  <a:lnTo>
                    <a:pt x="4891" y="358"/>
                  </a:lnTo>
                  <a:lnTo>
                    <a:pt x="4573" y="477"/>
                  </a:lnTo>
                  <a:lnTo>
                    <a:pt x="4215" y="517"/>
                  </a:lnTo>
                  <a:lnTo>
                    <a:pt x="3023" y="597"/>
                  </a:lnTo>
                  <a:lnTo>
                    <a:pt x="3023" y="597"/>
                  </a:lnTo>
                  <a:lnTo>
                    <a:pt x="2903" y="597"/>
                  </a:lnTo>
                  <a:lnTo>
                    <a:pt x="2903" y="597"/>
                  </a:lnTo>
                  <a:lnTo>
                    <a:pt x="2585" y="557"/>
                  </a:lnTo>
                  <a:lnTo>
                    <a:pt x="2267" y="477"/>
                  </a:lnTo>
                  <a:lnTo>
                    <a:pt x="1989" y="318"/>
                  </a:lnTo>
                  <a:lnTo>
                    <a:pt x="1750" y="159"/>
                  </a:lnTo>
                  <a:lnTo>
                    <a:pt x="1750" y="159"/>
                  </a:lnTo>
                  <a:lnTo>
                    <a:pt x="1393" y="517"/>
                  </a:lnTo>
                  <a:lnTo>
                    <a:pt x="1035" y="954"/>
                  </a:lnTo>
                  <a:lnTo>
                    <a:pt x="717" y="1511"/>
                  </a:lnTo>
                  <a:lnTo>
                    <a:pt x="558" y="1829"/>
                  </a:lnTo>
                  <a:lnTo>
                    <a:pt x="399" y="2187"/>
                  </a:lnTo>
                  <a:lnTo>
                    <a:pt x="279" y="2545"/>
                  </a:lnTo>
                  <a:lnTo>
                    <a:pt x="160" y="2903"/>
                  </a:lnTo>
                  <a:lnTo>
                    <a:pt x="80" y="3340"/>
                  </a:lnTo>
                  <a:lnTo>
                    <a:pt x="41" y="3777"/>
                  </a:lnTo>
                  <a:lnTo>
                    <a:pt x="1" y="4215"/>
                  </a:lnTo>
                  <a:lnTo>
                    <a:pt x="41" y="4692"/>
                  </a:lnTo>
                  <a:lnTo>
                    <a:pt x="80" y="5209"/>
                  </a:lnTo>
                  <a:lnTo>
                    <a:pt x="200" y="5726"/>
                  </a:lnTo>
                  <a:lnTo>
                    <a:pt x="200" y="5726"/>
                  </a:lnTo>
                  <a:lnTo>
                    <a:pt x="319" y="5686"/>
                  </a:lnTo>
                  <a:lnTo>
                    <a:pt x="558" y="5606"/>
                  </a:lnTo>
                  <a:lnTo>
                    <a:pt x="995" y="5368"/>
                  </a:lnTo>
                  <a:lnTo>
                    <a:pt x="1472" y="5010"/>
                  </a:lnTo>
                  <a:lnTo>
                    <a:pt x="1750" y="4771"/>
                  </a:lnTo>
                  <a:lnTo>
                    <a:pt x="2029" y="4493"/>
                  </a:lnTo>
                  <a:lnTo>
                    <a:pt x="2307" y="4175"/>
                  </a:lnTo>
                  <a:lnTo>
                    <a:pt x="2585" y="3777"/>
                  </a:lnTo>
                  <a:lnTo>
                    <a:pt x="2864" y="3340"/>
                  </a:lnTo>
                  <a:lnTo>
                    <a:pt x="3142" y="2823"/>
                  </a:lnTo>
                  <a:lnTo>
                    <a:pt x="3380" y="2266"/>
                  </a:lnTo>
                  <a:lnTo>
                    <a:pt x="3619" y="1630"/>
                  </a:lnTo>
                  <a:lnTo>
                    <a:pt x="3619" y="1630"/>
                  </a:lnTo>
                  <a:lnTo>
                    <a:pt x="3937" y="2227"/>
                  </a:lnTo>
                  <a:lnTo>
                    <a:pt x="4255" y="2783"/>
                  </a:lnTo>
                  <a:lnTo>
                    <a:pt x="4573" y="3221"/>
                  </a:lnTo>
                  <a:lnTo>
                    <a:pt x="4891" y="3658"/>
                  </a:lnTo>
                  <a:lnTo>
                    <a:pt x="5209" y="4016"/>
                  </a:lnTo>
                  <a:lnTo>
                    <a:pt x="5527" y="4294"/>
                  </a:lnTo>
                  <a:lnTo>
                    <a:pt x="5846" y="4533"/>
                  </a:lnTo>
                  <a:lnTo>
                    <a:pt x="6124" y="4771"/>
                  </a:lnTo>
                  <a:lnTo>
                    <a:pt x="6680" y="5050"/>
                  </a:lnTo>
                  <a:lnTo>
                    <a:pt x="7078" y="5209"/>
                  </a:lnTo>
                  <a:lnTo>
                    <a:pt x="7356" y="5288"/>
                  </a:lnTo>
                  <a:lnTo>
                    <a:pt x="7476" y="5328"/>
                  </a:lnTo>
                  <a:lnTo>
                    <a:pt x="7476" y="5328"/>
                  </a:lnTo>
                  <a:lnTo>
                    <a:pt x="7515" y="4811"/>
                  </a:lnTo>
                  <a:lnTo>
                    <a:pt x="7515" y="4294"/>
                  </a:lnTo>
                  <a:lnTo>
                    <a:pt x="7515" y="3817"/>
                  </a:lnTo>
                  <a:lnTo>
                    <a:pt x="7436" y="3380"/>
                  </a:lnTo>
                  <a:lnTo>
                    <a:pt x="7356" y="2982"/>
                  </a:lnTo>
                  <a:lnTo>
                    <a:pt x="7237" y="2585"/>
                  </a:lnTo>
                  <a:lnTo>
                    <a:pt x="7078" y="2227"/>
                  </a:lnTo>
                  <a:lnTo>
                    <a:pt x="6919" y="1869"/>
                  </a:lnTo>
                  <a:lnTo>
                    <a:pt x="6561" y="1273"/>
                  </a:lnTo>
                  <a:lnTo>
                    <a:pt x="6164" y="756"/>
                  </a:lnTo>
                  <a:lnTo>
                    <a:pt x="5766" y="318"/>
                  </a:lnTo>
                  <a:lnTo>
                    <a:pt x="536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71"/>
            <p:cNvSpPr/>
            <p:nvPr/>
          </p:nvSpPr>
          <p:spPr>
            <a:xfrm>
              <a:off x="2893050" y="2007150"/>
              <a:ext cx="172975" cy="356850"/>
            </a:xfrm>
            <a:custGeom>
              <a:avLst/>
              <a:gdLst/>
              <a:ahLst/>
              <a:cxnLst/>
              <a:rect l="l" t="t" r="r" b="b"/>
              <a:pathLst>
                <a:path w="6919" h="14274" extrusionOk="0">
                  <a:moveTo>
                    <a:pt x="2147" y="3658"/>
                  </a:moveTo>
                  <a:lnTo>
                    <a:pt x="2346" y="3698"/>
                  </a:lnTo>
                  <a:lnTo>
                    <a:pt x="2505" y="3777"/>
                  </a:lnTo>
                  <a:lnTo>
                    <a:pt x="2624" y="3936"/>
                  </a:lnTo>
                  <a:lnTo>
                    <a:pt x="2664" y="4135"/>
                  </a:lnTo>
                  <a:lnTo>
                    <a:pt x="2624" y="4374"/>
                  </a:lnTo>
                  <a:lnTo>
                    <a:pt x="2545" y="4533"/>
                  </a:lnTo>
                  <a:lnTo>
                    <a:pt x="2346" y="4652"/>
                  </a:lnTo>
                  <a:lnTo>
                    <a:pt x="2147" y="4692"/>
                  </a:lnTo>
                  <a:lnTo>
                    <a:pt x="1948" y="4652"/>
                  </a:lnTo>
                  <a:lnTo>
                    <a:pt x="1749" y="4572"/>
                  </a:lnTo>
                  <a:lnTo>
                    <a:pt x="1670" y="4413"/>
                  </a:lnTo>
                  <a:lnTo>
                    <a:pt x="1590" y="4215"/>
                  </a:lnTo>
                  <a:lnTo>
                    <a:pt x="1630" y="4016"/>
                  </a:lnTo>
                  <a:lnTo>
                    <a:pt x="1749" y="3817"/>
                  </a:lnTo>
                  <a:lnTo>
                    <a:pt x="1909" y="3698"/>
                  </a:lnTo>
                  <a:lnTo>
                    <a:pt x="2107" y="3658"/>
                  </a:lnTo>
                  <a:close/>
                  <a:moveTo>
                    <a:pt x="4135" y="6878"/>
                  </a:moveTo>
                  <a:lnTo>
                    <a:pt x="4294" y="7117"/>
                  </a:lnTo>
                  <a:lnTo>
                    <a:pt x="4453" y="7395"/>
                  </a:lnTo>
                  <a:lnTo>
                    <a:pt x="4652" y="7753"/>
                  </a:lnTo>
                  <a:lnTo>
                    <a:pt x="4811" y="8190"/>
                  </a:lnTo>
                  <a:lnTo>
                    <a:pt x="4930" y="8707"/>
                  </a:lnTo>
                  <a:lnTo>
                    <a:pt x="4970" y="8986"/>
                  </a:lnTo>
                  <a:lnTo>
                    <a:pt x="4970" y="9264"/>
                  </a:lnTo>
                  <a:lnTo>
                    <a:pt x="4970" y="9582"/>
                  </a:lnTo>
                  <a:lnTo>
                    <a:pt x="4930" y="9900"/>
                  </a:lnTo>
                  <a:lnTo>
                    <a:pt x="4692" y="9860"/>
                  </a:lnTo>
                  <a:lnTo>
                    <a:pt x="4453" y="9781"/>
                  </a:lnTo>
                  <a:lnTo>
                    <a:pt x="4135" y="9622"/>
                  </a:lnTo>
                  <a:lnTo>
                    <a:pt x="3737" y="9383"/>
                  </a:lnTo>
                  <a:lnTo>
                    <a:pt x="3300" y="9025"/>
                  </a:lnTo>
                  <a:lnTo>
                    <a:pt x="2823" y="8548"/>
                  </a:lnTo>
                  <a:lnTo>
                    <a:pt x="2306" y="7912"/>
                  </a:lnTo>
                  <a:lnTo>
                    <a:pt x="2465" y="7793"/>
                  </a:lnTo>
                  <a:lnTo>
                    <a:pt x="2823" y="7475"/>
                  </a:lnTo>
                  <a:lnTo>
                    <a:pt x="3101" y="7276"/>
                  </a:lnTo>
                  <a:lnTo>
                    <a:pt x="3380" y="7117"/>
                  </a:lnTo>
                  <a:lnTo>
                    <a:pt x="3737" y="6958"/>
                  </a:lnTo>
                  <a:lnTo>
                    <a:pt x="4135" y="6878"/>
                  </a:lnTo>
                  <a:close/>
                  <a:moveTo>
                    <a:pt x="2704" y="0"/>
                  </a:moveTo>
                  <a:lnTo>
                    <a:pt x="2505" y="40"/>
                  </a:lnTo>
                  <a:lnTo>
                    <a:pt x="2306" y="119"/>
                  </a:lnTo>
                  <a:lnTo>
                    <a:pt x="2107" y="199"/>
                  </a:lnTo>
                  <a:lnTo>
                    <a:pt x="1909" y="318"/>
                  </a:lnTo>
                  <a:lnTo>
                    <a:pt x="1749" y="437"/>
                  </a:lnTo>
                  <a:lnTo>
                    <a:pt x="1590" y="596"/>
                  </a:lnTo>
                  <a:lnTo>
                    <a:pt x="1471" y="795"/>
                  </a:lnTo>
                  <a:lnTo>
                    <a:pt x="1193" y="1312"/>
                  </a:lnTo>
                  <a:lnTo>
                    <a:pt x="954" y="1829"/>
                  </a:lnTo>
                  <a:lnTo>
                    <a:pt x="755" y="2346"/>
                  </a:lnTo>
                  <a:lnTo>
                    <a:pt x="557" y="2863"/>
                  </a:lnTo>
                  <a:lnTo>
                    <a:pt x="398" y="3340"/>
                  </a:lnTo>
                  <a:lnTo>
                    <a:pt x="278" y="3857"/>
                  </a:lnTo>
                  <a:lnTo>
                    <a:pt x="80" y="4851"/>
                  </a:lnTo>
                  <a:lnTo>
                    <a:pt x="0" y="5805"/>
                  </a:lnTo>
                  <a:lnTo>
                    <a:pt x="0" y="6719"/>
                  </a:lnTo>
                  <a:lnTo>
                    <a:pt x="40" y="7634"/>
                  </a:lnTo>
                  <a:lnTo>
                    <a:pt x="159" y="8509"/>
                  </a:lnTo>
                  <a:lnTo>
                    <a:pt x="318" y="9343"/>
                  </a:lnTo>
                  <a:lnTo>
                    <a:pt x="517" y="10099"/>
                  </a:lnTo>
                  <a:lnTo>
                    <a:pt x="755" y="10815"/>
                  </a:lnTo>
                  <a:lnTo>
                    <a:pt x="1034" y="11490"/>
                  </a:lnTo>
                  <a:lnTo>
                    <a:pt x="1272" y="12127"/>
                  </a:lnTo>
                  <a:lnTo>
                    <a:pt x="1551" y="12643"/>
                  </a:lnTo>
                  <a:lnTo>
                    <a:pt x="2028" y="13518"/>
                  </a:lnTo>
                  <a:lnTo>
                    <a:pt x="2147" y="13677"/>
                  </a:lnTo>
                  <a:lnTo>
                    <a:pt x="2266" y="13836"/>
                  </a:lnTo>
                  <a:lnTo>
                    <a:pt x="2505" y="13995"/>
                  </a:lnTo>
                  <a:lnTo>
                    <a:pt x="2783" y="14154"/>
                  </a:lnTo>
                  <a:lnTo>
                    <a:pt x="3101" y="14234"/>
                  </a:lnTo>
                  <a:lnTo>
                    <a:pt x="3419" y="14274"/>
                  </a:lnTo>
                  <a:lnTo>
                    <a:pt x="3539" y="14274"/>
                  </a:lnTo>
                  <a:lnTo>
                    <a:pt x="4731" y="14194"/>
                  </a:lnTo>
                  <a:lnTo>
                    <a:pt x="5089" y="14154"/>
                  </a:lnTo>
                  <a:lnTo>
                    <a:pt x="5407" y="14035"/>
                  </a:lnTo>
                  <a:lnTo>
                    <a:pt x="5686" y="13876"/>
                  </a:lnTo>
                  <a:lnTo>
                    <a:pt x="5884" y="13677"/>
                  </a:lnTo>
                  <a:lnTo>
                    <a:pt x="6083" y="13399"/>
                  </a:lnTo>
                  <a:lnTo>
                    <a:pt x="6203" y="13121"/>
                  </a:lnTo>
                  <a:lnTo>
                    <a:pt x="6481" y="12047"/>
                  </a:lnTo>
                  <a:lnTo>
                    <a:pt x="6600" y="11411"/>
                  </a:lnTo>
                  <a:lnTo>
                    <a:pt x="6719" y="10695"/>
                  </a:lnTo>
                  <a:lnTo>
                    <a:pt x="6799" y="9940"/>
                  </a:lnTo>
                  <a:lnTo>
                    <a:pt x="6878" y="9145"/>
                  </a:lnTo>
                  <a:lnTo>
                    <a:pt x="6918" y="8310"/>
                  </a:lnTo>
                  <a:lnTo>
                    <a:pt x="6878" y="7435"/>
                  </a:lnTo>
                  <a:lnTo>
                    <a:pt x="6799" y="6560"/>
                  </a:lnTo>
                  <a:lnTo>
                    <a:pt x="6680" y="5646"/>
                  </a:lnTo>
                  <a:lnTo>
                    <a:pt x="6481" y="4771"/>
                  </a:lnTo>
                  <a:lnTo>
                    <a:pt x="6203" y="3857"/>
                  </a:lnTo>
                  <a:lnTo>
                    <a:pt x="5845" y="2982"/>
                  </a:lnTo>
                  <a:lnTo>
                    <a:pt x="5606" y="2545"/>
                  </a:lnTo>
                  <a:lnTo>
                    <a:pt x="5368" y="2107"/>
                  </a:lnTo>
                  <a:lnTo>
                    <a:pt x="5089" y="1710"/>
                  </a:lnTo>
                  <a:lnTo>
                    <a:pt x="4811" y="1272"/>
                  </a:lnTo>
                  <a:lnTo>
                    <a:pt x="4493" y="875"/>
                  </a:lnTo>
                  <a:lnTo>
                    <a:pt x="4135" y="477"/>
                  </a:lnTo>
                  <a:lnTo>
                    <a:pt x="3857" y="278"/>
                  </a:lnTo>
                  <a:lnTo>
                    <a:pt x="3578" y="119"/>
                  </a:lnTo>
                  <a:lnTo>
                    <a:pt x="3260" y="40"/>
                  </a:lnTo>
                  <a:lnTo>
                    <a:pt x="2942" y="0"/>
                  </a:lnTo>
                  <a:close/>
                </a:path>
              </a:pathLst>
            </a:custGeom>
            <a:solidFill>
              <a:srgbClr val="6565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71"/>
            <p:cNvSpPr/>
            <p:nvPr/>
          </p:nvSpPr>
          <p:spPr>
            <a:xfrm>
              <a:off x="2950700" y="2179100"/>
              <a:ext cx="66600" cy="75575"/>
            </a:xfrm>
            <a:custGeom>
              <a:avLst/>
              <a:gdLst/>
              <a:ahLst/>
              <a:cxnLst/>
              <a:rect l="l" t="t" r="r" b="b"/>
              <a:pathLst>
                <a:path w="2664" h="3023" fill="none" extrusionOk="0">
                  <a:moveTo>
                    <a:pt x="2624" y="3022"/>
                  </a:moveTo>
                  <a:lnTo>
                    <a:pt x="2624" y="3022"/>
                  </a:lnTo>
                  <a:lnTo>
                    <a:pt x="2386" y="2982"/>
                  </a:lnTo>
                  <a:lnTo>
                    <a:pt x="2147" y="2903"/>
                  </a:lnTo>
                  <a:lnTo>
                    <a:pt x="1829" y="2744"/>
                  </a:lnTo>
                  <a:lnTo>
                    <a:pt x="1431" y="2505"/>
                  </a:lnTo>
                  <a:lnTo>
                    <a:pt x="994" y="2147"/>
                  </a:lnTo>
                  <a:lnTo>
                    <a:pt x="517" y="1670"/>
                  </a:lnTo>
                  <a:lnTo>
                    <a:pt x="0" y="1034"/>
                  </a:lnTo>
                  <a:lnTo>
                    <a:pt x="0" y="1034"/>
                  </a:lnTo>
                  <a:lnTo>
                    <a:pt x="159" y="915"/>
                  </a:lnTo>
                  <a:lnTo>
                    <a:pt x="517" y="597"/>
                  </a:lnTo>
                  <a:lnTo>
                    <a:pt x="795" y="398"/>
                  </a:lnTo>
                  <a:lnTo>
                    <a:pt x="1074" y="239"/>
                  </a:lnTo>
                  <a:lnTo>
                    <a:pt x="1431" y="80"/>
                  </a:lnTo>
                  <a:lnTo>
                    <a:pt x="1829" y="0"/>
                  </a:lnTo>
                  <a:lnTo>
                    <a:pt x="1829" y="0"/>
                  </a:lnTo>
                  <a:lnTo>
                    <a:pt x="1988" y="239"/>
                  </a:lnTo>
                  <a:lnTo>
                    <a:pt x="2147" y="517"/>
                  </a:lnTo>
                  <a:lnTo>
                    <a:pt x="2346" y="875"/>
                  </a:lnTo>
                  <a:lnTo>
                    <a:pt x="2505" y="1312"/>
                  </a:lnTo>
                  <a:lnTo>
                    <a:pt x="2624" y="1829"/>
                  </a:lnTo>
                  <a:lnTo>
                    <a:pt x="2664" y="2108"/>
                  </a:lnTo>
                  <a:lnTo>
                    <a:pt x="2664" y="2386"/>
                  </a:lnTo>
                  <a:lnTo>
                    <a:pt x="2664" y="2704"/>
                  </a:lnTo>
                  <a:lnTo>
                    <a:pt x="2624" y="302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71"/>
            <p:cNvSpPr/>
            <p:nvPr/>
          </p:nvSpPr>
          <p:spPr>
            <a:xfrm>
              <a:off x="2932800" y="2098575"/>
              <a:ext cx="26850" cy="25875"/>
            </a:xfrm>
            <a:custGeom>
              <a:avLst/>
              <a:gdLst/>
              <a:ahLst/>
              <a:cxnLst/>
              <a:rect l="l" t="t" r="r" b="b"/>
              <a:pathLst>
                <a:path w="1074" h="1035" fill="none" extrusionOk="0">
                  <a:moveTo>
                    <a:pt x="557" y="1035"/>
                  </a:moveTo>
                  <a:lnTo>
                    <a:pt x="557" y="1035"/>
                  </a:lnTo>
                  <a:lnTo>
                    <a:pt x="358" y="995"/>
                  </a:lnTo>
                  <a:lnTo>
                    <a:pt x="159" y="915"/>
                  </a:lnTo>
                  <a:lnTo>
                    <a:pt x="80" y="756"/>
                  </a:lnTo>
                  <a:lnTo>
                    <a:pt x="0" y="558"/>
                  </a:lnTo>
                  <a:lnTo>
                    <a:pt x="0" y="558"/>
                  </a:lnTo>
                  <a:lnTo>
                    <a:pt x="40" y="359"/>
                  </a:lnTo>
                  <a:lnTo>
                    <a:pt x="159" y="160"/>
                  </a:lnTo>
                  <a:lnTo>
                    <a:pt x="319" y="41"/>
                  </a:lnTo>
                  <a:lnTo>
                    <a:pt x="517" y="1"/>
                  </a:lnTo>
                  <a:lnTo>
                    <a:pt x="517" y="1"/>
                  </a:lnTo>
                  <a:lnTo>
                    <a:pt x="557" y="1"/>
                  </a:lnTo>
                  <a:lnTo>
                    <a:pt x="557" y="1"/>
                  </a:lnTo>
                  <a:lnTo>
                    <a:pt x="756" y="41"/>
                  </a:lnTo>
                  <a:lnTo>
                    <a:pt x="915" y="120"/>
                  </a:lnTo>
                  <a:lnTo>
                    <a:pt x="1034" y="279"/>
                  </a:lnTo>
                  <a:lnTo>
                    <a:pt x="1074" y="478"/>
                  </a:lnTo>
                  <a:lnTo>
                    <a:pt x="1074" y="478"/>
                  </a:lnTo>
                  <a:lnTo>
                    <a:pt x="1034" y="717"/>
                  </a:lnTo>
                  <a:lnTo>
                    <a:pt x="955" y="876"/>
                  </a:lnTo>
                  <a:lnTo>
                    <a:pt x="756" y="995"/>
                  </a:lnTo>
                  <a:lnTo>
                    <a:pt x="557" y="1035"/>
                  </a:lnTo>
                  <a:lnTo>
                    <a:pt x="557" y="1035"/>
                  </a:lnTo>
                  <a:lnTo>
                    <a:pt x="557" y="103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71"/>
            <p:cNvSpPr/>
            <p:nvPr/>
          </p:nvSpPr>
          <p:spPr>
            <a:xfrm>
              <a:off x="2893050" y="2007150"/>
              <a:ext cx="172975" cy="356850"/>
            </a:xfrm>
            <a:custGeom>
              <a:avLst/>
              <a:gdLst/>
              <a:ahLst/>
              <a:cxnLst/>
              <a:rect l="l" t="t" r="r" b="b"/>
              <a:pathLst>
                <a:path w="6919" h="14274" fill="none" extrusionOk="0">
                  <a:moveTo>
                    <a:pt x="2942" y="0"/>
                  </a:moveTo>
                  <a:lnTo>
                    <a:pt x="2942" y="0"/>
                  </a:lnTo>
                  <a:lnTo>
                    <a:pt x="2704" y="0"/>
                  </a:lnTo>
                  <a:lnTo>
                    <a:pt x="2505" y="40"/>
                  </a:lnTo>
                  <a:lnTo>
                    <a:pt x="2306" y="119"/>
                  </a:lnTo>
                  <a:lnTo>
                    <a:pt x="2107" y="199"/>
                  </a:lnTo>
                  <a:lnTo>
                    <a:pt x="1909" y="318"/>
                  </a:lnTo>
                  <a:lnTo>
                    <a:pt x="1749" y="437"/>
                  </a:lnTo>
                  <a:lnTo>
                    <a:pt x="1590" y="596"/>
                  </a:lnTo>
                  <a:lnTo>
                    <a:pt x="1471" y="795"/>
                  </a:lnTo>
                  <a:lnTo>
                    <a:pt x="1471" y="795"/>
                  </a:lnTo>
                  <a:lnTo>
                    <a:pt x="1193" y="1312"/>
                  </a:lnTo>
                  <a:lnTo>
                    <a:pt x="954" y="1829"/>
                  </a:lnTo>
                  <a:lnTo>
                    <a:pt x="755" y="2346"/>
                  </a:lnTo>
                  <a:lnTo>
                    <a:pt x="557" y="2863"/>
                  </a:lnTo>
                  <a:lnTo>
                    <a:pt x="398" y="3340"/>
                  </a:lnTo>
                  <a:lnTo>
                    <a:pt x="278" y="3857"/>
                  </a:lnTo>
                  <a:lnTo>
                    <a:pt x="80" y="4851"/>
                  </a:lnTo>
                  <a:lnTo>
                    <a:pt x="0" y="5805"/>
                  </a:lnTo>
                  <a:lnTo>
                    <a:pt x="0" y="6719"/>
                  </a:lnTo>
                  <a:lnTo>
                    <a:pt x="40" y="7634"/>
                  </a:lnTo>
                  <a:lnTo>
                    <a:pt x="159" y="8509"/>
                  </a:lnTo>
                  <a:lnTo>
                    <a:pt x="318" y="9343"/>
                  </a:lnTo>
                  <a:lnTo>
                    <a:pt x="517" y="10099"/>
                  </a:lnTo>
                  <a:lnTo>
                    <a:pt x="755" y="10815"/>
                  </a:lnTo>
                  <a:lnTo>
                    <a:pt x="1034" y="11490"/>
                  </a:lnTo>
                  <a:lnTo>
                    <a:pt x="1272" y="12127"/>
                  </a:lnTo>
                  <a:lnTo>
                    <a:pt x="1551" y="12643"/>
                  </a:lnTo>
                  <a:lnTo>
                    <a:pt x="2028" y="13518"/>
                  </a:lnTo>
                  <a:lnTo>
                    <a:pt x="2028" y="13518"/>
                  </a:lnTo>
                  <a:lnTo>
                    <a:pt x="2147" y="13677"/>
                  </a:lnTo>
                  <a:lnTo>
                    <a:pt x="2266" y="13836"/>
                  </a:lnTo>
                  <a:lnTo>
                    <a:pt x="2266" y="13836"/>
                  </a:lnTo>
                  <a:lnTo>
                    <a:pt x="2505" y="13995"/>
                  </a:lnTo>
                  <a:lnTo>
                    <a:pt x="2783" y="14154"/>
                  </a:lnTo>
                  <a:lnTo>
                    <a:pt x="3101" y="14234"/>
                  </a:lnTo>
                  <a:lnTo>
                    <a:pt x="3419" y="14274"/>
                  </a:lnTo>
                  <a:lnTo>
                    <a:pt x="3419" y="14274"/>
                  </a:lnTo>
                  <a:lnTo>
                    <a:pt x="3539" y="14274"/>
                  </a:lnTo>
                  <a:lnTo>
                    <a:pt x="4731" y="14194"/>
                  </a:lnTo>
                  <a:lnTo>
                    <a:pt x="4731" y="14194"/>
                  </a:lnTo>
                  <a:lnTo>
                    <a:pt x="5089" y="14154"/>
                  </a:lnTo>
                  <a:lnTo>
                    <a:pt x="5407" y="14035"/>
                  </a:lnTo>
                  <a:lnTo>
                    <a:pt x="5686" y="13876"/>
                  </a:lnTo>
                  <a:lnTo>
                    <a:pt x="5884" y="13677"/>
                  </a:lnTo>
                  <a:lnTo>
                    <a:pt x="5884" y="13677"/>
                  </a:lnTo>
                  <a:lnTo>
                    <a:pt x="6083" y="13399"/>
                  </a:lnTo>
                  <a:lnTo>
                    <a:pt x="6203" y="13121"/>
                  </a:lnTo>
                  <a:lnTo>
                    <a:pt x="6203" y="13121"/>
                  </a:lnTo>
                  <a:lnTo>
                    <a:pt x="6481" y="12047"/>
                  </a:lnTo>
                  <a:lnTo>
                    <a:pt x="6600" y="11411"/>
                  </a:lnTo>
                  <a:lnTo>
                    <a:pt x="6719" y="10695"/>
                  </a:lnTo>
                  <a:lnTo>
                    <a:pt x="6799" y="9940"/>
                  </a:lnTo>
                  <a:lnTo>
                    <a:pt x="6878" y="9145"/>
                  </a:lnTo>
                  <a:lnTo>
                    <a:pt x="6918" y="8310"/>
                  </a:lnTo>
                  <a:lnTo>
                    <a:pt x="6878" y="7435"/>
                  </a:lnTo>
                  <a:lnTo>
                    <a:pt x="6799" y="6560"/>
                  </a:lnTo>
                  <a:lnTo>
                    <a:pt x="6680" y="5646"/>
                  </a:lnTo>
                  <a:lnTo>
                    <a:pt x="6481" y="4771"/>
                  </a:lnTo>
                  <a:lnTo>
                    <a:pt x="6203" y="3857"/>
                  </a:lnTo>
                  <a:lnTo>
                    <a:pt x="5845" y="2982"/>
                  </a:lnTo>
                  <a:lnTo>
                    <a:pt x="5606" y="2545"/>
                  </a:lnTo>
                  <a:lnTo>
                    <a:pt x="5368" y="2107"/>
                  </a:lnTo>
                  <a:lnTo>
                    <a:pt x="5089" y="1710"/>
                  </a:lnTo>
                  <a:lnTo>
                    <a:pt x="4811" y="1272"/>
                  </a:lnTo>
                  <a:lnTo>
                    <a:pt x="4493" y="875"/>
                  </a:lnTo>
                  <a:lnTo>
                    <a:pt x="4135" y="477"/>
                  </a:lnTo>
                  <a:lnTo>
                    <a:pt x="4135" y="477"/>
                  </a:lnTo>
                  <a:lnTo>
                    <a:pt x="3857" y="278"/>
                  </a:lnTo>
                  <a:lnTo>
                    <a:pt x="3578" y="119"/>
                  </a:lnTo>
                  <a:lnTo>
                    <a:pt x="3260" y="40"/>
                  </a:lnTo>
                  <a:lnTo>
                    <a:pt x="2942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71"/>
            <p:cNvSpPr/>
            <p:nvPr/>
          </p:nvSpPr>
          <p:spPr>
            <a:xfrm>
              <a:off x="2932800" y="2098575"/>
              <a:ext cx="26850" cy="25875"/>
            </a:xfrm>
            <a:custGeom>
              <a:avLst/>
              <a:gdLst/>
              <a:ahLst/>
              <a:cxnLst/>
              <a:rect l="l" t="t" r="r" b="b"/>
              <a:pathLst>
                <a:path w="1074" h="1035" extrusionOk="0">
                  <a:moveTo>
                    <a:pt x="517" y="1"/>
                  </a:moveTo>
                  <a:lnTo>
                    <a:pt x="319" y="41"/>
                  </a:lnTo>
                  <a:lnTo>
                    <a:pt x="159" y="160"/>
                  </a:lnTo>
                  <a:lnTo>
                    <a:pt x="40" y="359"/>
                  </a:lnTo>
                  <a:lnTo>
                    <a:pt x="0" y="558"/>
                  </a:lnTo>
                  <a:lnTo>
                    <a:pt x="80" y="756"/>
                  </a:lnTo>
                  <a:lnTo>
                    <a:pt x="159" y="915"/>
                  </a:lnTo>
                  <a:lnTo>
                    <a:pt x="358" y="995"/>
                  </a:lnTo>
                  <a:lnTo>
                    <a:pt x="557" y="1035"/>
                  </a:lnTo>
                  <a:lnTo>
                    <a:pt x="756" y="995"/>
                  </a:lnTo>
                  <a:lnTo>
                    <a:pt x="955" y="876"/>
                  </a:lnTo>
                  <a:lnTo>
                    <a:pt x="1034" y="717"/>
                  </a:lnTo>
                  <a:lnTo>
                    <a:pt x="1074" y="478"/>
                  </a:lnTo>
                  <a:lnTo>
                    <a:pt x="1034" y="279"/>
                  </a:lnTo>
                  <a:lnTo>
                    <a:pt x="915" y="120"/>
                  </a:lnTo>
                  <a:lnTo>
                    <a:pt x="756" y="41"/>
                  </a:lnTo>
                  <a:lnTo>
                    <a:pt x="557" y="1"/>
                  </a:lnTo>
                  <a:close/>
                </a:path>
              </a:pathLst>
            </a:custGeom>
            <a:solidFill>
              <a:srgbClr val="4D56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71"/>
            <p:cNvSpPr/>
            <p:nvPr/>
          </p:nvSpPr>
          <p:spPr>
            <a:xfrm>
              <a:off x="2932800" y="2098575"/>
              <a:ext cx="26850" cy="25875"/>
            </a:xfrm>
            <a:custGeom>
              <a:avLst/>
              <a:gdLst/>
              <a:ahLst/>
              <a:cxnLst/>
              <a:rect l="l" t="t" r="r" b="b"/>
              <a:pathLst>
                <a:path w="1074" h="1035" fill="none" extrusionOk="0">
                  <a:moveTo>
                    <a:pt x="557" y="1"/>
                  </a:moveTo>
                  <a:lnTo>
                    <a:pt x="557" y="1"/>
                  </a:lnTo>
                  <a:lnTo>
                    <a:pt x="517" y="1"/>
                  </a:lnTo>
                  <a:lnTo>
                    <a:pt x="517" y="1"/>
                  </a:lnTo>
                  <a:lnTo>
                    <a:pt x="319" y="41"/>
                  </a:lnTo>
                  <a:lnTo>
                    <a:pt x="159" y="160"/>
                  </a:lnTo>
                  <a:lnTo>
                    <a:pt x="40" y="359"/>
                  </a:lnTo>
                  <a:lnTo>
                    <a:pt x="0" y="558"/>
                  </a:lnTo>
                  <a:lnTo>
                    <a:pt x="0" y="558"/>
                  </a:lnTo>
                  <a:lnTo>
                    <a:pt x="80" y="756"/>
                  </a:lnTo>
                  <a:lnTo>
                    <a:pt x="159" y="915"/>
                  </a:lnTo>
                  <a:lnTo>
                    <a:pt x="358" y="995"/>
                  </a:lnTo>
                  <a:lnTo>
                    <a:pt x="557" y="1035"/>
                  </a:lnTo>
                  <a:lnTo>
                    <a:pt x="557" y="1035"/>
                  </a:lnTo>
                  <a:lnTo>
                    <a:pt x="557" y="1035"/>
                  </a:lnTo>
                  <a:lnTo>
                    <a:pt x="557" y="1035"/>
                  </a:lnTo>
                  <a:lnTo>
                    <a:pt x="756" y="995"/>
                  </a:lnTo>
                  <a:lnTo>
                    <a:pt x="955" y="876"/>
                  </a:lnTo>
                  <a:lnTo>
                    <a:pt x="1034" y="717"/>
                  </a:lnTo>
                  <a:lnTo>
                    <a:pt x="1074" y="478"/>
                  </a:lnTo>
                  <a:lnTo>
                    <a:pt x="1074" y="478"/>
                  </a:lnTo>
                  <a:lnTo>
                    <a:pt x="1034" y="279"/>
                  </a:lnTo>
                  <a:lnTo>
                    <a:pt x="915" y="120"/>
                  </a:lnTo>
                  <a:lnTo>
                    <a:pt x="756" y="41"/>
                  </a:lnTo>
                  <a:lnTo>
                    <a:pt x="55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71"/>
            <p:cNvSpPr/>
            <p:nvPr/>
          </p:nvSpPr>
          <p:spPr>
            <a:xfrm>
              <a:off x="2950700" y="2179100"/>
              <a:ext cx="66600" cy="75575"/>
            </a:xfrm>
            <a:custGeom>
              <a:avLst/>
              <a:gdLst/>
              <a:ahLst/>
              <a:cxnLst/>
              <a:rect l="l" t="t" r="r" b="b"/>
              <a:pathLst>
                <a:path w="2664" h="3023" extrusionOk="0">
                  <a:moveTo>
                    <a:pt x="1829" y="0"/>
                  </a:moveTo>
                  <a:lnTo>
                    <a:pt x="1431" y="80"/>
                  </a:lnTo>
                  <a:lnTo>
                    <a:pt x="1074" y="239"/>
                  </a:lnTo>
                  <a:lnTo>
                    <a:pt x="795" y="398"/>
                  </a:lnTo>
                  <a:lnTo>
                    <a:pt x="517" y="597"/>
                  </a:lnTo>
                  <a:lnTo>
                    <a:pt x="159" y="915"/>
                  </a:lnTo>
                  <a:lnTo>
                    <a:pt x="0" y="1034"/>
                  </a:lnTo>
                  <a:lnTo>
                    <a:pt x="517" y="1670"/>
                  </a:lnTo>
                  <a:lnTo>
                    <a:pt x="994" y="2147"/>
                  </a:lnTo>
                  <a:lnTo>
                    <a:pt x="1431" y="2505"/>
                  </a:lnTo>
                  <a:lnTo>
                    <a:pt x="1829" y="2744"/>
                  </a:lnTo>
                  <a:lnTo>
                    <a:pt x="2147" y="2903"/>
                  </a:lnTo>
                  <a:lnTo>
                    <a:pt x="2386" y="2982"/>
                  </a:lnTo>
                  <a:lnTo>
                    <a:pt x="2624" y="3022"/>
                  </a:lnTo>
                  <a:lnTo>
                    <a:pt x="2664" y="2704"/>
                  </a:lnTo>
                  <a:lnTo>
                    <a:pt x="2664" y="2386"/>
                  </a:lnTo>
                  <a:lnTo>
                    <a:pt x="2664" y="2108"/>
                  </a:lnTo>
                  <a:lnTo>
                    <a:pt x="2624" y="1829"/>
                  </a:lnTo>
                  <a:lnTo>
                    <a:pt x="2505" y="1312"/>
                  </a:lnTo>
                  <a:lnTo>
                    <a:pt x="2346" y="875"/>
                  </a:lnTo>
                  <a:lnTo>
                    <a:pt x="2147" y="517"/>
                  </a:lnTo>
                  <a:lnTo>
                    <a:pt x="1988" y="239"/>
                  </a:lnTo>
                  <a:lnTo>
                    <a:pt x="1829" y="0"/>
                  </a:lnTo>
                  <a:close/>
                </a:path>
              </a:pathLst>
            </a:custGeom>
            <a:solidFill>
              <a:srgbClr val="5E73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71"/>
            <p:cNvSpPr/>
            <p:nvPr/>
          </p:nvSpPr>
          <p:spPr>
            <a:xfrm>
              <a:off x="2950700" y="2179100"/>
              <a:ext cx="66600" cy="75575"/>
            </a:xfrm>
            <a:custGeom>
              <a:avLst/>
              <a:gdLst/>
              <a:ahLst/>
              <a:cxnLst/>
              <a:rect l="l" t="t" r="r" b="b"/>
              <a:pathLst>
                <a:path w="2664" h="3023" fill="none" extrusionOk="0">
                  <a:moveTo>
                    <a:pt x="1829" y="0"/>
                  </a:moveTo>
                  <a:lnTo>
                    <a:pt x="1829" y="0"/>
                  </a:lnTo>
                  <a:lnTo>
                    <a:pt x="1431" y="80"/>
                  </a:lnTo>
                  <a:lnTo>
                    <a:pt x="1074" y="239"/>
                  </a:lnTo>
                  <a:lnTo>
                    <a:pt x="795" y="398"/>
                  </a:lnTo>
                  <a:lnTo>
                    <a:pt x="517" y="597"/>
                  </a:lnTo>
                  <a:lnTo>
                    <a:pt x="159" y="915"/>
                  </a:lnTo>
                  <a:lnTo>
                    <a:pt x="0" y="1034"/>
                  </a:lnTo>
                  <a:lnTo>
                    <a:pt x="0" y="1034"/>
                  </a:lnTo>
                  <a:lnTo>
                    <a:pt x="517" y="1670"/>
                  </a:lnTo>
                  <a:lnTo>
                    <a:pt x="994" y="2147"/>
                  </a:lnTo>
                  <a:lnTo>
                    <a:pt x="1431" y="2505"/>
                  </a:lnTo>
                  <a:lnTo>
                    <a:pt x="1829" y="2744"/>
                  </a:lnTo>
                  <a:lnTo>
                    <a:pt x="2147" y="2903"/>
                  </a:lnTo>
                  <a:lnTo>
                    <a:pt x="2386" y="2982"/>
                  </a:lnTo>
                  <a:lnTo>
                    <a:pt x="2624" y="3022"/>
                  </a:lnTo>
                  <a:lnTo>
                    <a:pt x="2624" y="3022"/>
                  </a:lnTo>
                  <a:lnTo>
                    <a:pt x="2664" y="2704"/>
                  </a:lnTo>
                  <a:lnTo>
                    <a:pt x="2664" y="2386"/>
                  </a:lnTo>
                  <a:lnTo>
                    <a:pt x="2664" y="2108"/>
                  </a:lnTo>
                  <a:lnTo>
                    <a:pt x="2624" y="1829"/>
                  </a:lnTo>
                  <a:lnTo>
                    <a:pt x="2505" y="1312"/>
                  </a:lnTo>
                  <a:lnTo>
                    <a:pt x="2346" y="875"/>
                  </a:lnTo>
                  <a:lnTo>
                    <a:pt x="2147" y="517"/>
                  </a:lnTo>
                  <a:lnTo>
                    <a:pt x="1988" y="239"/>
                  </a:lnTo>
                  <a:lnTo>
                    <a:pt x="1829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71"/>
            <p:cNvSpPr/>
            <p:nvPr/>
          </p:nvSpPr>
          <p:spPr>
            <a:xfrm>
              <a:off x="3506325" y="2512075"/>
              <a:ext cx="82525" cy="63650"/>
            </a:xfrm>
            <a:custGeom>
              <a:avLst/>
              <a:gdLst/>
              <a:ahLst/>
              <a:cxnLst/>
              <a:rect l="l" t="t" r="r" b="b"/>
              <a:pathLst>
                <a:path w="3301" h="2546" extrusionOk="0">
                  <a:moveTo>
                    <a:pt x="2386" y="1"/>
                  </a:moveTo>
                  <a:lnTo>
                    <a:pt x="2267" y="80"/>
                  </a:lnTo>
                  <a:lnTo>
                    <a:pt x="2148" y="160"/>
                  </a:lnTo>
                  <a:lnTo>
                    <a:pt x="1989" y="200"/>
                  </a:lnTo>
                  <a:lnTo>
                    <a:pt x="1869" y="239"/>
                  </a:lnTo>
                  <a:lnTo>
                    <a:pt x="1313" y="279"/>
                  </a:lnTo>
                  <a:lnTo>
                    <a:pt x="1273" y="279"/>
                  </a:lnTo>
                  <a:lnTo>
                    <a:pt x="1114" y="239"/>
                  </a:lnTo>
                  <a:lnTo>
                    <a:pt x="995" y="200"/>
                  </a:lnTo>
                  <a:lnTo>
                    <a:pt x="835" y="160"/>
                  </a:lnTo>
                  <a:lnTo>
                    <a:pt x="756" y="80"/>
                  </a:lnTo>
                  <a:lnTo>
                    <a:pt x="597" y="239"/>
                  </a:lnTo>
                  <a:lnTo>
                    <a:pt x="438" y="438"/>
                  </a:lnTo>
                  <a:lnTo>
                    <a:pt x="279" y="677"/>
                  </a:lnTo>
                  <a:lnTo>
                    <a:pt x="160" y="955"/>
                  </a:lnTo>
                  <a:lnTo>
                    <a:pt x="40" y="1313"/>
                  </a:lnTo>
                  <a:lnTo>
                    <a:pt x="1" y="1671"/>
                  </a:lnTo>
                  <a:lnTo>
                    <a:pt x="1" y="2108"/>
                  </a:lnTo>
                  <a:lnTo>
                    <a:pt x="40" y="2545"/>
                  </a:lnTo>
                  <a:lnTo>
                    <a:pt x="239" y="2506"/>
                  </a:lnTo>
                  <a:lnTo>
                    <a:pt x="398" y="2386"/>
                  </a:lnTo>
                  <a:lnTo>
                    <a:pt x="637" y="2227"/>
                  </a:lnTo>
                  <a:lnTo>
                    <a:pt x="875" y="2028"/>
                  </a:lnTo>
                  <a:lnTo>
                    <a:pt x="1114" y="1671"/>
                  </a:lnTo>
                  <a:lnTo>
                    <a:pt x="1352" y="1273"/>
                  </a:lnTo>
                  <a:lnTo>
                    <a:pt x="1591" y="716"/>
                  </a:lnTo>
                  <a:lnTo>
                    <a:pt x="1869" y="1233"/>
                  </a:lnTo>
                  <a:lnTo>
                    <a:pt x="2148" y="1631"/>
                  </a:lnTo>
                  <a:lnTo>
                    <a:pt x="2426" y="1909"/>
                  </a:lnTo>
                  <a:lnTo>
                    <a:pt x="2704" y="2108"/>
                  </a:lnTo>
                  <a:lnTo>
                    <a:pt x="2943" y="2267"/>
                  </a:lnTo>
                  <a:lnTo>
                    <a:pt x="3142" y="2346"/>
                  </a:lnTo>
                  <a:lnTo>
                    <a:pt x="3301" y="2386"/>
                  </a:lnTo>
                  <a:lnTo>
                    <a:pt x="3301" y="1909"/>
                  </a:lnTo>
                  <a:lnTo>
                    <a:pt x="3261" y="1512"/>
                  </a:lnTo>
                  <a:lnTo>
                    <a:pt x="3181" y="1154"/>
                  </a:lnTo>
                  <a:lnTo>
                    <a:pt x="3062" y="836"/>
                  </a:lnTo>
                  <a:lnTo>
                    <a:pt x="2903" y="557"/>
                  </a:lnTo>
                  <a:lnTo>
                    <a:pt x="2704" y="359"/>
                  </a:lnTo>
                  <a:lnTo>
                    <a:pt x="2545" y="160"/>
                  </a:lnTo>
                  <a:lnTo>
                    <a:pt x="2386" y="1"/>
                  </a:lnTo>
                  <a:close/>
                </a:path>
              </a:pathLst>
            </a:custGeom>
            <a:solidFill>
              <a:srgbClr val="5E73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71"/>
            <p:cNvSpPr/>
            <p:nvPr/>
          </p:nvSpPr>
          <p:spPr>
            <a:xfrm>
              <a:off x="3506325" y="2512075"/>
              <a:ext cx="82525" cy="63650"/>
            </a:xfrm>
            <a:custGeom>
              <a:avLst/>
              <a:gdLst/>
              <a:ahLst/>
              <a:cxnLst/>
              <a:rect l="l" t="t" r="r" b="b"/>
              <a:pathLst>
                <a:path w="3301" h="2546" fill="none" extrusionOk="0">
                  <a:moveTo>
                    <a:pt x="2386" y="1"/>
                  </a:moveTo>
                  <a:lnTo>
                    <a:pt x="2386" y="1"/>
                  </a:lnTo>
                  <a:lnTo>
                    <a:pt x="2267" y="80"/>
                  </a:lnTo>
                  <a:lnTo>
                    <a:pt x="2148" y="160"/>
                  </a:lnTo>
                  <a:lnTo>
                    <a:pt x="1989" y="200"/>
                  </a:lnTo>
                  <a:lnTo>
                    <a:pt x="1869" y="239"/>
                  </a:lnTo>
                  <a:lnTo>
                    <a:pt x="1313" y="279"/>
                  </a:lnTo>
                  <a:lnTo>
                    <a:pt x="1313" y="279"/>
                  </a:lnTo>
                  <a:lnTo>
                    <a:pt x="1273" y="279"/>
                  </a:lnTo>
                  <a:lnTo>
                    <a:pt x="1273" y="279"/>
                  </a:lnTo>
                  <a:lnTo>
                    <a:pt x="1114" y="239"/>
                  </a:lnTo>
                  <a:lnTo>
                    <a:pt x="995" y="200"/>
                  </a:lnTo>
                  <a:lnTo>
                    <a:pt x="835" y="160"/>
                  </a:lnTo>
                  <a:lnTo>
                    <a:pt x="756" y="80"/>
                  </a:lnTo>
                  <a:lnTo>
                    <a:pt x="756" y="80"/>
                  </a:lnTo>
                  <a:lnTo>
                    <a:pt x="597" y="239"/>
                  </a:lnTo>
                  <a:lnTo>
                    <a:pt x="438" y="438"/>
                  </a:lnTo>
                  <a:lnTo>
                    <a:pt x="279" y="677"/>
                  </a:lnTo>
                  <a:lnTo>
                    <a:pt x="160" y="955"/>
                  </a:lnTo>
                  <a:lnTo>
                    <a:pt x="40" y="1313"/>
                  </a:lnTo>
                  <a:lnTo>
                    <a:pt x="1" y="1671"/>
                  </a:lnTo>
                  <a:lnTo>
                    <a:pt x="1" y="2108"/>
                  </a:lnTo>
                  <a:lnTo>
                    <a:pt x="40" y="2545"/>
                  </a:lnTo>
                  <a:lnTo>
                    <a:pt x="40" y="2545"/>
                  </a:lnTo>
                  <a:lnTo>
                    <a:pt x="239" y="2506"/>
                  </a:lnTo>
                  <a:lnTo>
                    <a:pt x="398" y="2386"/>
                  </a:lnTo>
                  <a:lnTo>
                    <a:pt x="637" y="2227"/>
                  </a:lnTo>
                  <a:lnTo>
                    <a:pt x="875" y="2028"/>
                  </a:lnTo>
                  <a:lnTo>
                    <a:pt x="1114" y="1671"/>
                  </a:lnTo>
                  <a:lnTo>
                    <a:pt x="1352" y="1273"/>
                  </a:lnTo>
                  <a:lnTo>
                    <a:pt x="1591" y="716"/>
                  </a:lnTo>
                  <a:lnTo>
                    <a:pt x="1591" y="716"/>
                  </a:lnTo>
                  <a:lnTo>
                    <a:pt x="1869" y="1233"/>
                  </a:lnTo>
                  <a:lnTo>
                    <a:pt x="2148" y="1631"/>
                  </a:lnTo>
                  <a:lnTo>
                    <a:pt x="2426" y="1909"/>
                  </a:lnTo>
                  <a:lnTo>
                    <a:pt x="2704" y="2108"/>
                  </a:lnTo>
                  <a:lnTo>
                    <a:pt x="2943" y="2267"/>
                  </a:lnTo>
                  <a:lnTo>
                    <a:pt x="3142" y="2346"/>
                  </a:lnTo>
                  <a:lnTo>
                    <a:pt x="3301" y="2386"/>
                  </a:lnTo>
                  <a:lnTo>
                    <a:pt x="3301" y="2386"/>
                  </a:lnTo>
                  <a:lnTo>
                    <a:pt x="3301" y="1909"/>
                  </a:lnTo>
                  <a:lnTo>
                    <a:pt x="3261" y="1512"/>
                  </a:lnTo>
                  <a:lnTo>
                    <a:pt x="3181" y="1154"/>
                  </a:lnTo>
                  <a:lnTo>
                    <a:pt x="3062" y="836"/>
                  </a:lnTo>
                  <a:lnTo>
                    <a:pt x="2903" y="557"/>
                  </a:lnTo>
                  <a:lnTo>
                    <a:pt x="2704" y="359"/>
                  </a:lnTo>
                  <a:lnTo>
                    <a:pt x="2545" y="160"/>
                  </a:lnTo>
                  <a:lnTo>
                    <a:pt x="2386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71"/>
            <p:cNvSpPr/>
            <p:nvPr/>
          </p:nvSpPr>
          <p:spPr>
            <a:xfrm>
              <a:off x="3499375" y="2360000"/>
              <a:ext cx="77550" cy="159075"/>
            </a:xfrm>
            <a:custGeom>
              <a:avLst/>
              <a:gdLst/>
              <a:ahLst/>
              <a:cxnLst/>
              <a:rect l="l" t="t" r="r" b="b"/>
              <a:pathLst>
                <a:path w="3102" h="6363" extrusionOk="0">
                  <a:moveTo>
                    <a:pt x="1034" y="1631"/>
                  </a:moveTo>
                  <a:lnTo>
                    <a:pt x="1113" y="1670"/>
                  </a:lnTo>
                  <a:lnTo>
                    <a:pt x="1193" y="1750"/>
                  </a:lnTo>
                  <a:lnTo>
                    <a:pt x="1193" y="1829"/>
                  </a:lnTo>
                  <a:lnTo>
                    <a:pt x="1193" y="1949"/>
                  </a:lnTo>
                  <a:lnTo>
                    <a:pt x="1153" y="2028"/>
                  </a:lnTo>
                  <a:lnTo>
                    <a:pt x="1074" y="2068"/>
                  </a:lnTo>
                  <a:lnTo>
                    <a:pt x="994" y="2108"/>
                  </a:lnTo>
                  <a:lnTo>
                    <a:pt x="954" y="2108"/>
                  </a:lnTo>
                  <a:lnTo>
                    <a:pt x="875" y="2068"/>
                  </a:lnTo>
                  <a:lnTo>
                    <a:pt x="795" y="2028"/>
                  </a:lnTo>
                  <a:lnTo>
                    <a:pt x="756" y="1949"/>
                  </a:lnTo>
                  <a:lnTo>
                    <a:pt x="716" y="1869"/>
                  </a:lnTo>
                  <a:lnTo>
                    <a:pt x="756" y="1790"/>
                  </a:lnTo>
                  <a:lnTo>
                    <a:pt x="795" y="1710"/>
                  </a:lnTo>
                  <a:lnTo>
                    <a:pt x="875" y="1631"/>
                  </a:lnTo>
                  <a:close/>
                  <a:moveTo>
                    <a:pt x="1869" y="3062"/>
                  </a:moveTo>
                  <a:lnTo>
                    <a:pt x="1909" y="3181"/>
                  </a:lnTo>
                  <a:lnTo>
                    <a:pt x="2068" y="3460"/>
                  </a:lnTo>
                  <a:lnTo>
                    <a:pt x="2147" y="3658"/>
                  </a:lnTo>
                  <a:lnTo>
                    <a:pt x="2227" y="3897"/>
                  </a:lnTo>
                  <a:lnTo>
                    <a:pt x="2227" y="4136"/>
                  </a:lnTo>
                  <a:lnTo>
                    <a:pt x="2187" y="4414"/>
                  </a:lnTo>
                  <a:lnTo>
                    <a:pt x="2107" y="4374"/>
                  </a:lnTo>
                  <a:lnTo>
                    <a:pt x="1869" y="4295"/>
                  </a:lnTo>
                  <a:lnTo>
                    <a:pt x="1670" y="4175"/>
                  </a:lnTo>
                  <a:lnTo>
                    <a:pt x="1471" y="4016"/>
                  </a:lnTo>
                  <a:lnTo>
                    <a:pt x="1273" y="3817"/>
                  </a:lnTo>
                  <a:lnTo>
                    <a:pt x="1034" y="3539"/>
                  </a:lnTo>
                  <a:lnTo>
                    <a:pt x="1113" y="3460"/>
                  </a:lnTo>
                  <a:lnTo>
                    <a:pt x="1273" y="3301"/>
                  </a:lnTo>
                  <a:lnTo>
                    <a:pt x="1511" y="3181"/>
                  </a:lnTo>
                  <a:lnTo>
                    <a:pt x="1670" y="3102"/>
                  </a:lnTo>
                  <a:lnTo>
                    <a:pt x="1869" y="3062"/>
                  </a:lnTo>
                  <a:close/>
                  <a:moveTo>
                    <a:pt x="1113" y="1"/>
                  </a:moveTo>
                  <a:lnTo>
                    <a:pt x="954" y="80"/>
                  </a:lnTo>
                  <a:lnTo>
                    <a:pt x="795" y="199"/>
                  </a:lnTo>
                  <a:lnTo>
                    <a:pt x="676" y="358"/>
                  </a:lnTo>
                  <a:lnTo>
                    <a:pt x="438" y="796"/>
                  </a:lnTo>
                  <a:lnTo>
                    <a:pt x="279" y="1273"/>
                  </a:lnTo>
                  <a:lnTo>
                    <a:pt x="120" y="1710"/>
                  </a:lnTo>
                  <a:lnTo>
                    <a:pt x="40" y="2148"/>
                  </a:lnTo>
                  <a:lnTo>
                    <a:pt x="0" y="2585"/>
                  </a:lnTo>
                  <a:lnTo>
                    <a:pt x="0" y="2982"/>
                  </a:lnTo>
                  <a:lnTo>
                    <a:pt x="40" y="3420"/>
                  </a:lnTo>
                  <a:lnTo>
                    <a:pt x="80" y="3778"/>
                  </a:lnTo>
                  <a:lnTo>
                    <a:pt x="239" y="4493"/>
                  </a:lnTo>
                  <a:lnTo>
                    <a:pt x="477" y="5129"/>
                  </a:lnTo>
                  <a:lnTo>
                    <a:pt x="716" y="5646"/>
                  </a:lnTo>
                  <a:lnTo>
                    <a:pt x="915" y="6044"/>
                  </a:lnTo>
                  <a:lnTo>
                    <a:pt x="1034" y="6163"/>
                  </a:lnTo>
                  <a:lnTo>
                    <a:pt x="1113" y="6243"/>
                  </a:lnTo>
                  <a:lnTo>
                    <a:pt x="1273" y="6283"/>
                  </a:lnTo>
                  <a:lnTo>
                    <a:pt x="1392" y="6322"/>
                  </a:lnTo>
                  <a:lnTo>
                    <a:pt x="1551" y="6362"/>
                  </a:lnTo>
                  <a:lnTo>
                    <a:pt x="1591" y="6362"/>
                  </a:lnTo>
                  <a:lnTo>
                    <a:pt x="2147" y="6322"/>
                  </a:lnTo>
                  <a:lnTo>
                    <a:pt x="2267" y="6283"/>
                  </a:lnTo>
                  <a:lnTo>
                    <a:pt x="2426" y="6243"/>
                  </a:lnTo>
                  <a:lnTo>
                    <a:pt x="2545" y="6163"/>
                  </a:lnTo>
                  <a:lnTo>
                    <a:pt x="2664" y="6084"/>
                  </a:lnTo>
                  <a:lnTo>
                    <a:pt x="2744" y="5964"/>
                  </a:lnTo>
                  <a:lnTo>
                    <a:pt x="2783" y="5845"/>
                  </a:lnTo>
                  <a:lnTo>
                    <a:pt x="2903" y="5368"/>
                  </a:lnTo>
                  <a:lnTo>
                    <a:pt x="3022" y="4772"/>
                  </a:lnTo>
                  <a:lnTo>
                    <a:pt x="3062" y="4056"/>
                  </a:lnTo>
                  <a:lnTo>
                    <a:pt x="3101" y="3301"/>
                  </a:lnTo>
                  <a:lnTo>
                    <a:pt x="3062" y="2903"/>
                  </a:lnTo>
                  <a:lnTo>
                    <a:pt x="2982" y="2505"/>
                  </a:lnTo>
                  <a:lnTo>
                    <a:pt x="2903" y="2108"/>
                  </a:lnTo>
                  <a:lnTo>
                    <a:pt x="2783" y="1710"/>
                  </a:lnTo>
                  <a:lnTo>
                    <a:pt x="2624" y="1313"/>
                  </a:lnTo>
                  <a:lnTo>
                    <a:pt x="2426" y="955"/>
                  </a:lnTo>
                  <a:lnTo>
                    <a:pt x="2147" y="557"/>
                  </a:lnTo>
                  <a:lnTo>
                    <a:pt x="1869" y="199"/>
                  </a:lnTo>
                  <a:lnTo>
                    <a:pt x="1750" y="120"/>
                  </a:lnTo>
                  <a:lnTo>
                    <a:pt x="1591" y="40"/>
                  </a:lnTo>
                  <a:lnTo>
                    <a:pt x="1471" y="1"/>
                  </a:lnTo>
                  <a:close/>
                </a:path>
              </a:pathLst>
            </a:custGeom>
            <a:solidFill>
              <a:srgbClr val="6565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71"/>
            <p:cNvSpPr/>
            <p:nvPr/>
          </p:nvSpPr>
          <p:spPr>
            <a:xfrm>
              <a:off x="3525200" y="2436550"/>
              <a:ext cx="29850" cy="33800"/>
            </a:xfrm>
            <a:custGeom>
              <a:avLst/>
              <a:gdLst/>
              <a:ahLst/>
              <a:cxnLst/>
              <a:rect l="l" t="t" r="r" b="b"/>
              <a:pathLst>
                <a:path w="1194" h="1352" fill="none" extrusionOk="0">
                  <a:moveTo>
                    <a:pt x="1154" y="1352"/>
                  </a:moveTo>
                  <a:lnTo>
                    <a:pt x="1154" y="1352"/>
                  </a:lnTo>
                  <a:lnTo>
                    <a:pt x="1074" y="1312"/>
                  </a:lnTo>
                  <a:lnTo>
                    <a:pt x="836" y="1233"/>
                  </a:lnTo>
                  <a:lnTo>
                    <a:pt x="637" y="1113"/>
                  </a:lnTo>
                  <a:lnTo>
                    <a:pt x="438" y="954"/>
                  </a:lnTo>
                  <a:lnTo>
                    <a:pt x="240" y="755"/>
                  </a:lnTo>
                  <a:lnTo>
                    <a:pt x="1" y="477"/>
                  </a:lnTo>
                  <a:lnTo>
                    <a:pt x="1" y="477"/>
                  </a:lnTo>
                  <a:lnTo>
                    <a:pt x="80" y="398"/>
                  </a:lnTo>
                  <a:lnTo>
                    <a:pt x="240" y="239"/>
                  </a:lnTo>
                  <a:lnTo>
                    <a:pt x="478" y="119"/>
                  </a:lnTo>
                  <a:lnTo>
                    <a:pt x="637" y="40"/>
                  </a:lnTo>
                  <a:lnTo>
                    <a:pt x="836" y="0"/>
                  </a:lnTo>
                  <a:lnTo>
                    <a:pt x="836" y="0"/>
                  </a:lnTo>
                  <a:lnTo>
                    <a:pt x="876" y="119"/>
                  </a:lnTo>
                  <a:lnTo>
                    <a:pt x="1035" y="398"/>
                  </a:lnTo>
                  <a:lnTo>
                    <a:pt x="1114" y="596"/>
                  </a:lnTo>
                  <a:lnTo>
                    <a:pt x="1194" y="835"/>
                  </a:lnTo>
                  <a:lnTo>
                    <a:pt x="1194" y="1074"/>
                  </a:lnTo>
                  <a:lnTo>
                    <a:pt x="1154" y="135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71"/>
            <p:cNvSpPr/>
            <p:nvPr/>
          </p:nvSpPr>
          <p:spPr>
            <a:xfrm>
              <a:off x="3517250" y="2400750"/>
              <a:ext cx="11950" cy="11950"/>
            </a:xfrm>
            <a:custGeom>
              <a:avLst/>
              <a:gdLst/>
              <a:ahLst/>
              <a:cxnLst/>
              <a:rect l="l" t="t" r="r" b="b"/>
              <a:pathLst>
                <a:path w="478" h="478" fill="none" extrusionOk="0">
                  <a:moveTo>
                    <a:pt x="239" y="478"/>
                  </a:moveTo>
                  <a:lnTo>
                    <a:pt x="239" y="478"/>
                  </a:lnTo>
                  <a:lnTo>
                    <a:pt x="160" y="438"/>
                  </a:lnTo>
                  <a:lnTo>
                    <a:pt x="80" y="398"/>
                  </a:lnTo>
                  <a:lnTo>
                    <a:pt x="41" y="319"/>
                  </a:lnTo>
                  <a:lnTo>
                    <a:pt x="1" y="239"/>
                  </a:lnTo>
                  <a:lnTo>
                    <a:pt x="1" y="239"/>
                  </a:lnTo>
                  <a:lnTo>
                    <a:pt x="41" y="160"/>
                  </a:lnTo>
                  <a:lnTo>
                    <a:pt x="80" y="80"/>
                  </a:lnTo>
                  <a:lnTo>
                    <a:pt x="160" y="1"/>
                  </a:lnTo>
                  <a:lnTo>
                    <a:pt x="239" y="1"/>
                  </a:lnTo>
                  <a:lnTo>
                    <a:pt x="239" y="1"/>
                  </a:lnTo>
                  <a:lnTo>
                    <a:pt x="239" y="1"/>
                  </a:lnTo>
                  <a:lnTo>
                    <a:pt x="239" y="1"/>
                  </a:lnTo>
                  <a:lnTo>
                    <a:pt x="319" y="1"/>
                  </a:lnTo>
                  <a:lnTo>
                    <a:pt x="398" y="40"/>
                  </a:lnTo>
                  <a:lnTo>
                    <a:pt x="478" y="120"/>
                  </a:lnTo>
                  <a:lnTo>
                    <a:pt x="478" y="199"/>
                  </a:lnTo>
                  <a:lnTo>
                    <a:pt x="478" y="199"/>
                  </a:lnTo>
                  <a:lnTo>
                    <a:pt x="478" y="319"/>
                  </a:lnTo>
                  <a:lnTo>
                    <a:pt x="438" y="398"/>
                  </a:lnTo>
                  <a:lnTo>
                    <a:pt x="359" y="438"/>
                  </a:lnTo>
                  <a:lnTo>
                    <a:pt x="279" y="478"/>
                  </a:lnTo>
                  <a:lnTo>
                    <a:pt x="279" y="478"/>
                  </a:lnTo>
                  <a:lnTo>
                    <a:pt x="239" y="47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71"/>
            <p:cNvSpPr/>
            <p:nvPr/>
          </p:nvSpPr>
          <p:spPr>
            <a:xfrm>
              <a:off x="3499375" y="2360000"/>
              <a:ext cx="77550" cy="159075"/>
            </a:xfrm>
            <a:custGeom>
              <a:avLst/>
              <a:gdLst/>
              <a:ahLst/>
              <a:cxnLst/>
              <a:rect l="l" t="t" r="r" b="b"/>
              <a:pathLst>
                <a:path w="3102" h="6363" fill="none" extrusionOk="0">
                  <a:moveTo>
                    <a:pt x="1312" y="1"/>
                  </a:moveTo>
                  <a:lnTo>
                    <a:pt x="1312" y="1"/>
                  </a:lnTo>
                  <a:lnTo>
                    <a:pt x="1113" y="1"/>
                  </a:lnTo>
                  <a:lnTo>
                    <a:pt x="954" y="80"/>
                  </a:lnTo>
                  <a:lnTo>
                    <a:pt x="795" y="199"/>
                  </a:lnTo>
                  <a:lnTo>
                    <a:pt x="676" y="358"/>
                  </a:lnTo>
                  <a:lnTo>
                    <a:pt x="676" y="358"/>
                  </a:lnTo>
                  <a:lnTo>
                    <a:pt x="438" y="796"/>
                  </a:lnTo>
                  <a:lnTo>
                    <a:pt x="279" y="1273"/>
                  </a:lnTo>
                  <a:lnTo>
                    <a:pt x="120" y="1710"/>
                  </a:lnTo>
                  <a:lnTo>
                    <a:pt x="40" y="2148"/>
                  </a:lnTo>
                  <a:lnTo>
                    <a:pt x="0" y="2585"/>
                  </a:lnTo>
                  <a:lnTo>
                    <a:pt x="0" y="2982"/>
                  </a:lnTo>
                  <a:lnTo>
                    <a:pt x="40" y="3420"/>
                  </a:lnTo>
                  <a:lnTo>
                    <a:pt x="80" y="3778"/>
                  </a:lnTo>
                  <a:lnTo>
                    <a:pt x="239" y="4493"/>
                  </a:lnTo>
                  <a:lnTo>
                    <a:pt x="477" y="5129"/>
                  </a:lnTo>
                  <a:lnTo>
                    <a:pt x="716" y="5646"/>
                  </a:lnTo>
                  <a:lnTo>
                    <a:pt x="915" y="6044"/>
                  </a:lnTo>
                  <a:lnTo>
                    <a:pt x="915" y="6044"/>
                  </a:lnTo>
                  <a:lnTo>
                    <a:pt x="1034" y="6163"/>
                  </a:lnTo>
                  <a:lnTo>
                    <a:pt x="1034" y="6163"/>
                  </a:lnTo>
                  <a:lnTo>
                    <a:pt x="1113" y="6243"/>
                  </a:lnTo>
                  <a:lnTo>
                    <a:pt x="1273" y="6283"/>
                  </a:lnTo>
                  <a:lnTo>
                    <a:pt x="1392" y="6322"/>
                  </a:lnTo>
                  <a:lnTo>
                    <a:pt x="1551" y="6362"/>
                  </a:lnTo>
                  <a:lnTo>
                    <a:pt x="1551" y="6362"/>
                  </a:lnTo>
                  <a:lnTo>
                    <a:pt x="1591" y="6362"/>
                  </a:lnTo>
                  <a:lnTo>
                    <a:pt x="2147" y="6322"/>
                  </a:lnTo>
                  <a:lnTo>
                    <a:pt x="2147" y="6322"/>
                  </a:lnTo>
                  <a:lnTo>
                    <a:pt x="2267" y="6283"/>
                  </a:lnTo>
                  <a:lnTo>
                    <a:pt x="2426" y="6243"/>
                  </a:lnTo>
                  <a:lnTo>
                    <a:pt x="2545" y="6163"/>
                  </a:lnTo>
                  <a:lnTo>
                    <a:pt x="2664" y="6084"/>
                  </a:lnTo>
                  <a:lnTo>
                    <a:pt x="2664" y="6084"/>
                  </a:lnTo>
                  <a:lnTo>
                    <a:pt x="2744" y="5964"/>
                  </a:lnTo>
                  <a:lnTo>
                    <a:pt x="2783" y="5845"/>
                  </a:lnTo>
                  <a:lnTo>
                    <a:pt x="2783" y="5845"/>
                  </a:lnTo>
                  <a:lnTo>
                    <a:pt x="2903" y="5368"/>
                  </a:lnTo>
                  <a:lnTo>
                    <a:pt x="3022" y="4772"/>
                  </a:lnTo>
                  <a:lnTo>
                    <a:pt x="3062" y="4056"/>
                  </a:lnTo>
                  <a:lnTo>
                    <a:pt x="3101" y="3301"/>
                  </a:lnTo>
                  <a:lnTo>
                    <a:pt x="3062" y="2903"/>
                  </a:lnTo>
                  <a:lnTo>
                    <a:pt x="2982" y="2505"/>
                  </a:lnTo>
                  <a:lnTo>
                    <a:pt x="2903" y="2108"/>
                  </a:lnTo>
                  <a:lnTo>
                    <a:pt x="2783" y="1710"/>
                  </a:lnTo>
                  <a:lnTo>
                    <a:pt x="2624" y="1313"/>
                  </a:lnTo>
                  <a:lnTo>
                    <a:pt x="2426" y="955"/>
                  </a:lnTo>
                  <a:lnTo>
                    <a:pt x="2147" y="557"/>
                  </a:lnTo>
                  <a:lnTo>
                    <a:pt x="1869" y="199"/>
                  </a:lnTo>
                  <a:lnTo>
                    <a:pt x="1869" y="199"/>
                  </a:lnTo>
                  <a:lnTo>
                    <a:pt x="1750" y="120"/>
                  </a:lnTo>
                  <a:lnTo>
                    <a:pt x="1591" y="40"/>
                  </a:lnTo>
                  <a:lnTo>
                    <a:pt x="1471" y="1"/>
                  </a:lnTo>
                  <a:lnTo>
                    <a:pt x="131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71"/>
            <p:cNvSpPr/>
            <p:nvPr/>
          </p:nvSpPr>
          <p:spPr>
            <a:xfrm>
              <a:off x="3517250" y="2400750"/>
              <a:ext cx="11950" cy="11950"/>
            </a:xfrm>
            <a:custGeom>
              <a:avLst/>
              <a:gdLst/>
              <a:ahLst/>
              <a:cxnLst/>
              <a:rect l="l" t="t" r="r" b="b"/>
              <a:pathLst>
                <a:path w="478" h="478" extrusionOk="0">
                  <a:moveTo>
                    <a:pt x="160" y="1"/>
                  </a:moveTo>
                  <a:lnTo>
                    <a:pt x="80" y="80"/>
                  </a:lnTo>
                  <a:lnTo>
                    <a:pt x="41" y="160"/>
                  </a:lnTo>
                  <a:lnTo>
                    <a:pt x="1" y="239"/>
                  </a:lnTo>
                  <a:lnTo>
                    <a:pt x="41" y="319"/>
                  </a:lnTo>
                  <a:lnTo>
                    <a:pt x="80" y="398"/>
                  </a:lnTo>
                  <a:lnTo>
                    <a:pt x="160" y="438"/>
                  </a:lnTo>
                  <a:lnTo>
                    <a:pt x="239" y="478"/>
                  </a:lnTo>
                  <a:lnTo>
                    <a:pt x="279" y="478"/>
                  </a:lnTo>
                  <a:lnTo>
                    <a:pt x="359" y="438"/>
                  </a:lnTo>
                  <a:lnTo>
                    <a:pt x="438" y="398"/>
                  </a:lnTo>
                  <a:lnTo>
                    <a:pt x="478" y="319"/>
                  </a:lnTo>
                  <a:lnTo>
                    <a:pt x="478" y="199"/>
                  </a:lnTo>
                  <a:lnTo>
                    <a:pt x="478" y="120"/>
                  </a:lnTo>
                  <a:lnTo>
                    <a:pt x="398" y="40"/>
                  </a:lnTo>
                  <a:lnTo>
                    <a:pt x="319" y="1"/>
                  </a:lnTo>
                  <a:close/>
                </a:path>
              </a:pathLst>
            </a:custGeom>
            <a:solidFill>
              <a:srgbClr val="4D56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71"/>
            <p:cNvSpPr/>
            <p:nvPr/>
          </p:nvSpPr>
          <p:spPr>
            <a:xfrm>
              <a:off x="3517250" y="2400750"/>
              <a:ext cx="11950" cy="11950"/>
            </a:xfrm>
            <a:custGeom>
              <a:avLst/>
              <a:gdLst/>
              <a:ahLst/>
              <a:cxnLst/>
              <a:rect l="l" t="t" r="r" b="b"/>
              <a:pathLst>
                <a:path w="478" h="478" fill="none" extrusionOk="0">
                  <a:moveTo>
                    <a:pt x="239" y="1"/>
                  </a:moveTo>
                  <a:lnTo>
                    <a:pt x="239" y="1"/>
                  </a:lnTo>
                  <a:lnTo>
                    <a:pt x="239" y="1"/>
                  </a:lnTo>
                  <a:lnTo>
                    <a:pt x="239" y="1"/>
                  </a:lnTo>
                  <a:lnTo>
                    <a:pt x="160" y="1"/>
                  </a:lnTo>
                  <a:lnTo>
                    <a:pt x="80" y="80"/>
                  </a:lnTo>
                  <a:lnTo>
                    <a:pt x="41" y="160"/>
                  </a:lnTo>
                  <a:lnTo>
                    <a:pt x="1" y="239"/>
                  </a:lnTo>
                  <a:lnTo>
                    <a:pt x="1" y="239"/>
                  </a:lnTo>
                  <a:lnTo>
                    <a:pt x="41" y="319"/>
                  </a:lnTo>
                  <a:lnTo>
                    <a:pt x="80" y="398"/>
                  </a:lnTo>
                  <a:lnTo>
                    <a:pt x="160" y="438"/>
                  </a:lnTo>
                  <a:lnTo>
                    <a:pt x="239" y="478"/>
                  </a:lnTo>
                  <a:lnTo>
                    <a:pt x="239" y="478"/>
                  </a:lnTo>
                  <a:lnTo>
                    <a:pt x="279" y="478"/>
                  </a:lnTo>
                  <a:lnTo>
                    <a:pt x="279" y="478"/>
                  </a:lnTo>
                  <a:lnTo>
                    <a:pt x="359" y="438"/>
                  </a:lnTo>
                  <a:lnTo>
                    <a:pt x="438" y="398"/>
                  </a:lnTo>
                  <a:lnTo>
                    <a:pt x="478" y="319"/>
                  </a:lnTo>
                  <a:lnTo>
                    <a:pt x="478" y="199"/>
                  </a:lnTo>
                  <a:lnTo>
                    <a:pt x="478" y="199"/>
                  </a:lnTo>
                  <a:lnTo>
                    <a:pt x="478" y="120"/>
                  </a:lnTo>
                  <a:lnTo>
                    <a:pt x="398" y="40"/>
                  </a:lnTo>
                  <a:lnTo>
                    <a:pt x="319" y="1"/>
                  </a:lnTo>
                  <a:lnTo>
                    <a:pt x="23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71"/>
            <p:cNvSpPr/>
            <p:nvPr/>
          </p:nvSpPr>
          <p:spPr>
            <a:xfrm>
              <a:off x="3525200" y="2436550"/>
              <a:ext cx="29850" cy="33800"/>
            </a:xfrm>
            <a:custGeom>
              <a:avLst/>
              <a:gdLst/>
              <a:ahLst/>
              <a:cxnLst/>
              <a:rect l="l" t="t" r="r" b="b"/>
              <a:pathLst>
                <a:path w="1194" h="1352" extrusionOk="0">
                  <a:moveTo>
                    <a:pt x="836" y="0"/>
                  </a:moveTo>
                  <a:lnTo>
                    <a:pt x="637" y="40"/>
                  </a:lnTo>
                  <a:lnTo>
                    <a:pt x="478" y="119"/>
                  </a:lnTo>
                  <a:lnTo>
                    <a:pt x="240" y="239"/>
                  </a:lnTo>
                  <a:lnTo>
                    <a:pt x="80" y="398"/>
                  </a:lnTo>
                  <a:lnTo>
                    <a:pt x="1" y="477"/>
                  </a:lnTo>
                  <a:lnTo>
                    <a:pt x="240" y="755"/>
                  </a:lnTo>
                  <a:lnTo>
                    <a:pt x="438" y="954"/>
                  </a:lnTo>
                  <a:lnTo>
                    <a:pt x="637" y="1113"/>
                  </a:lnTo>
                  <a:lnTo>
                    <a:pt x="836" y="1233"/>
                  </a:lnTo>
                  <a:lnTo>
                    <a:pt x="1074" y="1312"/>
                  </a:lnTo>
                  <a:lnTo>
                    <a:pt x="1154" y="1352"/>
                  </a:lnTo>
                  <a:lnTo>
                    <a:pt x="1194" y="1074"/>
                  </a:lnTo>
                  <a:lnTo>
                    <a:pt x="1194" y="835"/>
                  </a:lnTo>
                  <a:lnTo>
                    <a:pt x="1114" y="596"/>
                  </a:lnTo>
                  <a:lnTo>
                    <a:pt x="1035" y="398"/>
                  </a:lnTo>
                  <a:lnTo>
                    <a:pt x="876" y="119"/>
                  </a:lnTo>
                  <a:lnTo>
                    <a:pt x="836" y="0"/>
                  </a:lnTo>
                  <a:close/>
                </a:path>
              </a:pathLst>
            </a:custGeom>
            <a:solidFill>
              <a:srgbClr val="5E73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71"/>
            <p:cNvSpPr/>
            <p:nvPr/>
          </p:nvSpPr>
          <p:spPr>
            <a:xfrm>
              <a:off x="3525200" y="2436550"/>
              <a:ext cx="29850" cy="33800"/>
            </a:xfrm>
            <a:custGeom>
              <a:avLst/>
              <a:gdLst/>
              <a:ahLst/>
              <a:cxnLst/>
              <a:rect l="l" t="t" r="r" b="b"/>
              <a:pathLst>
                <a:path w="1194" h="1352" fill="none" extrusionOk="0">
                  <a:moveTo>
                    <a:pt x="836" y="0"/>
                  </a:moveTo>
                  <a:lnTo>
                    <a:pt x="836" y="0"/>
                  </a:lnTo>
                  <a:lnTo>
                    <a:pt x="637" y="40"/>
                  </a:lnTo>
                  <a:lnTo>
                    <a:pt x="478" y="119"/>
                  </a:lnTo>
                  <a:lnTo>
                    <a:pt x="240" y="239"/>
                  </a:lnTo>
                  <a:lnTo>
                    <a:pt x="80" y="398"/>
                  </a:lnTo>
                  <a:lnTo>
                    <a:pt x="1" y="477"/>
                  </a:lnTo>
                  <a:lnTo>
                    <a:pt x="1" y="477"/>
                  </a:lnTo>
                  <a:lnTo>
                    <a:pt x="240" y="755"/>
                  </a:lnTo>
                  <a:lnTo>
                    <a:pt x="438" y="954"/>
                  </a:lnTo>
                  <a:lnTo>
                    <a:pt x="637" y="1113"/>
                  </a:lnTo>
                  <a:lnTo>
                    <a:pt x="836" y="1233"/>
                  </a:lnTo>
                  <a:lnTo>
                    <a:pt x="1074" y="1312"/>
                  </a:lnTo>
                  <a:lnTo>
                    <a:pt x="1154" y="1352"/>
                  </a:lnTo>
                  <a:lnTo>
                    <a:pt x="1154" y="1352"/>
                  </a:lnTo>
                  <a:lnTo>
                    <a:pt x="1194" y="1074"/>
                  </a:lnTo>
                  <a:lnTo>
                    <a:pt x="1194" y="835"/>
                  </a:lnTo>
                  <a:lnTo>
                    <a:pt x="1114" y="596"/>
                  </a:lnTo>
                  <a:lnTo>
                    <a:pt x="1035" y="398"/>
                  </a:lnTo>
                  <a:lnTo>
                    <a:pt x="876" y="119"/>
                  </a:lnTo>
                  <a:lnTo>
                    <a:pt x="836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71"/>
            <p:cNvSpPr/>
            <p:nvPr/>
          </p:nvSpPr>
          <p:spPr>
            <a:xfrm>
              <a:off x="3272750" y="2256625"/>
              <a:ext cx="151100" cy="131225"/>
            </a:xfrm>
            <a:custGeom>
              <a:avLst/>
              <a:gdLst/>
              <a:ahLst/>
              <a:cxnLst/>
              <a:rect l="l" t="t" r="r" b="b"/>
              <a:pathLst>
                <a:path w="6044" h="5249" extrusionOk="0">
                  <a:moveTo>
                    <a:pt x="3618" y="1"/>
                  </a:moveTo>
                  <a:lnTo>
                    <a:pt x="3459" y="199"/>
                  </a:lnTo>
                  <a:lnTo>
                    <a:pt x="3260" y="358"/>
                  </a:lnTo>
                  <a:lnTo>
                    <a:pt x="3062" y="478"/>
                  </a:lnTo>
                  <a:lnTo>
                    <a:pt x="2783" y="597"/>
                  </a:lnTo>
                  <a:lnTo>
                    <a:pt x="1869" y="836"/>
                  </a:lnTo>
                  <a:lnTo>
                    <a:pt x="1511" y="875"/>
                  </a:lnTo>
                  <a:lnTo>
                    <a:pt x="1312" y="836"/>
                  </a:lnTo>
                  <a:lnTo>
                    <a:pt x="1153" y="796"/>
                  </a:lnTo>
                  <a:lnTo>
                    <a:pt x="954" y="756"/>
                  </a:lnTo>
                  <a:lnTo>
                    <a:pt x="795" y="677"/>
                  </a:lnTo>
                  <a:lnTo>
                    <a:pt x="597" y="995"/>
                  </a:lnTo>
                  <a:lnTo>
                    <a:pt x="398" y="1392"/>
                  </a:lnTo>
                  <a:lnTo>
                    <a:pt x="199" y="1909"/>
                  </a:lnTo>
                  <a:lnTo>
                    <a:pt x="80" y="2426"/>
                  </a:lnTo>
                  <a:lnTo>
                    <a:pt x="0" y="3062"/>
                  </a:lnTo>
                  <a:lnTo>
                    <a:pt x="0" y="3380"/>
                  </a:lnTo>
                  <a:lnTo>
                    <a:pt x="40" y="3738"/>
                  </a:lnTo>
                  <a:lnTo>
                    <a:pt x="80" y="4096"/>
                  </a:lnTo>
                  <a:lnTo>
                    <a:pt x="159" y="4454"/>
                  </a:lnTo>
                  <a:lnTo>
                    <a:pt x="278" y="4851"/>
                  </a:lnTo>
                  <a:lnTo>
                    <a:pt x="437" y="5249"/>
                  </a:lnTo>
                  <a:lnTo>
                    <a:pt x="716" y="5090"/>
                  </a:lnTo>
                  <a:lnTo>
                    <a:pt x="994" y="4851"/>
                  </a:lnTo>
                  <a:lnTo>
                    <a:pt x="1352" y="4493"/>
                  </a:lnTo>
                  <a:lnTo>
                    <a:pt x="1670" y="4016"/>
                  </a:lnTo>
                  <a:lnTo>
                    <a:pt x="1869" y="3698"/>
                  </a:lnTo>
                  <a:lnTo>
                    <a:pt x="2028" y="3340"/>
                  </a:lnTo>
                  <a:lnTo>
                    <a:pt x="2147" y="2983"/>
                  </a:lnTo>
                  <a:lnTo>
                    <a:pt x="2306" y="2545"/>
                  </a:lnTo>
                  <a:lnTo>
                    <a:pt x="2386" y="2068"/>
                  </a:lnTo>
                  <a:lnTo>
                    <a:pt x="2505" y="1511"/>
                  </a:lnTo>
                  <a:lnTo>
                    <a:pt x="2783" y="1909"/>
                  </a:lnTo>
                  <a:lnTo>
                    <a:pt x="3062" y="2267"/>
                  </a:lnTo>
                  <a:lnTo>
                    <a:pt x="3380" y="2545"/>
                  </a:lnTo>
                  <a:lnTo>
                    <a:pt x="3658" y="2824"/>
                  </a:lnTo>
                  <a:lnTo>
                    <a:pt x="4215" y="3221"/>
                  </a:lnTo>
                  <a:lnTo>
                    <a:pt x="4692" y="3499"/>
                  </a:lnTo>
                  <a:lnTo>
                    <a:pt x="5169" y="3658"/>
                  </a:lnTo>
                  <a:lnTo>
                    <a:pt x="5527" y="3778"/>
                  </a:lnTo>
                  <a:lnTo>
                    <a:pt x="5805" y="3817"/>
                  </a:lnTo>
                  <a:lnTo>
                    <a:pt x="6044" y="3817"/>
                  </a:lnTo>
                  <a:lnTo>
                    <a:pt x="6004" y="3420"/>
                  </a:lnTo>
                  <a:lnTo>
                    <a:pt x="5924" y="3022"/>
                  </a:lnTo>
                  <a:lnTo>
                    <a:pt x="5845" y="2664"/>
                  </a:lnTo>
                  <a:lnTo>
                    <a:pt x="5725" y="2307"/>
                  </a:lnTo>
                  <a:lnTo>
                    <a:pt x="5606" y="1989"/>
                  </a:lnTo>
                  <a:lnTo>
                    <a:pt x="5447" y="1710"/>
                  </a:lnTo>
                  <a:lnTo>
                    <a:pt x="5089" y="1233"/>
                  </a:lnTo>
                  <a:lnTo>
                    <a:pt x="4731" y="796"/>
                  </a:lnTo>
                  <a:lnTo>
                    <a:pt x="4334" y="478"/>
                  </a:lnTo>
                  <a:lnTo>
                    <a:pt x="3976" y="199"/>
                  </a:lnTo>
                  <a:lnTo>
                    <a:pt x="3618" y="1"/>
                  </a:lnTo>
                  <a:close/>
                </a:path>
              </a:pathLst>
            </a:custGeom>
            <a:solidFill>
              <a:srgbClr val="5B9A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71"/>
            <p:cNvSpPr/>
            <p:nvPr/>
          </p:nvSpPr>
          <p:spPr>
            <a:xfrm>
              <a:off x="3272750" y="2256625"/>
              <a:ext cx="151100" cy="131225"/>
            </a:xfrm>
            <a:custGeom>
              <a:avLst/>
              <a:gdLst/>
              <a:ahLst/>
              <a:cxnLst/>
              <a:rect l="l" t="t" r="r" b="b"/>
              <a:pathLst>
                <a:path w="6044" h="5249" fill="none" extrusionOk="0">
                  <a:moveTo>
                    <a:pt x="3618" y="1"/>
                  </a:moveTo>
                  <a:lnTo>
                    <a:pt x="3618" y="1"/>
                  </a:lnTo>
                  <a:lnTo>
                    <a:pt x="3459" y="199"/>
                  </a:lnTo>
                  <a:lnTo>
                    <a:pt x="3260" y="358"/>
                  </a:lnTo>
                  <a:lnTo>
                    <a:pt x="3062" y="478"/>
                  </a:lnTo>
                  <a:lnTo>
                    <a:pt x="2783" y="597"/>
                  </a:lnTo>
                  <a:lnTo>
                    <a:pt x="1869" y="836"/>
                  </a:lnTo>
                  <a:lnTo>
                    <a:pt x="1869" y="836"/>
                  </a:lnTo>
                  <a:lnTo>
                    <a:pt x="1511" y="875"/>
                  </a:lnTo>
                  <a:lnTo>
                    <a:pt x="1511" y="875"/>
                  </a:lnTo>
                  <a:lnTo>
                    <a:pt x="1312" y="836"/>
                  </a:lnTo>
                  <a:lnTo>
                    <a:pt x="1153" y="796"/>
                  </a:lnTo>
                  <a:lnTo>
                    <a:pt x="954" y="756"/>
                  </a:lnTo>
                  <a:lnTo>
                    <a:pt x="795" y="677"/>
                  </a:lnTo>
                  <a:lnTo>
                    <a:pt x="795" y="677"/>
                  </a:lnTo>
                  <a:lnTo>
                    <a:pt x="597" y="995"/>
                  </a:lnTo>
                  <a:lnTo>
                    <a:pt x="398" y="1392"/>
                  </a:lnTo>
                  <a:lnTo>
                    <a:pt x="199" y="1909"/>
                  </a:lnTo>
                  <a:lnTo>
                    <a:pt x="80" y="2426"/>
                  </a:lnTo>
                  <a:lnTo>
                    <a:pt x="0" y="3062"/>
                  </a:lnTo>
                  <a:lnTo>
                    <a:pt x="0" y="3380"/>
                  </a:lnTo>
                  <a:lnTo>
                    <a:pt x="40" y="3738"/>
                  </a:lnTo>
                  <a:lnTo>
                    <a:pt x="80" y="4096"/>
                  </a:lnTo>
                  <a:lnTo>
                    <a:pt x="159" y="4454"/>
                  </a:lnTo>
                  <a:lnTo>
                    <a:pt x="278" y="4851"/>
                  </a:lnTo>
                  <a:lnTo>
                    <a:pt x="437" y="5249"/>
                  </a:lnTo>
                  <a:lnTo>
                    <a:pt x="437" y="5249"/>
                  </a:lnTo>
                  <a:lnTo>
                    <a:pt x="716" y="5090"/>
                  </a:lnTo>
                  <a:lnTo>
                    <a:pt x="994" y="4851"/>
                  </a:lnTo>
                  <a:lnTo>
                    <a:pt x="1352" y="4493"/>
                  </a:lnTo>
                  <a:lnTo>
                    <a:pt x="1670" y="4016"/>
                  </a:lnTo>
                  <a:lnTo>
                    <a:pt x="1869" y="3698"/>
                  </a:lnTo>
                  <a:lnTo>
                    <a:pt x="2028" y="3340"/>
                  </a:lnTo>
                  <a:lnTo>
                    <a:pt x="2147" y="2983"/>
                  </a:lnTo>
                  <a:lnTo>
                    <a:pt x="2306" y="2545"/>
                  </a:lnTo>
                  <a:lnTo>
                    <a:pt x="2386" y="2068"/>
                  </a:lnTo>
                  <a:lnTo>
                    <a:pt x="2505" y="1511"/>
                  </a:lnTo>
                  <a:lnTo>
                    <a:pt x="2505" y="1511"/>
                  </a:lnTo>
                  <a:lnTo>
                    <a:pt x="2783" y="1909"/>
                  </a:lnTo>
                  <a:lnTo>
                    <a:pt x="3062" y="2267"/>
                  </a:lnTo>
                  <a:lnTo>
                    <a:pt x="3380" y="2545"/>
                  </a:lnTo>
                  <a:lnTo>
                    <a:pt x="3658" y="2824"/>
                  </a:lnTo>
                  <a:lnTo>
                    <a:pt x="4215" y="3221"/>
                  </a:lnTo>
                  <a:lnTo>
                    <a:pt x="4692" y="3499"/>
                  </a:lnTo>
                  <a:lnTo>
                    <a:pt x="5169" y="3658"/>
                  </a:lnTo>
                  <a:lnTo>
                    <a:pt x="5527" y="3778"/>
                  </a:lnTo>
                  <a:lnTo>
                    <a:pt x="5805" y="3817"/>
                  </a:lnTo>
                  <a:lnTo>
                    <a:pt x="6004" y="3817"/>
                  </a:lnTo>
                  <a:lnTo>
                    <a:pt x="6004" y="3817"/>
                  </a:lnTo>
                  <a:lnTo>
                    <a:pt x="6044" y="3817"/>
                  </a:lnTo>
                  <a:lnTo>
                    <a:pt x="6044" y="3817"/>
                  </a:lnTo>
                  <a:lnTo>
                    <a:pt x="6004" y="3420"/>
                  </a:lnTo>
                  <a:lnTo>
                    <a:pt x="5924" y="3022"/>
                  </a:lnTo>
                  <a:lnTo>
                    <a:pt x="5845" y="2664"/>
                  </a:lnTo>
                  <a:lnTo>
                    <a:pt x="5725" y="2307"/>
                  </a:lnTo>
                  <a:lnTo>
                    <a:pt x="5606" y="1989"/>
                  </a:lnTo>
                  <a:lnTo>
                    <a:pt x="5447" y="1710"/>
                  </a:lnTo>
                  <a:lnTo>
                    <a:pt x="5089" y="1233"/>
                  </a:lnTo>
                  <a:lnTo>
                    <a:pt x="4731" y="796"/>
                  </a:lnTo>
                  <a:lnTo>
                    <a:pt x="4334" y="478"/>
                  </a:lnTo>
                  <a:lnTo>
                    <a:pt x="3976" y="199"/>
                  </a:lnTo>
                  <a:lnTo>
                    <a:pt x="361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71"/>
            <p:cNvSpPr/>
            <p:nvPr/>
          </p:nvSpPr>
          <p:spPr>
            <a:xfrm>
              <a:off x="3216075" y="2001175"/>
              <a:ext cx="152100" cy="277350"/>
            </a:xfrm>
            <a:custGeom>
              <a:avLst/>
              <a:gdLst/>
              <a:ahLst/>
              <a:cxnLst/>
              <a:rect l="l" t="t" r="r" b="b"/>
              <a:pathLst>
                <a:path w="6084" h="11094" extrusionOk="0">
                  <a:moveTo>
                    <a:pt x="1631" y="2982"/>
                  </a:moveTo>
                  <a:lnTo>
                    <a:pt x="1750" y="3062"/>
                  </a:lnTo>
                  <a:lnTo>
                    <a:pt x="1870" y="3181"/>
                  </a:lnTo>
                  <a:lnTo>
                    <a:pt x="1909" y="3301"/>
                  </a:lnTo>
                  <a:lnTo>
                    <a:pt x="1909" y="3460"/>
                  </a:lnTo>
                  <a:lnTo>
                    <a:pt x="1870" y="3619"/>
                  </a:lnTo>
                  <a:lnTo>
                    <a:pt x="1750" y="3738"/>
                  </a:lnTo>
                  <a:lnTo>
                    <a:pt x="1591" y="3817"/>
                  </a:lnTo>
                  <a:lnTo>
                    <a:pt x="1512" y="3817"/>
                  </a:lnTo>
                  <a:lnTo>
                    <a:pt x="1353" y="3778"/>
                  </a:lnTo>
                  <a:lnTo>
                    <a:pt x="1233" y="3738"/>
                  </a:lnTo>
                  <a:lnTo>
                    <a:pt x="1154" y="3619"/>
                  </a:lnTo>
                  <a:lnTo>
                    <a:pt x="1114" y="3499"/>
                  </a:lnTo>
                  <a:lnTo>
                    <a:pt x="1074" y="3340"/>
                  </a:lnTo>
                  <a:lnTo>
                    <a:pt x="1154" y="3181"/>
                  </a:lnTo>
                  <a:lnTo>
                    <a:pt x="1273" y="3062"/>
                  </a:lnTo>
                  <a:lnTo>
                    <a:pt x="1392" y="2982"/>
                  </a:lnTo>
                  <a:close/>
                  <a:moveTo>
                    <a:pt x="3460" y="5209"/>
                  </a:moveTo>
                  <a:lnTo>
                    <a:pt x="3619" y="5368"/>
                  </a:lnTo>
                  <a:lnTo>
                    <a:pt x="3818" y="5567"/>
                  </a:lnTo>
                  <a:lnTo>
                    <a:pt x="4017" y="5805"/>
                  </a:lnTo>
                  <a:lnTo>
                    <a:pt x="4215" y="6123"/>
                  </a:lnTo>
                  <a:lnTo>
                    <a:pt x="4374" y="6481"/>
                  </a:lnTo>
                  <a:lnTo>
                    <a:pt x="4494" y="6919"/>
                  </a:lnTo>
                  <a:lnTo>
                    <a:pt x="4533" y="7157"/>
                  </a:lnTo>
                  <a:lnTo>
                    <a:pt x="4533" y="7435"/>
                  </a:lnTo>
                  <a:lnTo>
                    <a:pt x="4494" y="7435"/>
                  </a:lnTo>
                  <a:lnTo>
                    <a:pt x="4215" y="7396"/>
                  </a:lnTo>
                  <a:lnTo>
                    <a:pt x="3977" y="7356"/>
                  </a:lnTo>
                  <a:lnTo>
                    <a:pt x="3698" y="7276"/>
                  </a:lnTo>
                  <a:lnTo>
                    <a:pt x="3380" y="7117"/>
                  </a:lnTo>
                  <a:lnTo>
                    <a:pt x="3023" y="6919"/>
                  </a:lnTo>
                  <a:lnTo>
                    <a:pt x="2625" y="6640"/>
                  </a:lnTo>
                  <a:lnTo>
                    <a:pt x="2227" y="6282"/>
                  </a:lnTo>
                  <a:lnTo>
                    <a:pt x="2307" y="6163"/>
                  </a:lnTo>
                  <a:lnTo>
                    <a:pt x="2545" y="5845"/>
                  </a:lnTo>
                  <a:lnTo>
                    <a:pt x="2704" y="5646"/>
                  </a:lnTo>
                  <a:lnTo>
                    <a:pt x="2943" y="5487"/>
                  </a:lnTo>
                  <a:lnTo>
                    <a:pt x="3182" y="5328"/>
                  </a:lnTo>
                  <a:lnTo>
                    <a:pt x="3460" y="5209"/>
                  </a:lnTo>
                  <a:close/>
                  <a:moveTo>
                    <a:pt x="1551" y="1"/>
                  </a:moveTo>
                  <a:lnTo>
                    <a:pt x="1353" y="40"/>
                  </a:lnTo>
                  <a:lnTo>
                    <a:pt x="1154" y="120"/>
                  </a:lnTo>
                  <a:lnTo>
                    <a:pt x="995" y="239"/>
                  </a:lnTo>
                  <a:lnTo>
                    <a:pt x="836" y="358"/>
                  </a:lnTo>
                  <a:lnTo>
                    <a:pt x="677" y="517"/>
                  </a:lnTo>
                  <a:lnTo>
                    <a:pt x="557" y="676"/>
                  </a:lnTo>
                  <a:lnTo>
                    <a:pt x="478" y="875"/>
                  </a:lnTo>
                  <a:lnTo>
                    <a:pt x="239" y="1750"/>
                  </a:lnTo>
                  <a:lnTo>
                    <a:pt x="80" y="2585"/>
                  </a:lnTo>
                  <a:lnTo>
                    <a:pt x="1" y="3420"/>
                  </a:lnTo>
                  <a:lnTo>
                    <a:pt x="41" y="4215"/>
                  </a:lnTo>
                  <a:lnTo>
                    <a:pt x="80" y="4970"/>
                  </a:lnTo>
                  <a:lnTo>
                    <a:pt x="239" y="5726"/>
                  </a:lnTo>
                  <a:lnTo>
                    <a:pt x="398" y="6402"/>
                  </a:lnTo>
                  <a:lnTo>
                    <a:pt x="637" y="7078"/>
                  </a:lnTo>
                  <a:lnTo>
                    <a:pt x="876" y="7674"/>
                  </a:lnTo>
                  <a:lnTo>
                    <a:pt x="1154" y="8231"/>
                  </a:lnTo>
                  <a:lnTo>
                    <a:pt x="1472" y="8787"/>
                  </a:lnTo>
                  <a:lnTo>
                    <a:pt x="1750" y="9264"/>
                  </a:lnTo>
                  <a:lnTo>
                    <a:pt x="2347" y="10099"/>
                  </a:lnTo>
                  <a:lnTo>
                    <a:pt x="2864" y="10696"/>
                  </a:lnTo>
                  <a:lnTo>
                    <a:pt x="3062" y="10895"/>
                  </a:lnTo>
                  <a:lnTo>
                    <a:pt x="3221" y="10974"/>
                  </a:lnTo>
                  <a:lnTo>
                    <a:pt x="3420" y="11014"/>
                  </a:lnTo>
                  <a:lnTo>
                    <a:pt x="3579" y="11054"/>
                  </a:lnTo>
                  <a:lnTo>
                    <a:pt x="3778" y="11093"/>
                  </a:lnTo>
                  <a:lnTo>
                    <a:pt x="4136" y="11054"/>
                  </a:lnTo>
                  <a:lnTo>
                    <a:pt x="5050" y="10815"/>
                  </a:lnTo>
                  <a:lnTo>
                    <a:pt x="5329" y="10696"/>
                  </a:lnTo>
                  <a:lnTo>
                    <a:pt x="5527" y="10576"/>
                  </a:lnTo>
                  <a:lnTo>
                    <a:pt x="5726" y="10417"/>
                  </a:lnTo>
                  <a:lnTo>
                    <a:pt x="5885" y="10219"/>
                  </a:lnTo>
                  <a:lnTo>
                    <a:pt x="6004" y="9980"/>
                  </a:lnTo>
                  <a:lnTo>
                    <a:pt x="6044" y="9742"/>
                  </a:lnTo>
                  <a:lnTo>
                    <a:pt x="6084" y="8867"/>
                  </a:lnTo>
                  <a:lnTo>
                    <a:pt x="6084" y="7793"/>
                  </a:lnTo>
                  <a:lnTo>
                    <a:pt x="6044" y="7157"/>
                  </a:lnTo>
                  <a:lnTo>
                    <a:pt x="5965" y="6561"/>
                  </a:lnTo>
                  <a:lnTo>
                    <a:pt x="5845" y="5885"/>
                  </a:lnTo>
                  <a:lnTo>
                    <a:pt x="5686" y="5209"/>
                  </a:lnTo>
                  <a:lnTo>
                    <a:pt x="5527" y="4533"/>
                  </a:lnTo>
                  <a:lnTo>
                    <a:pt x="5289" y="3857"/>
                  </a:lnTo>
                  <a:lnTo>
                    <a:pt x="4971" y="3181"/>
                  </a:lnTo>
                  <a:lnTo>
                    <a:pt x="4613" y="2545"/>
                  </a:lnTo>
                  <a:lnTo>
                    <a:pt x="4215" y="1909"/>
                  </a:lnTo>
                  <a:lnTo>
                    <a:pt x="3698" y="1313"/>
                  </a:lnTo>
                  <a:lnTo>
                    <a:pt x="3142" y="716"/>
                  </a:lnTo>
                  <a:lnTo>
                    <a:pt x="2506" y="239"/>
                  </a:lnTo>
                  <a:lnTo>
                    <a:pt x="2347" y="120"/>
                  </a:lnTo>
                  <a:lnTo>
                    <a:pt x="2148" y="40"/>
                  </a:lnTo>
                  <a:lnTo>
                    <a:pt x="1949" y="1"/>
                  </a:lnTo>
                  <a:close/>
                </a:path>
              </a:pathLst>
            </a:custGeom>
            <a:solidFill>
              <a:srgbClr val="E5EA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71"/>
            <p:cNvSpPr/>
            <p:nvPr/>
          </p:nvSpPr>
          <p:spPr>
            <a:xfrm>
              <a:off x="3271750" y="2131375"/>
              <a:ext cx="57675" cy="55700"/>
            </a:xfrm>
            <a:custGeom>
              <a:avLst/>
              <a:gdLst/>
              <a:ahLst/>
              <a:cxnLst/>
              <a:rect l="l" t="t" r="r" b="b"/>
              <a:pathLst>
                <a:path w="2307" h="2228" fill="none" extrusionOk="0">
                  <a:moveTo>
                    <a:pt x="2267" y="2227"/>
                  </a:moveTo>
                  <a:lnTo>
                    <a:pt x="2267" y="2227"/>
                  </a:lnTo>
                  <a:lnTo>
                    <a:pt x="1988" y="2188"/>
                  </a:lnTo>
                  <a:lnTo>
                    <a:pt x="1750" y="2148"/>
                  </a:lnTo>
                  <a:lnTo>
                    <a:pt x="1471" y="2068"/>
                  </a:lnTo>
                  <a:lnTo>
                    <a:pt x="1153" y="1909"/>
                  </a:lnTo>
                  <a:lnTo>
                    <a:pt x="796" y="1711"/>
                  </a:lnTo>
                  <a:lnTo>
                    <a:pt x="398" y="1432"/>
                  </a:lnTo>
                  <a:lnTo>
                    <a:pt x="0" y="1074"/>
                  </a:lnTo>
                  <a:lnTo>
                    <a:pt x="0" y="1074"/>
                  </a:lnTo>
                  <a:lnTo>
                    <a:pt x="80" y="955"/>
                  </a:lnTo>
                  <a:lnTo>
                    <a:pt x="318" y="637"/>
                  </a:lnTo>
                  <a:lnTo>
                    <a:pt x="477" y="438"/>
                  </a:lnTo>
                  <a:lnTo>
                    <a:pt x="716" y="279"/>
                  </a:lnTo>
                  <a:lnTo>
                    <a:pt x="955" y="120"/>
                  </a:lnTo>
                  <a:lnTo>
                    <a:pt x="1233" y="1"/>
                  </a:lnTo>
                  <a:lnTo>
                    <a:pt x="1233" y="1"/>
                  </a:lnTo>
                  <a:lnTo>
                    <a:pt x="1392" y="160"/>
                  </a:lnTo>
                  <a:lnTo>
                    <a:pt x="1591" y="359"/>
                  </a:lnTo>
                  <a:lnTo>
                    <a:pt x="1790" y="597"/>
                  </a:lnTo>
                  <a:lnTo>
                    <a:pt x="1988" y="915"/>
                  </a:lnTo>
                  <a:lnTo>
                    <a:pt x="2147" y="1273"/>
                  </a:lnTo>
                  <a:lnTo>
                    <a:pt x="2267" y="1711"/>
                  </a:lnTo>
                  <a:lnTo>
                    <a:pt x="2306" y="1949"/>
                  </a:lnTo>
                  <a:lnTo>
                    <a:pt x="2306" y="2227"/>
                  </a:lnTo>
                  <a:lnTo>
                    <a:pt x="2306" y="2227"/>
                  </a:lnTo>
                  <a:lnTo>
                    <a:pt x="2267" y="222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71"/>
            <p:cNvSpPr/>
            <p:nvPr/>
          </p:nvSpPr>
          <p:spPr>
            <a:xfrm>
              <a:off x="3242925" y="2075725"/>
              <a:ext cx="20900" cy="20900"/>
            </a:xfrm>
            <a:custGeom>
              <a:avLst/>
              <a:gdLst/>
              <a:ahLst/>
              <a:cxnLst/>
              <a:rect l="l" t="t" r="r" b="b"/>
              <a:pathLst>
                <a:path w="836" h="836" fill="none" extrusionOk="0">
                  <a:moveTo>
                    <a:pt x="438" y="835"/>
                  </a:moveTo>
                  <a:lnTo>
                    <a:pt x="438" y="835"/>
                  </a:lnTo>
                  <a:lnTo>
                    <a:pt x="279" y="796"/>
                  </a:lnTo>
                  <a:lnTo>
                    <a:pt x="159" y="756"/>
                  </a:lnTo>
                  <a:lnTo>
                    <a:pt x="80" y="637"/>
                  </a:lnTo>
                  <a:lnTo>
                    <a:pt x="40" y="517"/>
                  </a:lnTo>
                  <a:lnTo>
                    <a:pt x="40" y="517"/>
                  </a:lnTo>
                  <a:lnTo>
                    <a:pt x="0" y="358"/>
                  </a:lnTo>
                  <a:lnTo>
                    <a:pt x="80" y="199"/>
                  </a:lnTo>
                  <a:lnTo>
                    <a:pt x="199" y="80"/>
                  </a:lnTo>
                  <a:lnTo>
                    <a:pt x="318" y="0"/>
                  </a:lnTo>
                  <a:lnTo>
                    <a:pt x="318" y="0"/>
                  </a:lnTo>
                  <a:lnTo>
                    <a:pt x="438" y="0"/>
                  </a:lnTo>
                  <a:lnTo>
                    <a:pt x="438" y="0"/>
                  </a:lnTo>
                  <a:lnTo>
                    <a:pt x="557" y="0"/>
                  </a:lnTo>
                  <a:lnTo>
                    <a:pt x="676" y="80"/>
                  </a:lnTo>
                  <a:lnTo>
                    <a:pt x="796" y="199"/>
                  </a:lnTo>
                  <a:lnTo>
                    <a:pt x="835" y="319"/>
                  </a:lnTo>
                  <a:lnTo>
                    <a:pt x="835" y="319"/>
                  </a:lnTo>
                  <a:lnTo>
                    <a:pt x="835" y="478"/>
                  </a:lnTo>
                  <a:lnTo>
                    <a:pt x="796" y="637"/>
                  </a:lnTo>
                  <a:lnTo>
                    <a:pt x="676" y="756"/>
                  </a:lnTo>
                  <a:lnTo>
                    <a:pt x="517" y="835"/>
                  </a:lnTo>
                  <a:lnTo>
                    <a:pt x="517" y="835"/>
                  </a:lnTo>
                  <a:lnTo>
                    <a:pt x="438" y="83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71"/>
            <p:cNvSpPr/>
            <p:nvPr/>
          </p:nvSpPr>
          <p:spPr>
            <a:xfrm>
              <a:off x="3216075" y="2001175"/>
              <a:ext cx="152100" cy="277350"/>
            </a:xfrm>
            <a:custGeom>
              <a:avLst/>
              <a:gdLst/>
              <a:ahLst/>
              <a:cxnLst/>
              <a:rect l="l" t="t" r="r" b="b"/>
              <a:pathLst>
                <a:path w="6084" h="11094" fill="none" extrusionOk="0">
                  <a:moveTo>
                    <a:pt x="1790" y="1"/>
                  </a:moveTo>
                  <a:lnTo>
                    <a:pt x="1790" y="1"/>
                  </a:lnTo>
                  <a:lnTo>
                    <a:pt x="1551" y="1"/>
                  </a:lnTo>
                  <a:lnTo>
                    <a:pt x="1353" y="40"/>
                  </a:lnTo>
                  <a:lnTo>
                    <a:pt x="1154" y="120"/>
                  </a:lnTo>
                  <a:lnTo>
                    <a:pt x="995" y="239"/>
                  </a:lnTo>
                  <a:lnTo>
                    <a:pt x="836" y="358"/>
                  </a:lnTo>
                  <a:lnTo>
                    <a:pt x="677" y="517"/>
                  </a:lnTo>
                  <a:lnTo>
                    <a:pt x="557" y="676"/>
                  </a:lnTo>
                  <a:lnTo>
                    <a:pt x="478" y="875"/>
                  </a:lnTo>
                  <a:lnTo>
                    <a:pt x="478" y="875"/>
                  </a:lnTo>
                  <a:lnTo>
                    <a:pt x="239" y="1750"/>
                  </a:lnTo>
                  <a:lnTo>
                    <a:pt x="80" y="2585"/>
                  </a:lnTo>
                  <a:lnTo>
                    <a:pt x="1" y="3420"/>
                  </a:lnTo>
                  <a:lnTo>
                    <a:pt x="41" y="4215"/>
                  </a:lnTo>
                  <a:lnTo>
                    <a:pt x="80" y="4970"/>
                  </a:lnTo>
                  <a:lnTo>
                    <a:pt x="239" y="5726"/>
                  </a:lnTo>
                  <a:lnTo>
                    <a:pt x="398" y="6402"/>
                  </a:lnTo>
                  <a:lnTo>
                    <a:pt x="637" y="7078"/>
                  </a:lnTo>
                  <a:lnTo>
                    <a:pt x="876" y="7674"/>
                  </a:lnTo>
                  <a:lnTo>
                    <a:pt x="1154" y="8231"/>
                  </a:lnTo>
                  <a:lnTo>
                    <a:pt x="1472" y="8787"/>
                  </a:lnTo>
                  <a:lnTo>
                    <a:pt x="1750" y="9264"/>
                  </a:lnTo>
                  <a:lnTo>
                    <a:pt x="2347" y="10099"/>
                  </a:lnTo>
                  <a:lnTo>
                    <a:pt x="2864" y="10696"/>
                  </a:lnTo>
                  <a:lnTo>
                    <a:pt x="2864" y="10696"/>
                  </a:lnTo>
                  <a:lnTo>
                    <a:pt x="3062" y="10895"/>
                  </a:lnTo>
                  <a:lnTo>
                    <a:pt x="3062" y="10895"/>
                  </a:lnTo>
                  <a:lnTo>
                    <a:pt x="3221" y="10974"/>
                  </a:lnTo>
                  <a:lnTo>
                    <a:pt x="3420" y="11014"/>
                  </a:lnTo>
                  <a:lnTo>
                    <a:pt x="3579" y="11054"/>
                  </a:lnTo>
                  <a:lnTo>
                    <a:pt x="3778" y="11093"/>
                  </a:lnTo>
                  <a:lnTo>
                    <a:pt x="3778" y="11093"/>
                  </a:lnTo>
                  <a:lnTo>
                    <a:pt x="4136" y="11054"/>
                  </a:lnTo>
                  <a:lnTo>
                    <a:pt x="5050" y="10815"/>
                  </a:lnTo>
                  <a:lnTo>
                    <a:pt x="5050" y="10815"/>
                  </a:lnTo>
                  <a:lnTo>
                    <a:pt x="5329" y="10696"/>
                  </a:lnTo>
                  <a:lnTo>
                    <a:pt x="5527" y="10576"/>
                  </a:lnTo>
                  <a:lnTo>
                    <a:pt x="5726" y="10417"/>
                  </a:lnTo>
                  <a:lnTo>
                    <a:pt x="5885" y="10219"/>
                  </a:lnTo>
                  <a:lnTo>
                    <a:pt x="5885" y="10219"/>
                  </a:lnTo>
                  <a:lnTo>
                    <a:pt x="6004" y="9980"/>
                  </a:lnTo>
                  <a:lnTo>
                    <a:pt x="6044" y="9742"/>
                  </a:lnTo>
                  <a:lnTo>
                    <a:pt x="6044" y="9742"/>
                  </a:lnTo>
                  <a:lnTo>
                    <a:pt x="6084" y="8867"/>
                  </a:lnTo>
                  <a:lnTo>
                    <a:pt x="6084" y="7793"/>
                  </a:lnTo>
                  <a:lnTo>
                    <a:pt x="6044" y="7157"/>
                  </a:lnTo>
                  <a:lnTo>
                    <a:pt x="5965" y="6561"/>
                  </a:lnTo>
                  <a:lnTo>
                    <a:pt x="5845" y="5885"/>
                  </a:lnTo>
                  <a:lnTo>
                    <a:pt x="5686" y="5209"/>
                  </a:lnTo>
                  <a:lnTo>
                    <a:pt x="5527" y="4533"/>
                  </a:lnTo>
                  <a:lnTo>
                    <a:pt x="5289" y="3857"/>
                  </a:lnTo>
                  <a:lnTo>
                    <a:pt x="4971" y="3181"/>
                  </a:lnTo>
                  <a:lnTo>
                    <a:pt x="4613" y="2545"/>
                  </a:lnTo>
                  <a:lnTo>
                    <a:pt x="4215" y="1909"/>
                  </a:lnTo>
                  <a:lnTo>
                    <a:pt x="3698" y="1313"/>
                  </a:lnTo>
                  <a:lnTo>
                    <a:pt x="3142" y="716"/>
                  </a:lnTo>
                  <a:lnTo>
                    <a:pt x="2506" y="239"/>
                  </a:lnTo>
                  <a:lnTo>
                    <a:pt x="2506" y="239"/>
                  </a:lnTo>
                  <a:lnTo>
                    <a:pt x="2347" y="120"/>
                  </a:lnTo>
                  <a:lnTo>
                    <a:pt x="2148" y="40"/>
                  </a:lnTo>
                  <a:lnTo>
                    <a:pt x="1949" y="1"/>
                  </a:lnTo>
                  <a:lnTo>
                    <a:pt x="179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71"/>
            <p:cNvSpPr/>
            <p:nvPr/>
          </p:nvSpPr>
          <p:spPr>
            <a:xfrm>
              <a:off x="3242925" y="2075725"/>
              <a:ext cx="20900" cy="20900"/>
            </a:xfrm>
            <a:custGeom>
              <a:avLst/>
              <a:gdLst/>
              <a:ahLst/>
              <a:cxnLst/>
              <a:rect l="l" t="t" r="r" b="b"/>
              <a:pathLst>
                <a:path w="836" h="836" extrusionOk="0">
                  <a:moveTo>
                    <a:pt x="318" y="0"/>
                  </a:moveTo>
                  <a:lnTo>
                    <a:pt x="199" y="80"/>
                  </a:lnTo>
                  <a:lnTo>
                    <a:pt x="80" y="199"/>
                  </a:lnTo>
                  <a:lnTo>
                    <a:pt x="0" y="358"/>
                  </a:lnTo>
                  <a:lnTo>
                    <a:pt x="40" y="517"/>
                  </a:lnTo>
                  <a:lnTo>
                    <a:pt x="80" y="637"/>
                  </a:lnTo>
                  <a:lnTo>
                    <a:pt x="159" y="756"/>
                  </a:lnTo>
                  <a:lnTo>
                    <a:pt x="279" y="796"/>
                  </a:lnTo>
                  <a:lnTo>
                    <a:pt x="438" y="835"/>
                  </a:lnTo>
                  <a:lnTo>
                    <a:pt x="517" y="835"/>
                  </a:lnTo>
                  <a:lnTo>
                    <a:pt x="676" y="756"/>
                  </a:lnTo>
                  <a:lnTo>
                    <a:pt x="796" y="637"/>
                  </a:lnTo>
                  <a:lnTo>
                    <a:pt x="835" y="478"/>
                  </a:lnTo>
                  <a:lnTo>
                    <a:pt x="835" y="319"/>
                  </a:lnTo>
                  <a:lnTo>
                    <a:pt x="796" y="199"/>
                  </a:lnTo>
                  <a:lnTo>
                    <a:pt x="676" y="80"/>
                  </a:lnTo>
                  <a:lnTo>
                    <a:pt x="557" y="0"/>
                  </a:lnTo>
                  <a:close/>
                </a:path>
              </a:pathLst>
            </a:custGeom>
            <a:solidFill>
              <a:srgbClr val="4D56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71"/>
            <p:cNvSpPr/>
            <p:nvPr/>
          </p:nvSpPr>
          <p:spPr>
            <a:xfrm>
              <a:off x="3242925" y="2075725"/>
              <a:ext cx="20900" cy="20900"/>
            </a:xfrm>
            <a:custGeom>
              <a:avLst/>
              <a:gdLst/>
              <a:ahLst/>
              <a:cxnLst/>
              <a:rect l="l" t="t" r="r" b="b"/>
              <a:pathLst>
                <a:path w="836" h="836" fill="none" extrusionOk="0">
                  <a:moveTo>
                    <a:pt x="438" y="0"/>
                  </a:moveTo>
                  <a:lnTo>
                    <a:pt x="438" y="0"/>
                  </a:lnTo>
                  <a:lnTo>
                    <a:pt x="318" y="0"/>
                  </a:lnTo>
                  <a:lnTo>
                    <a:pt x="318" y="0"/>
                  </a:lnTo>
                  <a:lnTo>
                    <a:pt x="199" y="80"/>
                  </a:lnTo>
                  <a:lnTo>
                    <a:pt x="80" y="199"/>
                  </a:lnTo>
                  <a:lnTo>
                    <a:pt x="0" y="358"/>
                  </a:lnTo>
                  <a:lnTo>
                    <a:pt x="40" y="517"/>
                  </a:lnTo>
                  <a:lnTo>
                    <a:pt x="40" y="517"/>
                  </a:lnTo>
                  <a:lnTo>
                    <a:pt x="80" y="637"/>
                  </a:lnTo>
                  <a:lnTo>
                    <a:pt x="159" y="756"/>
                  </a:lnTo>
                  <a:lnTo>
                    <a:pt x="279" y="796"/>
                  </a:lnTo>
                  <a:lnTo>
                    <a:pt x="438" y="835"/>
                  </a:lnTo>
                  <a:lnTo>
                    <a:pt x="438" y="835"/>
                  </a:lnTo>
                  <a:lnTo>
                    <a:pt x="517" y="835"/>
                  </a:lnTo>
                  <a:lnTo>
                    <a:pt x="517" y="835"/>
                  </a:lnTo>
                  <a:lnTo>
                    <a:pt x="676" y="756"/>
                  </a:lnTo>
                  <a:lnTo>
                    <a:pt x="796" y="637"/>
                  </a:lnTo>
                  <a:lnTo>
                    <a:pt x="835" y="478"/>
                  </a:lnTo>
                  <a:lnTo>
                    <a:pt x="835" y="319"/>
                  </a:lnTo>
                  <a:lnTo>
                    <a:pt x="835" y="319"/>
                  </a:lnTo>
                  <a:lnTo>
                    <a:pt x="796" y="199"/>
                  </a:lnTo>
                  <a:lnTo>
                    <a:pt x="676" y="80"/>
                  </a:lnTo>
                  <a:lnTo>
                    <a:pt x="557" y="0"/>
                  </a:lnTo>
                  <a:lnTo>
                    <a:pt x="43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71"/>
            <p:cNvSpPr/>
            <p:nvPr/>
          </p:nvSpPr>
          <p:spPr>
            <a:xfrm>
              <a:off x="3271750" y="2131375"/>
              <a:ext cx="57675" cy="55700"/>
            </a:xfrm>
            <a:custGeom>
              <a:avLst/>
              <a:gdLst/>
              <a:ahLst/>
              <a:cxnLst/>
              <a:rect l="l" t="t" r="r" b="b"/>
              <a:pathLst>
                <a:path w="2307" h="2228" extrusionOk="0">
                  <a:moveTo>
                    <a:pt x="1233" y="1"/>
                  </a:moveTo>
                  <a:lnTo>
                    <a:pt x="955" y="120"/>
                  </a:lnTo>
                  <a:lnTo>
                    <a:pt x="716" y="279"/>
                  </a:lnTo>
                  <a:lnTo>
                    <a:pt x="477" y="438"/>
                  </a:lnTo>
                  <a:lnTo>
                    <a:pt x="318" y="637"/>
                  </a:lnTo>
                  <a:lnTo>
                    <a:pt x="80" y="955"/>
                  </a:lnTo>
                  <a:lnTo>
                    <a:pt x="0" y="1074"/>
                  </a:lnTo>
                  <a:lnTo>
                    <a:pt x="398" y="1432"/>
                  </a:lnTo>
                  <a:lnTo>
                    <a:pt x="796" y="1711"/>
                  </a:lnTo>
                  <a:lnTo>
                    <a:pt x="1153" y="1909"/>
                  </a:lnTo>
                  <a:lnTo>
                    <a:pt x="1471" y="2068"/>
                  </a:lnTo>
                  <a:lnTo>
                    <a:pt x="1750" y="2148"/>
                  </a:lnTo>
                  <a:lnTo>
                    <a:pt x="1988" y="2188"/>
                  </a:lnTo>
                  <a:lnTo>
                    <a:pt x="2267" y="2227"/>
                  </a:lnTo>
                  <a:lnTo>
                    <a:pt x="2306" y="2227"/>
                  </a:lnTo>
                  <a:lnTo>
                    <a:pt x="2306" y="1949"/>
                  </a:lnTo>
                  <a:lnTo>
                    <a:pt x="2267" y="1711"/>
                  </a:lnTo>
                  <a:lnTo>
                    <a:pt x="2147" y="1273"/>
                  </a:lnTo>
                  <a:lnTo>
                    <a:pt x="1988" y="915"/>
                  </a:lnTo>
                  <a:lnTo>
                    <a:pt x="1790" y="597"/>
                  </a:lnTo>
                  <a:lnTo>
                    <a:pt x="1591" y="359"/>
                  </a:lnTo>
                  <a:lnTo>
                    <a:pt x="1392" y="160"/>
                  </a:lnTo>
                  <a:lnTo>
                    <a:pt x="1233" y="1"/>
                  </a:lnTo>
                  <a:close/>
                </a:path>
              </a:pathLst>
            </a:custGeom>
            <a:solidFill>
              <a:srgbClr val="5B9A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71"/>
            <p:cNvSpPr/>
            <p:nvPr/>
          </p:nvSpPr>
          <p:spPr>
            <a:xfrm>
              <a:off x="3271750" y="2131375"/>
              <a:ext cx="57675" cy="55700"/>
            </a:xfrm>
            <a:custGeom>
              <a:avLst/>
              <a:gdLst/>
              <a:ahLst/>
              <a:cxnLst/>
              <a:rect l="l" t="t" r="r" b="b"/>
              <a:pathLst>
                <a:path w="2307" h="2228" fill="none" extrusionOk="0">
                  <a:moveTo>
                    <a:pt x="1233" y="1"/>
                  </a:moveTo>
                  <a:lnTo>
                    <a:pt x="1233" y="1"/>
                  </a:lnTo>
                  <a:lnTo>
                    <a:pt x="955" y="120"/>
                  </a:lnTo>
                  <a:lnTo>
                    <a:pt x="716" y="279"/>
                  </a:lnTo>
                  <a:lnTo>
                    <a:pt x="477" y="438"/>
                  </a:lnTo>
                  <a:lnTo>
                    <a:pt x="318" y="637"/>
                  </a:lnTo>
                  <a:lnTo>
                    <a:pt x="80" y="955"/>
                  </a:lnTo>
                  <a:lnTo>
                    <a:pt x="0" y="1074"/>
                  </a:lnTo>
                  <a:lnTo>
                    <a:pt x="0" y="1074"/>
                  </a:lnTo>
                  <a:lnTo>
                    <a:pt x="398" y="1432"/>
                  </a:lnTo>
                  <a:lnTo>
                    <a:pt x="796" y="1711"/>
                  </a:lnTo>
                  <a:lnTo>
                    <a:pt x="1153" y="1909"/>
                  </a:lnTo>
                  <a:lnTo>
                    <a:pt x="1471" y="2068"/>
                  </a:lnTo>
                  <a:lnTo>
                    <a:pt x="1750" y="2148"/>
                  </a:lnTo>
                  <a:lnTo>
                    <a:pt x="1988" y="2188"/>
                  </a:lnTo>
                  <a:lnTo>
                    <a:pt x="2267" y="2227"/>
                  </a:lnTo>
                  <a:lnTo>
                    <a:pt x="2267" y="2227"/>
                  </a:lnTo>
                  <a:lnTo>
                    <a:pt x="2306" y="2227"/>
                  </a:lnTo>
                  <a:lnTo>
                    <a:pt x="2306" y="2227"/>
                  </a:lnTo>
                  <a:lnTo>
                    <a:pt x="2306" y="1949"/>
                  </a:lnTo>
                  <a:lnTo>
                    <a:pt x="2267" y="1711"/>
                  </a:lnTo>
                  <a:lnTo>
                    <a:pt x="2147" y="1273"/>
                  </a:lnTo>
                  <a:lnTo>
                    <a:pt x="1988" y="915"/>
                  </a:lnTo>
                  <a:lnTo>
                    <a:pt x="1790" y="597"/>
                  </a:lnTo>
                  <a:lnTo>
                    <a:pt x="1591" y="359"/>
                  </a:lnTo>
                  <a:lnTo>
                    <a:pt x="1392" y="160"/>
                  </a:lnTo>
                  <a:lnTo>
                    <a:pt x="123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71"/>
            <p:cNvSpPr/>
            <p:nvPr/>
          </p:nvSpPr>
          <p:spPr>
            <a:xfrm>
              <a:off x="3376125" y="2925575"/>
              <a:ext cx="148125" cy="109350"/>
            </a:xfrm>
            <a:custGeom>
              <a:avLst/>
              <a:gdLst/>
              <a:ahLst/>
              <a:cxnLst/>
              <a:rect l="l" t="t" r="r" b="b"/>
              <a:pathLst>
                <a:path w="5925" h="4374" extrusionOk="0">
                  <a:moveTo>
                    <a:pt x="1511" y="1"/>
                  </a:moveTo>
                  <a:lnTo>
                    <a:pt x="1233" y="279"/>
                  </a:lnTo>
                  <a:lnTo>
                    <a:pt x="915" y="637"/>
                  </a:lnTo>
                  <a:lnTo>
                    <a:pt x="636" y="1074"/>
                  </a:lnTo>
                  <a:lnTo>
                    <a:pt x="358" y="1591"/>
                  </a:lnTo>
                  <a:lnTo>
                    <a:pt x="159" y="2147"/>
                  </a:lnTo>
                  <a:lnTo>
                    <a:pt x="80" y="2466"/>
                  </a:lnTo>
                  <a:lnTo>
                    <a:pt x="40" y="2823"/>
                  </a:lnTo>
                  <a:lnTo>
                    <a:pt x="0" y="3181"/>
                  </a:lnTo>
                  <a:lnTo>
                    <a:pt x="0" y="3579"/>
                  </a:lnTo>
                  <a:lnTo>
                    <a:pt x="40" y="3976"/>
                  </a:lnTo>
                  <a:lnTo>
                    <a:pt x="80" y="4374"/>
                  </a:lnTo>
                  <a:lnTo>
                    <a:pt x="398" y="4294"/>
                  </a:lnTo>
                  <a:lnTo>
                    <a:pt x="716" y="4135"/>
                  </a:lnTo>
                  <a:lnTo>
                    <a:pt x="1113" y="3857"/>
                  </a:lnTo>
                  <a:lnTo>
                    <a:pt x="1590" y="3460"/>
                  </a:lnTo>
                  <a:lnTo>
                    <a:pt x="1829" y="3221"/>
                  </a:lnTo>
                  <a:lnTo>
                    <a:pt x="2068" y="2903"/>
                  </a:lnTo>
                  <a:lnTo>
                    <a:pt x="2266" y="2585"/>
                  </a:lnTo>
                  <a:lnTo>
                    <a:pt x="2505" y="2187"/>
                  </a:lnTo>
                  <a:lnTo>
                    <a:pt x="2743" y="1750"/>
                  </a:lnTo>
                  <a:lnTo>
                    <a:pt x="2942" y="1233"/>
                  </a:lnTo>
                  <a:lnTo>
                    <a:pt x="3141" y="1750"/>
                  </a:lnTo>
                  <a:lnTo>
                    <a:pt x="3380" y="2187"/>
                  </a:lnTo>
                  <a:lnTo>
                    <a:pt x="3618" y="2545"/>
                  </a:lnTo>
                  <a:lnTo>
                    <a:pt x="3857" y="2903"/>
                  </a:lnTo>
                  <a:lnTo>
                    <a:pt x="4135" y="3181"/>
                  </a:lnTo>
                  <a:lnTo>
                    <a:pt x="4374" y="3420"/>
                  </a:lnTo>
                  <a:lnTo>
                    <a:pt x="4811" y="3817"/>
                  </a:lnTo>
                  <a:lnTo>
                    <a:pt x="5248" y="4056"/>
                  </a:lnTo>
                  <a:lnTo>
                    <a:pt x="5566" y="4215"/>
                  </a:lnTo>
                  <a:lnTo>
                    <a:pt x="5884" y="4294"/>
                  </a:lnTo>
                  <a:lnTo>
                    <a:pt x="5924" y="3897"/>
                  </a:lnTo>
                  <a:lnTo>
                    <a:pt x="5924" y="3499"/>
                  </a:lnTo>
                  <a:lnTo>
                    <a:pt x="5924" y="3102"/>
                  </a:lnTo>
                  <a:lnTo>
                    <a:pt x="5884" y="2784"/>
                  </a:lnTo>
                  <a:lnTo>
                    <a:pt x="5845" y="2426"/>
                  </a:lnTo>
                  <a:lnTo>
                    <a:pt x="5765" y="2108"/>
                  </a:lnTo>
                  <a:lnTo>
                    <a:pt x="5527" y="1551"/>
                  </a:lnTo>
                  <a:lnTo>
                    <a:pt x="5288" y="1074"/>
                  </a:lnTo>
                  <a:lnTo>
                    <a:pt x="4970" y="637"/>
                  </a:lnTo>
                  <a:lnTo>
                    <a:pt x="4692" y="279"/>
                  </a:lnTo>
                  <a:lnTo>
                    <a:pt x="4374" y="1"/>
                  </a:lnTo>
                  <a:lnTo>
                    <a:pt x="4175" y="160"/>
                  </a:lnTo>
                  <a:lnTo>
                    <a:pt x="3976" y="279"/>
                  </a:lnTo>
                  <a:lnTo>
                    <a:pt x="3737" y="358"/>
                  </a:lnTo>
                  <a:lnTo>
                    <a:pt x="3459" y="398"/>
                  </a:lnTo>
                  <a:lnTo>
                    <a:pt x="2187" y="398"/>
                  </a:lnTo>
                  <a:lnTo>
                    <a:pt x="1909" y="319"/>
                  </a:lnTo>
                  <a:lnTo>
                    <a:pt x="1710" y="199"/>
                  </a:lnTo>
                  <a:lnTo>
                    <a:pt x="1511" y="1"/>
                  </a:lnTo>
                  <a:close/>
                </a:path>
              </a:pathLst>
            </a:custGeom>
            <a:solidFill>
              <a:srgbClr val="5B9A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71"/>
            <p:cNvSpPr/>
            <p:nvPr/>
          </p:nvSpPr>
          <p:spPr>
            <a:xfrm>
              <a:off x="3376125" y="2925575"/>
              <a:ext cx="148125" cy="109350"/>
            </a:xfrm>
            <a:custGeom>
              <a:avLst/>
              <a:gdLst/>
              <a:ahLst/>
              <a:cxnLst/>
              <a:rect l="l" t="t" r="r" b="b"/>
              <a:pathLst>
                <a:path w="5925" h="4374" fill="none" extrusionOk="0">
                  <a:moveTo>
                    <a:pt x="4374" y="1"/>
                  </a:moveTo>
                  <a:lnTo>
                    <a:pt x="4374" y="1"/>
                  </a:lnTo>
                  <a:lnTo>
                    <a:pt x="4175" y="160"/>
                  </a:lnTo>
                  <a:lnTo>
                    <a:pt x="3976" y="279"/>
                  </a:lnTo>
                  <a:lnTo>
                    <a:pt x="3737" y="358"/>
                  </a:lnTo>
                  <a:lnTo>
                    <a:pt x="3459" y="398"/>
                  </a:lnTo>
                  <a:lnTo>
                    <a:pt x="2505" y="398"/>
                  </a:lnTo>
                  <a:lnTo>
                    <a:pt x="2505" y="398"/>
                  </a:lnTo>
                  <a:lnTo>
                    <a:pt x="2465" y="398"/>
                  </a:lnTo>
                  <a:lnTo>
                    <a:pt x="2465" y="398"/>
                  </a:lnTo>
                  <a:lnTo>
                    <a:pt x="2187" y="398"/>
                  </a:lnTo>
                  <a:lnTo>
                    <a:pt x="1909" y="319"/>
                  </a:lnTo>
                  <a:lnTo>
                    <a:pt x="1710" y="199"/>
                  </a:lnTo>
                  <a:lnTo>
                    <a:pt x="1511" y="1"/>
                  </a:lnTo>
                  <a:lnTo>
                    <a:pt x="1511" y="1"/>
                  </a:lnTo>
                  <a:lnTo>
                    <a:pt x="1233" y="279"/>
                  </a:lnTo>
                  <a:lnTo>
                    <a:pt x="915" y="637"/>
                  </a:lnTo>
                  <a:lnTo>
                    <a:pt x="636" y="1074"/>
                  </a:lnTo>
                  <a:lnTo>
                    <a:pt x="358" y="1591"/>
                  </a:lnTo>
                  <a:lnTo>
                    <a:pt x="159" y="2147"/>
                  </a:lnTo>
                  <a:lnTo>
                    <a:pt x="80" y="2466"/>
                  </a:lnTo>
                  <a:lnTo>
                    <a:pt x="40" y="2823"/>
                  </a:lnTo>
                  <a:lnTo>
                    <a:pt x="0" y="3181"/>
                  </a:lnTo>
                  <a:lnTo>
                    <a:pt x="0" y="3579"/>
                  </a:lnTo>
                  <a:lnTo>
                    <a:pt x="40" y="3976"/>
                  </a:lnTo>
                  <a:lnTo>
                    <a:pt x="80" y="4374"/>
                  </a:lnTo>
                  <a:lnTo>
                    <a:pt x="80" y="4374"/>
                  </a:lnTo>
                  <a:lnTo>
                    <a:pt x="398" y="4294"/>
                  </a:lnTo>
                  <a:lnTo>
                    <a:pt x="716" y="4135"/>
                  </a:lnTo>
                  <a:lnTo>
                    <a:pt x="1113" y="3857"/>
                  </a:lnTo>
                  <a:lnTo>
                    <a:pt x="1590" y="3460"/>
                  </a:lnTo>
                  <a:lnTo>
                    <a:pt x="1829" y="3221"/>
                  </a:lnTo>
                  <a:lnTo>
                    <a:pt x="2068" y="2903"/>
                  </a:lnTo>
                  <a:lnTo>
                    <a:pt x="2266" y="2585"/>
                  </a:lnTo>
                  <a:lnTo>
                    <a:pt x="2505" y="2187"/>
                  </a:lnTo>
                  <a:lnTo>
                    <a:pt x="2743" y="1750"/>
                  </a:lnTo>
                  <a:lnTo>
                    <a:pt x="2942" y="1233"/>
                  </a:lnTo>
                  <a:lnTo>
                    <a:pt x="2942" y="1233"/>
                  </a:lnTo>
                  <a:lnTo>
                    <a:pt x="3141" y="1750"/>
                  </a:lnTo>
                  <a:lnTo>
                    <a:pt x="3380" y="2187"/>
                  </a:lnTo>
                  <a:lnTo>
                    <a:pt x="3618" y="2545"/>
                  </a:lnTo>
                  <a:lnTo>
                    <a:pt x="3857" y="2903"/>
                  </a:lnTo>
                  <a:lnTo>
                    <a:pt x="4135" y="3181"/>
                  </a:lnTo>
                  <a:lnTo>
                    <a:pt x="4374" y="3420"/>
                  </a:lnTo>
                  <a:lnTo>
                    <a:pt x="4811" y="3817"/>
                  </a:lnTo>
                  <a:lnTo>
                    <a:pt x="5248" y="4056"/>
                  </a:lnTo>
                  <a:lnTo>
                    <a:pt x="5566" y="4215"/>
                  </a:lnTo>
                  <a:lnTo>
                    <a:pt x="5884" y="4294"/>
                  </a:lnTo>
                  <a:lnTo>
                    <a:pt x="5884" y="4294"/>
                  </a:lnTo>
                  <a:lnTo>
                    <a:pt x="5924" y="3897"/>
                  </a:lnTo>
                  <a:lnTo>
                    <a:pt x="5924" y="3499"/>
                  </a:lnTo>
                  <a:lnTo>
                    <a:pt x="5924" y="3102"/>
                  </a:lnTo>
                  <a:lnTo>
                    <a:pt x="5884" y="2784"/>
                  </a:lnTo>
                  <a:lnTo>
                    <a:pt x="5845" y="2426"/>
                  </a:lnTo>
                  <a:lnTo>
                    <a:pt x="5765" y="2108"/>
                  </a:lnTo>
                  <a:lnTo>
                    <a:pt x="5527" y="1551"/>
                  </a:lnTo>
                  <a:lnTo>
                    <a:pt x="5288" y="1074"/>
                  </a:lnTo>
                  <a:lnTo>
                    <a:pt x="4970" y="637"/>
                  </a:lnTo>
                  <a:lnTo>
                    <a:pt x="4692" y="279"/>
                  </a:lnTo>
                  <a:lnTo>
                    <a:pt x="437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71"/>
            <p:cNvSpPr/>
            <p:nvPr/>
          </p:nvSpPr>
          <p:spPr>
            <a:xfrm>
              <a:off x="3374125" y="2653225"/>
              <a:ext cx="136200" cy="282325"/>
            </a:xfrm>
            <a:custGeom>
              <a:avLst/>
              <a:gdLst/>
              <a:ahLst/>
              <a:cxnLst/>
              <a:rect l="l" t="t" r="r" b="b"/>
              <a:pathLst>
                <a:path w="5448" h="11293" extrusionOk="0">
                  <a:moveTo>
                    <a:pt x="1949" y="2863"/>
                  </a:moveTo>
                  <a:lnTo>
                    <a:pt x="2068" y="2982"/>
                  </a:lnTo>
                  <a:lnTo>
                    <a:pt x="2148" y="3102"/>
                  </a:lnTo>
                  <a:lnTo>
                    <a:pt x="2187" y="3261"/>
                  </a:lnTo>
                  <a:lnTo>
                    <a:pt x="2148" y="3420"/>
                  </a:lnTo>
                  <a:lnTo>
                    <a:pt x="2068" y="3579"/>
                  </a:lnTo>
                  <a:lnTo>
                    <a:pt x="1949" y="3658"/>
                  </a:lnTo>
                  <a:lnTo>
                    <a:pt x="1790" y="3698"/>
                  </a:lnTo>
                  <a:lnTo>
                    <a:pt x="1631" y="3658"/>
                  </a:lnTo>
                  <a:lnTo>
                    <a:pt x="1472" y="3579"/>
                  </a:lnTo>
                  <a:lnTo>
                    <a:pt x="1392" y="3420"/>
                  </a:lnTo>
                  <a:lnTo>
                    <a:pt x="1352" y="3261"/>
                  </a:lnTo>
                  <a:lnTo>
                    <a:pt x="1392" y="3102"/>
                  </a:lnTo>
                  <a:lnTo>
                    <a:pt x="1472" y="2982"/>
                  </a:lnTo>
                  <a:lnTo>
                    <a:pt x="1591" y="2903"/>
                  </a:lnTo>
                  <a:lnTo>
                    <a:pt x="1790" y="2863"/>
                  </a:lnTo>
                  <a:close/>
                  <a:moveTo>
                    <a:pt x="3261" y="5487"/>
                  </a:moveTo>
                  <a:lnTo>
                    <a:pt x="3380" y="5686"/>
                  </a:lnTo>
                  <a:lnTo>
                    <a:pt x="3539" y="5885"/>
                  </a:lnTo>
                  <a:lnTo>
                    <a:pt x="3658" y="6203"/>
                  </a:lnTo>
                  <a:lnTo>
                    <a:pt x="3778" y="6561"/>
                  </a:lnTo>
                  <a:lnTo>
                    <a:pt x="3857" y="6958"/>
                  </a:lnTo>
                  <a:lnTo>
                    <a:pt x="3857" y="7396"/>
                  </a:lnTo>
                  <a:lnTo>
                    <a:pt x="3857" y="7634"/>
                  </a:lnTo>
                  <a:lnTo>
                    <a:pt x="3817" y="7873"/>
                  </a:lnTo>
                  <a:lnTo>
                    <a:pt x="3619" y="7833"/>
                  </a:lnTo>
                  <a:lnTo>
                    <a:pt x="3420" y="7754"/>
                  </a:lnTo>
                  <a:lnTo>
                    <a:pt x="3181" y="7634"/>
                  </a:lnTo>
                  <a:lnTo>
                    <a:pt x="2863" y="7435"/>
                  </a:lnTo>
                  <a:lnTo>
                    <a:pt x="2545" y="7157"/>
                  </a:lnTo>
                  <a:lnTo>
                    <a:pt x="2187" y="6760"/>
                  </a:lnTo>
                  <a:lnTo>
                    <a:pt x="1790" y="6243"/>
                  </a:lnTo>
                  <a:lnTo>
                    <a:pt x="1909" y="6123"/>
                  </a:lnTo>
                  <a:lnTo>
                    <a:pt x="2227" y="5885"/>
                  </a:lnTo>
                  <a:lnTo>
                    <a:pt x="2426" y="5766"/>
                  </a:lnTo>
                  <a:lnTo>
                    <a:pt x="2704" y="5646"/>
                  </a:lnTo>
                  <a:lnTo>
                    <a:pt x="2983" y="5527"/>
                  </a:lnTo>
                  <a:lnTo>
                    <a:pt x="3261" y="5487"/>
                  </a:lnTo>
                  <a:close/>
                  <a:moveTo>
                    <a:pt x="2148" y="1"/>
                  </a:moveTo>
                  <a:lnTo>
                    <a:pt x="1829" y="120"/>
                  </a:lnTo>
                  <a:lnTo>
                    <a:pt x="1591" y="319"/>
                  </a:lnTo>
                  <a:lnTo>
                    <a:pt x="1472" y="438"/>
                  </a:lnTo>
                  <a:lnTo>
                    <a:pt x="1352" y="557"/>
                  </a:lnTo>
                  <a:lnTo>
                    <a:pt x="915" y="1352"/>
                  </a:lnTo>
                  <a:lnTo>
                    <a:pt x="557" y="2187"/>
                  </a:lnTo>
                  <a:lnTo>
                    <a:pt x="319" y="2943"/>
                  </a:lnTo>
                  <a:lnTo>
                    <a:pt x="160" y="3738"/>
                  </a:lnTo>
                  <a:lnTo>
                    <a:pt x="40" y="4493"/>
                  </a:lnTo>
                  <a:lnTo>
                    <a:pt x="1" y="5249"/>
                  </a:lnTo>
                  <a:lnTo>
                    <a:pt x="1" y="5964"/>
                  </a:lnTo>
                  <a:lnTo>
                    <a:pt x="80" y="6640"/>
                  </a:lnTo>
                  <a:lnTo>
                    <a:pt x="199" y="7276"/>
                  </a:lnTo>
                  <a:lnTo>
                    <a:pt x="319" y="7913"/>
                  </a:lnTo>
                  <a:lnTo>
                    <a:pt x="478" y="8509"/>
                  </a:lnTo>
                  <a:lnTo>
                    <a:pt x="676" y="9026"/>
                  </a:lnTo>
                  <a:lnTo>
                    <a:pt x="1034" y="9980"/>
                  </a:lnTo>
                  <a:lnTo>
                    <a:pt x="1392" y="10696"/>
                  </a:lnTo>
                  <a:lnTo>
                    <a:pt x="1591" y="10895"/>
                  </a:lnTo>
                  <a:lnTo>
                    <a:pt x="1790" y="11093"/>
                  </a:lnTo>
                  <a:lnTo>
                    <a:pt x="1989" y="11213"/>
                  </a:lnTo>
                  <a:lnTo>
                    <a:pt x="2267" y="11292"/>
                  </a:lnTo>
                  <a:lnTo>
                    <a:pt x="3539" y="11292"/>
                  </a:lnTo>
                  <a:lnTo>
                    <a:pt x="3817" y="11252"/>
                  </a:lnTo>
                  <a:lnTo>
                    <a:pt x="4056" y="11173"/>
                  </a:lnTo>
                  <a:lnTo>
                    <a:pt x="4255" y="11054"/>
                  </a:lnTo>
                  <a:lnTo>
                    <a:pt x="4454" y="10895"/>
                  </a:lnTo>
                  <a:lnTo>
                    <a:pt x="4613" y="10696"/>
                  </a:lnTo>
                  <a:lnTo>
                    <a:pt x="4732" y="10457"/>
                  </a:lnTo>
                  <a:lnTo>
                    <a:pt x="4970" y="9622"/>
                  </a:lnTo>
                  <a:lnTo>
                    <a:pt x="5209" y="8588"/>
                  </a:lnTo>
                  <a:lnTo>
                    <a:pt x="5289" y="7992"/>
                  </a:lnTo>
                  <a:lnTo>
                    <a:pt x="5368" y="7356"/>
                  </a:lnTo>
                  <a:lnTo>
                    <a:pt x="5448" y="6680"/>
                  </a:lnTo>
                  <a:lnTo>
                    <a:pt x="5448" y="6004"/>
                  </a:lnTo>
                  <a:lnTo>
                    <a:pt x="5408" y="5288"/>
                  </a:lnTo>
                  <a:lnTo>
                    <a:pt x="5328" y="4573"/>
                  </a:lnTo>
                  <a:lnTo>
                    <a:pt x="5209" y="3857"/>
                  </a:lnTo>
                  <a:lnTo>
                    <a:pt x="5010" y="3141"/>
                  </a:lnTo>
                  <a:lnTo>
                    <a:pt x="4732" y="2426"/>
                  </a:lnTo>
                  <a:lnTo>
                    <a:pt x="4414" y="1750"/>
                  </a:lnTo>
                  <a:lnTo>
                    <a:pt x="3976" y="1074"/>
                  </a:lnTo>
                  <a:lnTo>
                    <a:pt x="3460" y="398"/>
                  </a:lnTo>
                  <a:lnTo>
                    <a:pt x="3261" y="239"/>
                  </a:lnTo>
                  <a:lnTo>
                    <a:pt x="3022" y="80"/>
                  </a:lnTo>
                  <a:lnTo>
                    <a:pt x="2744" y="1"/>
                  </a:lnTo>
                  <a:close/>
                </a:path>
              </a:pathLst>
            </a:custGeom>
            <a:solidFill>
              <a:srgbClr val="E5EA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71"/>
            <p:cNvSpPr/>
            <p:nvPr/>
          </p:nvSpPr>
          <p:spPr>
            <a:xfrm>
              <a:off x="3418850" y="2790400"/>
              <a:ext cx="51725" cy="59650"/>
            </a:xfrm>
            <a:custGeom>
              <a:avLst/>
              <a:gdLst/>
              <a:ahLst/>
              <a:cxnLst/>
              <a:rect l="l" t="t" r="r" b="b"/>
              <a:pathLst>
                <a:path w="2069" h="2386" fill="none" extrusionOk="0">
                  <a:moveTo>
                    <a:pt x="2028" y="2386"/>
                  </a:moveTo>
                  <a:lnTo>
                    <a:pt x="2028" y="2386"/>
                  </a:lnTo>
                  <a:lnTo>
                    <a:pt x="1830" y="2346"/>
                  </a:lnTo>
                  <a:lnTo>
                    <a:pt x="1631" y="2267"/>
                  </a:lnTo>
                  <a:lnTo>
                    <a:pt x="1392" y="2147"/>
                  </a:lnTo>
                  <a:lnTo>
                    <a:pt x="1074" y="1948"/>
                  </a:lnTo>
                  <a:lnTo>
                    <a:pt x="756" y="1670"/>
                  </a:lnTo>
                  <a:lnTo>
                    <a:pt x="398" y="1273"/>
                  </a:lnTo>
                  <a:lnTo>
                    <a:pt x="1" y="756"/>
                  </a:lnTo>
                  <a:lnTo>
                    <a:pt x="1" y="756"/>
                  </a:lnTo>
                  <a:lnTo>
                    <a:pt x="120" y="636"/>
                  </a:lnTo>
                  <a:lnTo>
                    <a:pt x="438" y="398"/>
                  </a:lnTo>
                  <a:lnTo>
                    <a:pt x="637" y="279"/>
                  </a:lnTo>
                  <a:lnTo>
                    <a:pt x="915" y="159"/>
                  </a:lnTo>
                  <a:lnTo>
                    <a:pt x="1194" y="40"/>
                  </a:lnTo>
                  <a:lnTo>
                    <a:pt x="1472" y="0"/>
                  </a:lnTo>
                  <a:lnTo>
                    <a:pt x="1472" y="0"/>
                  </a:lnTo>
                  <a:lnTo>
                    <a:pt x="1591" y="199"/>
                  </a:lnTo>
                  <a:lnTo>
                    <a:pt x="1750" y="398"/>
                  </a:lnTo>
                  <a:lnTo>
                    <a:pt x="1869" y="716"/>
                  </a:lnTo>
                  <a:lnTo>
                    <a:pt x="1989" y="1074"/>
                  </a:lnTo>
                  <a:lnTo>
                    <a:pt x="2068" y="1471"/>
                  </a:lnTo>
                  <a:lnTo>
                    <a:pt x="2068" y="1909"/>
                  </a:lnTo>
                  <a:lnTo>
                    <a:pt x="2068" y="2147"/>
                  </a:lnTo>
                  <a:lnTo>
                    <a:pt x="2028" y="238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71"/>
            <p:cNvSpPr/>
            <p:nvPr/>
          </p:nvSpPr>
          <p:spPr>
            <a:xfrm>
              <a:off x="3407925" y="2724800"/>
              <a:ext cx="20900" cy="20900"/>
            </a:xfrm>
            <a:custGeom>
              <a:avLst/>
              <a:gdLst/>
              <a:ahLst/>
              <a:cxnLst/>
              <a:rect l="l" t="t" r="r" b="b"/>
              <a:pathLst>
                <a:path w="836" h="836" fill="none" extrusionOk="0">
                  <a:moveTo>
                    <a:pt x="438" y="835"/>
                  </a:moveTo>
                  <a:lnTo>
                    <a:pt x="438" y="835"/>
                  </a:lnTo>
                  <a:lnTo>
                    <a:pt x="279" y="795"/>
                  </a:lnTo>
                  <a:lnTo>
                    <a:pt x="120" y="716"/>
                  </a:lnTo>
                  <a:lnTo>
                    <a:pt x="40" y="557"/>
                  </a:lnTo>
                  <a:lnTo>
                    <a:pt x="0" y="398"/>
                  </a:lnTo>
                  <a:lnTo>
                    <a:pt x="0" y="398"/>
                  </a:lnTo>
                  <a:lnTo>
                    <a:pt x="40" y="239"/>
                  </a:lnTo>
                  <a:lnTo>
                    <a:pt x="120" y="119"/>
                  </a:lnTo>
                  <a:lnTo>
                    <a:pt x="239" y="40"/>
                  </a:lnTo>
                  <a:lnTo>
                    <a:pt x="438" y="0"/>
                  </a:lnTo>
                  <a:lnTo>
                    <a:pt x="438" y="0"/>
                  </a:lnTo>
                  <a:lnTo>
                    <a:pt x="438" y="0"/>
                  </a:lnTo>
                  <a:lnTo>
                    <a:pt x="438" y="0"/>
                  </a:lnTo>
                  <a:lnTo>
                    <a:pt x="597" y="0"/>
                  </a:lnTo>
                  <a:lnTo>
                    <a:pt x="716" y="119"/>
                  </a:lnTo>
                  <a:lnTo>
                    <a:pt x="796" y="239"/>
                  </a:lnTo>
                  <a:lnTo>
                    <a:pt x="835" y="398"/>
                  </a:lnTo>
                  <a:lnTo>
                    <a:pt x="835" y="398"/>
                  </a:lnTo>
                  <a:lnTo>
                    <a:pt x="796" y="557"/>
                  </a:lnTo>
                  <a:lnTo>
                    <a:pt x="716" y="716"/>
                  </a:lnTo>
                  <a:lnTo>
                    <a:pt x="597" y="795"/>
                  </a:lnTo>
                  <a:lnTo>
                    <a:pt x="438" y="835"/>
                  </a:lnTo>
                  <a:lnTo>
                    <a:pt x="438" y="835"/>
                  </a:lnTo>
                  <a:lnTo>
                    <a:pt x="438" y="83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71"/>
            <p:cNvSpPr/>
            <p:nvPr/>
          </p:nvSpPr>
          <p:spPr>
            <a:xfrm>
              <a:off x="3374125" y="2653225"/>
              <a:ext cx="136200" cy="282325"/>
            </a:xfrm>
            <a:custGeom>
              <a:avLst/>
              <a:gdLst/>
              <a:ahLst/>
              <a:cxnLst/>
              <a:rect l="l" t="t" r="r" b="b"/>
              <a:pathLst>
                <a:path w="5448" h="11293" fill="none" extrusionOk="0">
                  <a:moveTo>
                    <a:pt x="2505" y="1"/>
                  </a:moveTo>
                  <a:lnTo>
                    <a:pt x="2505" y="1"/>
                  </a:lnTo>
                  <a:lnTo>
                    <a:pt x="2148" y="1"/>
                  </a:lnTo>
                  <a:lnTo>
                    <a:pt x="1829" y="120"/>
                  </a:lnTo>
                  <a:lnTo>
                    <a:pt x="1591" y="319"/>
                  </a:lnTo>
                  <a:lnTo>
                    <a:pt x="1472" y="438"/>
                  </a:lnTo>
                  <a:lnTo>
                    <a:pt x="1352" y="557"/>
                  </a:lnTo>
                  <a:lnTo>
                    <a:pt x="1352" y="557"/>
                  </a:lnTo>
                  <a:lnTo>
                    <a:pt x="915" y="1352"/>
                  </a:lnTo>
                  <a:lnTo>
                    <a:pt x="557" y="2187"/>
                  </a:lnTo>
                  <a:lnTo>
                    <a:pt x="319" y="2943"/>
                  </a:lnTo>
                  <a:lnTo>
                    <a:pt x="160" y="3738"/>
                  </a:lnTo>
                  <a:lnTo>
                    <a:pt x="40" y="4493"/>
                  </a:lnTo>
                  <a:lnTo>
                    <a:pt x="1" y="5249"/>
                  </a:lnTo>
                  <a:lnTo>
                    <a:pt x="1" y="5964"/>
                  </a:lnTo>
                  <a:lnTo>
                    <a:pt x="80" y="6640"/>
                  </a:lnTo>
                  <a:lnTo>
                    <a:pt x="199" y="7276"/>
                  </a:lnTo>
                  <a:lnTo>
                    <a:pt x="319" y="7913"/>
                  </a:lnTo>
                  <a:lnTo>
                    <a:pt x="478" y="8509"/>
                  </a:lnTo>
                  <a:lnTo>
                    <a:pt x="676" y="9026"/>
                  </a:lnTo>
                  <a:lnTo>
                    <a:pt x="1034" y="9980"/>
                  </a:lnTo>
                  <a:lnTo>
                    <a:pt x="1392" y="10696"/>
                  </a:lnTo>
                  <a:lnTo>
                    <a:pt x="1392" y="10696"/>
                  </a:lnTo>
                  <a:lnTo>
                    <a:pt x="1591" y="10895"/>
                  </a:lnTo>
                  <a:lnTo>
                    <a:pt x="1591" y="10895"/>
                  </a:lnTo>
                  <a:lnTo>
                    <a:pt x="1790" y="11093"/>
                  </a:lnTo>
                  <a:lnTo>
                    <a:pt x="1989" y="11213"/>
                  </a:lnTo>
                  <a:lnTo>
                    <a:pt x="2267" y="11292"/>
                  </a:lnTo>
                  <a:lnTo>
                    <a:pt x="2545" y="11292"/>
                  </a:lnTo>
                  <a:lnTo>
                    <a:pt x="2545" y="11292"/>
                  </a:lnTo>
                  <a:lnTo>
                    <a:pt x="2585" y="11292"/>
                  </a:lnTo>
                  <a:lnTo>
                    <a:pt x="3539" y="11292"/>
                  </a:lnTo>
                  <a:lnTo>
                    <a:pt x="3539" y="11292"/>
                  </a:lnTo>
                  <a:lnTo>
                    <a:pt x="3817" y="11252"/>
                  </a:lnTo>
                  <a:lnTo>
                    <a:pt x="4056" y="11173"/>
                  </a:lnTo>
                  <a:lnTo>
                    <a:pt x="4255" y="11054"/>
                  </a:lnTo>
                  <a:lnTo>
                    <a:pt x="4454" y="10895"/>
                  </a:lnTo>
                  <a:lnTo>
                    <a:pt x="4454" y="10895"/>
                  </a:lnTo>
                  <a:lnTo>
                    <a:pt x="4613" y="10696"/>
                  </a:lnTo>
                  <a:lnTo>
                    <a:pt x="4732" y="10457"/>
                  </a:lnTo>
                  <a:lnTo>
                    <a:pt x="4732" y="10457"/>
                  </a:lnTo>
                  <a:lnTo>
                    <a:pt x="4970" y="9622"/>
                  </a:lnTo>
                  <a:lnTo>
                    <a:pt x="5209" y="8588"/>
                  </a:lnTo>
                  <a:lnTo>
                    <a:pt x="5289" y="7992"/>
                  </a:lnTo>
                  <a:lnTo>
                    <a:pt x="5368" y="7356"/>
                  </a:lnTo>
                  <a:lnTo>
                    <a:pt x="5448" y="6680"/>
                  </a:lnTo>
                  <a:lnTo>
                    <a:pt x="5448" y="6004"/>
                  </a:lnTo>
                  <a:lnTo>
                    <a:pt x="5408" y="5288"/>
                  </a:lnTo>
                  <a:lnTo>
                    <a:pt x="5328" y="4573"/>
                  </a:lnTo>
                  <a:lnTo>
                    <a:pt x="5209" y="3857"/>
                  </a:lnTo>
                  <a:lnTo>
                    <a:pt x="5010" y="3141"/>
                  </a:lnTo>
                  <a:lnTo>
                    <a:pt x="4732" y="2426"/>
                  </a:lnTo>
                  <a:lnTo>
                    <a:pt x="4414" y="1750"/>
                  </a:lnTo>
                  <a:lnTo>
                    <a:pt x="3976" y="1074"/>
                  </a:lnTo>
                  <a:lnTo>
                    <a:pt x="3460" y="398"/>
                  </a:lnTo>
                  <a:lnTo>
                    <a:pt x="3460" y="398"/>
                  </a:lnTo>
                  <a:lnTo>
                    <a:pt x="3261" y="239"/>
                  </a:lnTo>
                  <a:lnTo>
                    <a:pt x="3022" y="80"/>
                  </a:lnTo>
                  <a:lnTo>
                    <a:pt x="2744" y="1"/>
                  </a:lnTo>
                  <a:lnTo>
                    <a:pt x="2505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71"/>
            <p:cNvSpPr/>
            <p:nvPr/>
          </p:nvSpPr>
          <p:spPr>
            <a:xfrm>
              <a:off x="3407925" y="2724800"/>
              <a:ext cx="20900" cy="20900"/>
            </a:xfrm>
            <a:custGeom>
              <a:avLst/>
              <a:gdLst/>
              <a:ahLst/>
              <a:cxnLst/>
              <a:rect l="l" t="t" r="r" b="b"/>
              <a:pathLst>
                <a:path w="836" h="836" extrusionOk="0">
                  <a:moveTo>
                    <a:pt x="438" y="0"/>
                  </a:moveTo>
                  <a:lnTo>
                    <a:pt x="239" y="40"/>
                  </a:lnTo>
                  <a:lnTo>
                    <a:pt x="120" y="119"/>
                  </a:lnTo>
                  <a:lnTo>
                    <a:pt x="40" y="239"/>
                  </a:lnTo>
                  <a:lnTo>
                    <a:pt x="0" y="398"/>
                  </a:lnTo>
                  <a:lnTo>
                    <a:pt x="40" y="557"/>
                  </a:lnTo>
                  <a:lnTo>
                    <a:pt x="120" y="716"/>
                  </a:lnTo>
                  <a:lnTo>
                    <a:pt x="279" y="795"/>
                  </a:lnTo>
                  <a:lnTo>
                    <a:pt x="438" y="835"/>
                  </a:lnTo>
                  <a:lnTo>
                    <a:pt x="597" y="795"/>
                  </a:lnTo>
                  <a:lnTo>
                    <a:pt x="716" y="716"/>
                  </a:lnTo>
                  <a:lnTo>
                    <a:pt x="796" y="557"/>
                  </a:lnTo>
                  <a:lnTo>
                    <a:pt x="835" y="398"/>
                  </a:lnTo>
                  <a:lnTo>
                    <a:pt x="796" y="239"/>
                  </a:lnTo>
                  <a:lnTo>
                    <a:pt x="716" y="119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rgbClr val="4D56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71"/>
            <p:cNvSpPr/>
            <p:nvPr/>
          </p:nvSpPr>
          <p:spPr>
            <a:xfrm>
              <a:off x="3407925" y="2724800"/>
              <a:ext cx="20900" cy="20900"/>
            </a:xfrm>
            <a:custGeom>
              <a:avLst/>
              <a:gdLst/>
              <a:ahLst/>
              <a:cxnLst/>
              <a:rect l="l" t="t" r="r" b="b"/>
              <a:pathLst>
                <a:path w="836" h="836" fill="none" extrusionOk="0">
                  <a:moveTo>
                    <a:pt x="438" y="0"/>
                  </a:moveTo>
                  <a:lnTo>
                    <a:pt x="438" y="0"/>
                  </a:lnTo>
                  <a:lnTo>
                    <a:pt x="438" y="0"/>
                  </a:lnTo>
                  <a:lnTo>
                    <a:pt x="438" y="0"/>
                  </a:lnTo>
                  <a:lnTo>
                    <a:pt x="239" y="40"/>
                  </a:lnTo>
                  <a:lnTo>
                    <a:pt x="120" y="119"/>
                  </a:lnTo>
                  <a:lnTo>
                    <a:pt x="40" y="239"/>
                  </a:lnTo>
                  <a:lnTo>
                    <a:pt x="0" y="398"/>
                  </a:lnTo>
                  <a:lnTo>
                    <a:pt x="0" y="398"/>
                  </a:lnTo>
                  <a:lnTo>
                    <a:pt x="40" y="557"/>
                  </a:lnTo>
                  <a:lnTo>
                    <a:pt x="120" y="716"/>
                  </a:lnTo>
                  <a:lnTo>
                    <a:pt x="279" y="795"/>
                  </a:lnTo>
                  <a:lnTo>
                    <a:pt x="438" y="835"/>
                  </a:lnTo>
                  <a:lnTo>
                    <a:pt x="438" y="835"/>
                  </a:lnTo>
                  <a:lnTo>
                    <a:pt x="438" y="835"/>
                  </a:lnTo>
                  <a:lnTo>
                    <a:pt x="438" y="835"/>
                  </a:lnTo>
                  <a:lnTo>
                    <a:pt x="597" y="795"/>
                  </a:lnTo>
                  <a:lnTo>
                    <a:pt x="716" y="716"/>
                  </a:lnTo>
                  <a:lnTo>
                    <a:pt x="796" y="557"/>
                  </a:lnTo>
                  <a:lnTo>
                    <a:pt x="835" y="398"/>
                  </a:lnTo>
                  <a:lnTo>
                    <a:pt x="835" y="398"/>
                  </a:lnTo>
                  <a:lnTo>
                    <a:pt x="796" y="239"/>
                  </a:lnTo>
                  <a:lnTo>
                    <a:pt x="716" y="119"/>
                  </a:lnTo>
                  <a:lnTo>
                    <a:pt x="597" y="0"/>
                  </a:lnTo>
                  <a:lnTo>
                    <a:pt x="43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71"/>
            <p:cNvSpPr/>
            <p:nvPr/>
          </p:nvSpPr>
          <p:spPr>
            <a:xfrm>
              <a:off x="3418850" y="2790400"/>
              <a:ext cx="51725" cy="59650"/>
            </a:xfrm>
            <a:custGeom>
              <a:avLst/>
              <a:gdLst/>
              <a:ahLst/>
              <a:cxnLst/>
              <a:rect l="l" t="t" r="r" b="b"/>
              <a:pathLst>
                <a:path w="2069" h="2386" extrusionOk="0">
                  <a:moveTo>
                    <a:pt x="1472" y="0"/>
                  </a:moveTo>
                  <a:lnTo>
                    <a:pt x="1194" y="40"/>
                  </a:lnTo>
                  <a:lnTo>
                    <a:pt x="915" y="159"/>
                  </a:lnTo>
                  <a:lnTo>
                    <a:pt x="637" y="279"/>
                  </a:lnTo>
                  <a:lnTo>
                    <a:pt x="438" y="398"/>
                  </a:lnTo>
                  <a:lnTo>
                    <a:pt x="120" y="636"/>
                  </a:lnTo>
                  <a:lnTo>
                    <a:pt x="1" y="756"/>
                  </a:lnTo>
                  <a:lnTo>
                    <a:pt x="398" y="1273"/>
                  </a:lnTo>
                  <a:lnTo>
                    <a:pt x="756" y="1670"/>
                  </a:lnTo>
                  <a:lnTo>
                    <a:pt x="1074" y="1948"/>
                  </a:lnTo>
                  <a:lnTo>
                    <a:pt x="1392" y="2147"/>
                  </a:lnTo>
                  <a:lnTo>
                    <a:pt x="1631" y="2267"/>
                  </a:lnTo>
                  <a:lnTo>
                    <a:pt x="1830" y="2346"/>
                  </a:lnTo>
                  <a:lnTo>
                    <a:pt x="2028" y="2386"/>
                  </a:lnTo>
                  <a:lnTo>
                    <a:pt x="2068" y="2147"/>
                  </a:lnTo>
                  <a:lnTo>
                    <a:pt x="2068" y="1909"/>
                  </a:lnTo>
                  <a:lnTo>
                    <a:pt x="2068" y="1471"/>
                  </a:lnTo>
                  <a:lnTo>
                    <a:pt x="1989" y="1074"/>
                  </a:lnTo>
                  <a:lnTo>
                    <a:pt x="1869" y="716"/>
                  </a:lnTo>
                  <a:lnTo>
                    <a:pt x="1750" y="398"/>
                  </a:lnTo>
                  <a:lnTo>
                    <a:pt x="1591" y="199"/>
                  </a:lnTo>
                  <a:lnTo>
                    <a:pt x="1472" y="0"/>
                  </a:lnTo>
                  <a:close/>
                </a:path>
              </a:pathLst>
            </a:custGeom>
            <a:solidFill>
              <a:srgbClr val="5B9A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71"/>
            <p:cNvSpPr/>
            <p:nvPr/>
          </p:nvSpPr>
          <p:spPr>
            <a:xfrm>
              <a:off x="3418850" y="2790400"/>
              <a:ext cx="51725" cy="59650"/>
            </a:xfrm>
            <a:custGeom>
              <a:avLst/>
              <a:gdLst/>
              <a:ahLst/>
              <a:cxnLst/>
              <a:rect l="l" t="t" r="r" b="b"/>
              <a:pathLst>
                <a:path w="2069" h="2386" fill="none" extrusionOk="0">
                  <a:moveTo>
                    <a:pt x="1472" y="0"/>
                  </a:moveTo>
                  <a:lnTo>
                    <a:pt x="1472" y="0"/>
                  </a:lnTo>
                  <a:lnTo>
                    <a:pt x="1194" y="40"/>
                  </a:lnTo>
                  <a:lnTo>
                    <a:pt x="915" y="159"/>
                  </a:lnTo>
                  <a:lnTo>
                    <a:pt x="637" y="279"/>
                  </a:lnTo>
                  <a:lnTo>
                    <a:pt x="438" y="398"/>
                  </a:lnTo>
                  <a:lnTo>
                    <a:pt x="120" y="636"/>
                  </a:lnTo>
                  <a:lnTo>
                    <a:pt x="1" y="756"/>
                  </a:lnTo>
                  <a:lnTo>
                    <a:pt x="1" y="756"/>
                  </a:lnTo>
                  <a:lnTo>
                    <a:pt x="398" y="1273"/>
                  </a:lnTo>
                  <a:lnTo>
                    <a:pt x="756" y="1670"/>
                  </a:lnTo>
                  <a:lnTo>
                    <a:pt x="1074" y="1948"/>
                  </a:lnTo>
                  <a:lnTo>
                    <a:pt x="1392" y="2147"/>
                  </a:lnTo>
                  <a:lnTo>
                    <a:pt x="1631" y="2267"/>
                  </a:lnTo>
                  <a:lnTo>
                    <a:pt x="1830" y="2346"/>
                  </a:lnTo>
                  <a:lnTo>
                    <a:pt x="2028" y="2386"/>
                  </a:lnTo>
                  <a:lnTo>
                    <a:pt x="2028" y="2386"/>
                  </a:lnTo>
                  <a:lnTo>
                    <a:pt x="2068" y="2147"/>
                  </a:lnTo>
                  <a:lnTo>
                    <a:pt x="2068" y="1909"/>
                  </a:lnTo>
                  <a:lnTo>
                    <a:pt x="2068" y="1471"/>
                  </a:lnTo>
                  <a:lnTo>
                    <a:pt x="1989" y="1074"/>
                  </a:lnTo>
                  <a:lnTo>
                    <a:pt x="1869" y="716"/>
                  </a:lnTo>
                  <a:lnTo>
                    <a:pt x="1750" y="398"/>
                  </a:lnTo>
                  <a:lnTo>
                    <a:pt x="1591" y="199"/>
                  </a:lnTo>
                  <a:lnTo>
                    <a:pt x="1472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71"/>
            <p:cNvSpPr/>
            <p:nvPr/>
          </p:nvSpPr>
          <p:spPr>
            <a:xfrm>
              <a:off x="3139550" y="2677075"/>
              <a:ext cx="126250" cy="107375"/>
            </a:xfrm>
            <a:custGeom>
              <a:avLst/>
              <a:gdLst/>
              <a:ahLst/>
              <a:cxnLst/>
              <a:rect l="l" t="t" r="r" b="b"/>
              <a:pathLst>
                <a:path w="5050" h="4295" extrusionOk="0">
                  <a:moveTo>
                    <a:pt x="1909" y="1"/>
                  </a:moveTo>
                  <a:lnTo>
                    <a:pt x="1630" y="200"/>
                  </a:lnTo>
                  <a:lnTo>
                    <a:pt x="1312" y="398"/>
                  </a:lnTo>
                  <a:lnTo>
                    <a:pt x="994" y="716"/>
                  </a:lnTo>
                  <a:lnTo>
                    <a:pt x="716" y="1074"/>
                  </a:lnTo>
                  <a:lnTo>
                    <a:pt x="438" y="1551"/>
                  </a:lnTo>
                  <a:lnTo>
                    <a:pt x="199" y="2068"/>
                  </a:lnTo>
                  <a:lnTo>
                    <a:pt x="120" y="2347"/>
                  </a:lnTo>
                  <a:lnTo>
                    <a:pt x="80" y="2665"/>
                  </a:lnTo>
                  <a:lnTo>
                    <a:pt x="40" y="2983"/>
                  </a:lnTo>
                  <a:lnTo>
                    <a:pt x="0" y="3340"/>
                  </a:lnTo>
                  <a:lnTo>
                    <a:pt x="318" y="3340"/>
                  </a:lnTo>
                  <a:lnTo>
                    <a:pt x="597" y="3261"/>
                  </a:lnTo>
                  <a:lnTo>
                    <a:pt x="994" y="3102"/>
                  </a:lnTo>
                  <a:lnTo>
                    <a:pt x="1432" y="2824"/>
                  </a:lnTo>
                  <a:lnTo>
                    <a:pt x="1869" y="2466"/>
                  </a:lnTo>
                  <a:lnTo>
                    <a:pt x="2147" y="2227"/>
                  </a:lnTo>
                  <a:lnTo>
                    <a:pt x="2386" y="1949"/>
                  </a:lnTo>
                  <a:lnTo>
                    <a:pt x="2624" y="1631"/>
                  </a:lnTo>
                  <a:lnTo>
                    <a:pt x="2863" y="1273"/>
                  </a:lnTo>
                  <a:lnTo>
                    <a:pt x="2982" y="1710"/>
                  </a:lnTo>
                  <a:lnTo>
                    <a:pt x="3102" y="2108"/>
                  </a:lnTo>
                  <a:lnTo>
                    <a:pt x="3221" y="2466"/>
                  </a:lnTo>
                  <a:lnTo>
                    <a:pt x="3380" y="2784"/>
                  </a:lnTo>
                  <a:lnTo>
                    <a:pt x="3658" y="3301"/>
                  </a:lnTo>
                  <a:lnTo>
                    <a:pt x="3976" y="3698"/>
                  </a:lnTo>
                  <a:lnTo>
                    <a:pt x="4294" y="3977"/>
                  </a:lnTo>
                  <a:lnTo>
                    <a:pt x="4533" y="4136"/>
                  </a:lnTo>
                  <a:lnTo>
                    <a:pt x="4771" y="4295"/>
                  </a:lnTo>
                  <a:lnTo>
                    <a:pt x="4891" y="3937"/>
                  </a:lnTo>
                  <a:lnTo>
                    <a:pt x="4970" y="3619"/>
                  </a:lnTo>
                  <a:lnTo>
                    <a:pt x="5010" y="3301"/>
                  </a:lnTo>
                  <a:lnTo>
                    <a:pt x="5050" y="3022"/>
                  </a:lnTo>
                  <a:lnTo>
                    <a:pt x="5050" y="2466"/>
                  </a:lnTo>
                  <a:lnTo>
                    <a:pt x="4970" y="1949"/>
                  </a:lnTo>
                  <a:lnTo>
                    <a:pt x="4851" y="1512"/>
                  </a:lnTo>
                  <a:lnTo>
                    <a:pt x="4652" y="1114"/>
                  </a:lnTo>
                  <a:lnTo>
                    <a:pt x="4493" y="756"/>
                  </a:lnTo>
                  <a:lnTo>
                    <a:pt x="4294" y="518"/>
                  </a:lnTo>
                  <a:lnTo>
                    <a:pt x="4016" y="637"/>
                  </a:lnTo>
                  <a:lnTo>
                    <a:pt x="3698" y="677"/>
                  </a:lnTo>
                  <a:lnTo>
                    <a:pt x="3459" y="637"/>
                  </a:lnTo>
                  <a:lnTo>
                    <a:pt x="2664" y="478"/>
                  </a:lnTo>
                  <a:lnTo>
                    <a:pt x="2426" y="438"/>
                  </a:lnTo>
                  <a:lnTo>
                    <a:pt x="2227" y="319"/>
                  </a:lnTo>
                  <a:lnTo>
                    <a:pt x="2028" y="160"/>
                  </a:lnTo>
                  <a:lnTo>
                    <a:pt x="1909" y="1"/>
                  </a:lnTo>
                  <a:close/>
                </a:path>
              </a:pathLst>
            </a:custGeom>
            <a:solidFill>
              <a:srgbClr val="5B9A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71"/>
            <p:cNvSpPr/>
            <p:nvPr/>
          </p:nvSpPr>
          <p:spPr>
            <a:xfrm>
              <a:off x="3139550" y="2677075"/>
              <a:ext cx="126250" cy="107375"/>
            </a:xfrm>
            <a:custGeom>
              <a:avLst/>
              <a:gdLst/>
              <a:ahLst/>
              <a:cxnLst/>
              <a:rect l="l" t="t" r="r" b="b"/>
              <a:pathLst>
                <a:path w="5050" h="4295" fill="none" extrusionOk="0">
                  <a:moveTo>
                    <a:pt x="1909" y="1"/>
                  </a:moveTo>
                  <a:lnTo>
                    <a:pt x="1909" y="1"/>
                  </a:lnTo>
                  <a:lnTo>
                    <a:pt x="1630" y="200"/>
                  </a:lnTo>
                  <a:lnTo>
                    <a:pt x="1312" y="398"/>
                  </a:lnTo>
                  <a:lnTo>
                    <a:pt x="994" y="716"/>
                  </a:lnTo>
                  <a:lnTo>
                    <a:pt x="716" y="1074"/>
                  </a:lnTo>
                  <a:lnTo>
                    <a:pt x="438" y="1551"/>
                  </a:lnTo>
                  <a:lnTo>
                    <a:pt x="199" y="2068"/>
                  </a:lnTo>
                  <a:lnTo>
                    <a:pt x="120" y="2347"/>
                  </a:lnTo>
                  <a:lnTo>
                    <a:pt x="80" y="2665"/>
                  </a:lnTo>
                  <a:lnTo>
                    <a:pt x="40" y="2983"/>
                  </a:lnTo>
                  <a:lnTo>
                    <a:pt x="0" y="3340"/>
                  </a:lnTo>
                  <a:lnTo>
                    <a:pt x="0" y="3340"/>
                  </a:lnTo>
                  <a:lnTo>
                    <a:pt x="0" y="3340"/>
                  </a:lnTo>
                  <a:lnTo>
                    <a:pt x="0" y="3340"/>
                  </a:lnTo>
                  <a:lnTo>
                    <a:pt x="318" y="3340"/>
                  </a:lnTo>
                  <a:lnTo>
                    <a:pt x="597" y="3261"/>
                  </a:lnTo>
                  <a:lnTo>
                    <a:pt x="994" y="3102"/>
                  </a:lnTo>
                  <a:lnTo>
                    <a:pt x="1432" y="2824"/>
                  </a:lnTo>
                  <a:lnTo>
                    <a:pt x="1869" y="2466"/>
                  </a:lnTo>
                  <a:lnTo>
                    <a:pt x="2147" y="2227"/>
                  </a:lnTo>
                  <a:lnTo>
                    <a:pt x="2386" y="1949"/>
                  </a:lnTo>
                  <a:lnTo>
                    <a:pt x="2624" y="1631"/>
                  </a:lnTo>
                  <a:lnTo>
                    <a:pt x="2863" y="1273"/>
                  </a:lnTo>
                  <a:lnTo>
                    <a:pt x="2863" y="1273"/>
                  </a:lnTo>
                  <a:lnTo>
                    <a:pt x="2982" y="1710"/>
                  </a:lnTo>
                  <a:lnTo>
                    <a:pt x="3102" y="2108"/>
                  </a:lnTo>
                  <a:lnTo>
                    <a:pt x="3221" y="2466"/>
                  </a:lnTo>
                  <a:lnTo>
                    <a:pt x="3380" y="2784"/>
                  </a:lnTo>
                  <a:lnTo>
                    <a:pt x="3658" y="3301"/>
                  </a:lnTo>
                  <a:lnTo>
                    <a:pt x="3976" y="3698"/>
                  </a:lnTo>
                  <a:lnTo>
                    <a:pt x="4294" y="3977"/>
                  </a:lnTo>
                  <a:lnTo>
                    <a:pt x="4533" y="4136"/>
                  </a:lnTo>
                  <a:lnTo>
                    <a:pt x="4771" y="4295"/>
                  </a:lnTo>
                  <a:lnTo>
                    <a:pt x="4771" y="4295"/>
                  </a:lnTo>
                  <a:lnTo>
                    <a:pt x="4891" y="3937"/>
                  </a:lnTo>
                  <a:lnTo>
                    <a:pt x="4970" y="3619"/>
                  </a:lnTo>
                  <a:lnTo>
                    <a:pt x="5010" y="3301"/>
                  </a:lnTo>
                  <a:lnTo>
                    <a:pt x="5050" y="3022"/>
                  </a:lnTo>
                  <a:lnTo>
                    <a:pt x="5050" y="2466"/>
                  </a:lnTo>
                  <a:lnTo>
                    <a:pt x="4970" y="1949"/>
                  </a:lnTo>
                  <a:lnTo>
                    <a:pt x="4851" y="1512"/>
                  </a:lnTo>
                  <a:lnTo>
                    <a:pt x="4652" y="1114"/>
                  </a:lnTo>
                  <a:lnTo>
                    <a:pt x="4493" y="756"/>
                  </a:lnTo>
                  <a:lnTo>
                    <a:pt x="4294" y="518"/>
                  </a:lnTo>
                  <a:lnTo>
                    <a:pt x="4294" y="518"/>
                  </a:lnTo>
                  <a:lnTo>
                    <a:pt x="4016" y="637"/>
                  </a:lnTo>
                  <a:lnTo>
                    <a:pt x="3698" y="677"/>
                  </a:lnTo>
                  <a:lnTo>
                    <a:pt x="3698" y="677"/>
                  </a:lnTo>
                  <a:lnTo>
                    <a:pt x="3459" y="637"/>
                  </a:lnTo>
                  <a:lnTo>
                    <a:pt x="2664" y="478"/>
                  </a:lnTo>
                  <a:lnTo>
                    <a:pt x="2664" y="478"/>
                  </a:lnTo>
                  <a:lnTo>
                    <a:pt x="2426" y="438"/>
                  </a:lnTo>
                  <a:lnTo>
                    <a:pt x="2227" y="319"/>
                  </a:lnTo>
                  <a:lnTo>
                    <a:pt x="2028" y="160"/>
                  </a:lnTo>
                  <a:lnTo>
                    <a:pt x="190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71"/>
            <p:cNvSpPr/>
            <p:nvPr/>
          </p:nvSpPr>
          <p:spPr>
            <a:xfrm>
              <a:off x="3174325" y="2455425"/>
              <a:ext cx="118325" cy="238575"/>
            </a:xfrm>
            <a:custGeom>
              <a:avLst/>
              <a:gdLst/>
              <a:ahLst/>
              <a:cxnLst/>
              <a:rect l="l" t="t" r="r" b="b"/>
              <a:pathLst>
                <a:path w="4733" h="9543" extrusionOk="0">
                  <a:moveTo>
                    <a:pt x="2068" y="2267"/>
                  </a:moveTo>
                  <a:lnTo>
                    <a:pt x="2188" y="2306"/>
                  </a:lnTo>
                  <a:lnTo>
                    <a:pt x="2307" y="2426"/>
                  </a:lnTo>
                  <a:lnTo>
                    <a:pt x="2347" y="2545"/>
                  </a:lnTo>
                  <a:lnTo>
                    <a:pt x="2347" y="2664"/>
                  </a:lnTo>
                  <a:lnTo>
                    <a:pt x="2307" y="2784"/>
                  </a:lnTo>
                  <a:lnTo>
                    <a:pt x="2227" y="2903"/>
                  </a:lnTo>
                  <a:lnTo>
                    <a:pt x="2108" y="2943"/>
                  </a:lnTo>
                  <a:lnTo>
                    <a:pt x="1989" y="2982"/>
                  </a:lnTo>
                  <a:lnTo>
                    <a:pt x="1949" y="2943"/>
                  </a:lnTo>
                  <a:lnTo>
                    <a:pt x="1790" y="2903"/>
                  </a:lnTo>
                  <a:lnTo>
                    <a:pt x="1711" y="2823"/>
                  </a:lnTo>
                  <a:lnTo>
                    <a:pt x="1671" y="2704"/>
                  </a:lnTo>
                  <a:lnTo>
                    <a:pt x="1671" y="2545"/>
                  </a:lnTo>
                  <a:lnTo>
                    <a:pt x="1711" y="2426"/>
                  </a:lnTo>
                  <a:lnTo>
                    <a:pt x="1790" y="2346"/>
                  </a:lnTo>
                  <a:lnTo>
                    <a:pt x="1870" y="2267"/>
                  </a:lnTo>
                  <a:close/>
                  <a:moveTo>
                    <a:pt x="2824" y="4692"/>
                  </a:moveTo>
                  <a:lnTo>
                    <a:pt x="2903" y="4851"/>
                  </a:lnTo>
                  <a:lnTo>
                    <a:pt x="2983" y="5090"/>
                  </a:lnTo>
                  <a:lnTo>
                    <a:pt x="3023" y="5328"/>
                  </a:lnTo>
                  <a:lnTo>
                    <a:pt x="3062" y="5646"/>
                  </a:lnTo>
                  <a:lnTo>
                    <a:pt x="3062" y="6004"/>
                  </a:lnTo>
                  <a:lnTo>
                    <a:pt x="3023" y="6362"/>
                  </a:lnTo>
                  <a:lnTo>
                    <a:pt x="2864" y="6759"/>
                  </a:lnTo>
                  <a:lnTo>
                    <a:pt x="2744" y="6680"/>
                  </a:lnTo>
                  <a:lnTo>
                    <a:pt x="2585" y="6600"/>
                  </a:lnTo>
                  <a:lnTo>
                    <a:pt x="2386" y="6441"/>
                  </a:lnTo>
                  <a:lnTo>
                    <a:pt x="2188" y="6243"/>
                  </a:lnTo>
                  <a:lnTo>
                    <a:pt x="1949" y="5925"/>
                  </a:lnTo>
                  <a:lnTo>
                    <a:pt x="1711" y="5567"/>
                  </a:lnTo>
                  <a:lnTo>
                    <a:pt x="1512" y="5050"/>
                  </a:lnTo>
                  <a:lnTo>
                    <a:pt x="1591" y="5010"/>
                  </a:lnTo>
                  <a:lnTo>
                    <a:pt x="1830" y="4891"/>
                  </a:lnTo>
                  <a:lnTo>
                    <a:pt x="2227" y="4732"/>
                  </a:lnTo>
                  <a:lnTo>
                    <a:pt x="2426" y="4692"/>
                  </a:lnTo>
                  <a:close/>
                  <a:moveTo>
                    <a:pt x="2903" y="0"/>
                  </a:moveTo>
                  <a:lnTo>
                    <a:pt x="2665" y="40"/>
                  </a:lnTo>
                  <a:lnTo>
                    <a:pt x="2466" y="80"/>
                  </a:lnTo>
                  <a:lnTo>
                    <a:pt x="2307" y="199"/>
                  </a:lnTo>
                  <a:lnTo>
                    <a:pt x="2108" y="319"/>
                  </a:lnTo>
                  <a:lnTo>
                    <a:pt x="1631" y="915"/>
                  </a:lnTo>
                  <a:lnTo>
                    <a:pt x="1194" y="1511"/>
                  </a:lnTo>
                  <a:lnTo>
                    <a:pt x="836" y="2108"/>
                  </a:lnTo>
                  <a:lnTo>
                    <a:pt x="558" y="2704"/>
                  </a:lnTo>
                  <a:lnTo>
                    <a:pt x="359" y="3300"/>
                  </a:lnTo>
                  <a:lnTo>
                    <a:pt x="200" y="3937"/>
                  </a:lnTo>
                  <a:lnTo>
                    <a:pt x="80" y="4493"/>
                  </a:lnTo>
                  <a:lnTo>
                    <a:pt x="41" y="5090"/>
                  </a:lnTo>
                  <a:lnTo>
                    <a:pt x="1" y="5646"/>
                  </a:lnTo>
                  <a:lnTo>
                    <a:pt x="1" y="6163"/>
                  </a:lnTo>
                  <a:lnTo>
                    <a:pt x="41" y="6680"/>
                  </a:lnTo>
                  <a:lnTo>
                    <a:pt x="80" y="7157"/>
                  </a:lnTo>
                  <a:lnTo>
                    <a:pt x="239" y="7992"/>
                  </a:lnTo>
                  <a:lnTo>
                    <a:pt x="399" y="8628"/>
                  </a:lnTo>
                  <a:lnTo>
                    <a:pt x="518" y="8867"/>
                  </a:lnTo>
                  <a:lnTo>
                    <a:pt x="637" y="9026"/>
                  </a:lnTo>
                  <a:lnTo>
                    <a:pt x="836" y="9185"/>
                  </a:lnTo>
                  <a:lnTo>
                    <a:pt x="1035" y="9304"/>
                  </a:lnTo>
                  <a:lnTo>
                    <a:pt x="1273" y="9344"/>
                  </a:lnTo>
                  <a:lnTo>
                    <a:pt x="2068" y="9503"/>
                  </a:lnTo>
                  <a:lnTo>
                    <a:pt x="2307" y="9543"/>
                  </a:lnTo>
                  <a:lnTo>
                    <a:pt x="2625" y="9503"/>
                  </a:lnTo>
                  <a:lnTo>
                    <a:pt x="2903" y="9384"/>
                  </a:lnTo>
                  <a:lnTo>
                    <a:pt x="3062" y="9225"/>
                  </a:lnTo>
                  <a:lnTo>
                    <a:pt x="3182" y="9066"/>
                  </a:lnTo>
                  <a:lnTo>
                    <a:pt x="3540" y="8390"/>
                  </a:lnTo>
                  <a:lnTo>
                    <a:pt x="3897" y="7594"/>
                  </a:lnTo>
                  <a:lnTo>
                    <a:pt x="4096" y="7117"/>
                  </a:lnTo>
                  <a:lnTo>
                    <a:pt x="4255" y="6600"/>
                  </a:lnTo>
                  <a:lnTo>
                    <a:pt x="4414" y="6044"/>
                  </a:lnTo>
                  <a:lnTo>
                    <a:pt x="4534" y="5487"/>
                  </a:lnTo>
                  <a:lnTo>
                    <a:pt x="4653" y="4931"/>
                  </a:lnTo>
                  <a:lnTo>
                    <a:pt x="4693" y="4294"/>
                  </a:lnTo>
                  <a:lnTo>
                    <a:pt x="4732" y="3698"/>
                  </a:lnTo>
                  <a:lnTo>
                    <a:pt x="4693" y="3062"/>
                  </a:lnTo>
                  <a:lnTo>
                    <a:pt x="4573" y="2426"/>
                  </a:lnTo>
                  <a:lnTo>
                    <a:pt x="4414" y="1790"/>
                  </a:lnTo>
                  <a:lnTo>
                    <a:pt x="4215" y="1193"/>
                  </a:lnTo>
                  <a:lnTo>
                    <a:pt x="3897" y="557"/>
                  </a:lnTo>
                  <a:lnTo>
                    <a:pt x="3699" y="319"/>
                  </a:lnTo>
                  <a:lnTo>
                    <a:pt x="3460" y="159"/>
                  </a:lnTo>
                  <a:lnTo>
                    <a:pt x="3182" y="40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E5EA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71"/>
            <p:cNvSpPr/>
            <p:nvPr/>
          </p:nvSpPr>
          <p:spPr>
            <a:xfrm>
              <a:off x="3212100" y="2572725"/>
              <a:ext cx="38800" cy="51700"/>
            </a:xfrm>
            <a:custGeom>
              <a:avLst/>
              <a:gdLst/>
              <a:ahLst/>
              <a:cxnLst/>
              <a:rect l="l" t="t" r="r" b="b"/>
              <a:pathLst>
                <a:path w="1552" h="2068" fill="none" extrusionOk="0">
                  <a:moveTo>
                    <a:pt x="1353" y="2067"/>
                  </a:moveTo>
                  <a:lnTo>
                    <a:pt x="1353" y="2067"/>
                  </a:lnTo>
                  <a:lnTo>
                    <a:pt x="1233" y="1988"/>
                  </a:lnTo>
                  <a:lnTo>
                    <a:pt x="1074" y="1908"/>
                  </a:lnTo>
                  <a:lnTo>
                    <a:pt x="875" y="1749"/>
                  </a:lnTo>
                  <a:lnTo>
                    <a:pt x="677" y="1551"/>
                  </a:lnTo>
                  <a:lnTo>
                    <a:pt x="438" y="1233"/>
                  </a:lnTo>
                  <a:lnTo>
                    <a:pt x="200" y="875"/>
                  </a:lnTo>
                  <a:lnTo>
                    <a:pt x="1" y="358"/>
                  </a:lnTo>
                  <a:lnTo>
                    <a:pt x="1" y="358"/>
                  </a:lnTo>
                  <a:lnTo>
                    <a:pt x="80" y="318"/>
                  </a:lnTo>
                  <a:lnTo>
                    <a:pt x="319" y="199"/>
                  </a:lnTo>
                  <a:lnTo>
                    <a:pt x="716" y="40"/>
                  </a:lnTo>
                  <a:lnTo>
                    <a:pt x="915" y="0"/>
                  </a:lnTo>
                  <a:lnTo>
                    <a:pt x="1154" y="0"/>
                  </a:lnTo>
                  <a:lnTo>
                    <a:pt x="1154" y="0"/>
                  </a:lnTo>
                  <a:lnTo>
                    <a:pt x="1313" y="0"/>
                  </a:lnTo>
                  <a:lnTo>
                    <a:pt x="1313" y="0"/>
                  </a:lnTo>
                  <a:lnTo>
                    <a:pt x="1392" y="159"/>
                  </a:lnTo>
                  <a:lnTo>
                    <a:pt x="1472" y="398"/>
                  </a:lnTo>
                  <a:lnTo>
                    <a:pt x="1512" y="636"/>
                  </a:lnTo>
                  <a:lnTo>
                    <a:pt x="1551" y="954"/>
                  </a:lnTo>
                  <a:lnTo>
                    <a:pt x="1551" y="1312"/>
                  </a:lnTo>
                  <a:lnTo>
                    <a:pt x="1512" y="1670"/>
                  </a:lnTo>
                  <a:lnTo>
                    <a:pt x="1353" y="206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71"/>
            <p:cNvSpPr/>
            <p:nvPr/>
          </p:nvSpPr>
          <p:spPr>
            <a:xfrm>
              <a:off x="3216075" y="2512075"/>
              <a:ext cx="16925" cy="17925"/>
            </a:xfrm>
            <a:custGeom>
              <a:avLst/>
              <a:gdLst/>
              <a:ahLst/>
              <a:cxnLst/>
              <a:rect l="l" t="t" r="r" b="b"/>
              <a:pathLst>
                <a:path w="677" h="717" fill="none" extrusionOk="0">
                  <a:moveTo>
                    <a:pt x="319" y="716"/>
                  </a:moveTo>
                  <a:lnTo>
                    <a:pt x="319" y="716"/>
                  </a:lnTo>
                  <a:lnTo>
                    <a:pt x="279" y="677"/>
                  </a:lnTo>
                  <a:lnTo>
                    <a:pt x="279" y="677"/>
                  </a:lnTo>
                  <a:lnTo>
                    <a:pt x="120" y="637"/>
                  </a:lnTo>
                  <a:lnTo>
                    <a:pt x="41" y="557"/>
                  </a:lnTo>
                  <a:lnTo>
                    <a:pt x="1" y="438"/>
                  </a:lnTo>
                  <a:lnTo>
                    <a:pt x="1" y="279"/>
                  </a:lnTo>
                  <a:lnTo>
                    <a:pt x="1" y="279"/>
                  </a:lnTo>
                  <a:lnTo>
                    <a:pt x="41" y="160"/>
                  </a:lnTo>
                  <a:lnTo>
                    <a:pt x="120" y="80"/>
                  </a:lnTo>
                  <a:lnTo>
                    <a:pt x="200" y="1"/>
                  </a:lnTo>
                  <a:lnTo>
                    <a:pt x="319" y="1"/>
                  </a:lnTo>
                  <a:lnTo>
                    <a:pt x="319" y="1"/>
                  </a:lnTo>
                  <a:lnTo>
                    <a:pt x="398" y="1"/>
                  </a:lnTo>
                  <a:lnTo>
                    <a:pt x="398" y="1"/>
                  </a:lnTo>
                  <a:lnTo>
                    <a:pt x="518" y="40"/>
                  </a:lnTo>
                  <a:lnTo>
                    <a:pt x="637" y="160"/>
                  </a:lnTo>
                  <a:lnTo>
                    <a:pt x="677" y="279"/>
                  </a:lnTo>
                  <a:lnTo>
                    <a:pt x="677" y="398"/>
                  </a:lnTo>
                  <a:lnTo>
                    <a:pt x="677" y="398"/>
                  </a:lnTo>
                  <a:lnTo>
                    <a:pt x="637" y="518"/>
                  </a:lnTo>
                  <a:lnTo>
                    <a:pt x="557" y="637"/>
                  </a:lnTo>
                  <a:lnTo>
                    <a:pt x="438" y="677"/>
                  </a:lnTo>
                  <a:lnTo>
                    <a:pt x="319" y="71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71"/>
            <p:cNvSpPr/>
            <p:nvPr/>
          </p:nvSpPr>
          <p:spPr>
            <a:xfrm>
              <a:off x="3174325" y="2455425"/>
              <a:ext cx="118325" cy="238575"/>
            </a:xfrm>
            <a:custGeom>
              <a:avLst/>
              <a:gdLst/>
              <a:ahLst/>
              <a:cxnLst/>
              <a:rect l="l" t="t" r="r" b="b"/>
              <a:pathLst>
                <a:path w="4733" h="9543" fill="none" extrusionOk="0">
                  <a:moveTo>
                    <a:pt x="2903" y="0"/>
                  </a:moveTo>
                  <a:lnTo>
                    <a:pt x="2903" y="0"/>
                  </a:lnTo>
                  <a:lnTo>
                    <a:pt x="2665" y="40"/>
                  </a:lnTo>
                  <a:lnTo>
                    <a:pt x="2466" y="80"/>
                  </a:lnTo>
                  <a:lnTo>
                    <a:pt x="2307" y="199"/>
                  </a:lnTo>
                  <a:lnTo>
                    <a:pt x="2108" y="319"/>
                  </a:lnTo>
                  <a:lnTo>
                    <a:pt x="2108" y="319"/>
                  </a:lnTo>
                  <a:lnTo>
                    <a:pt x="1631" y="915"/>
                  </a:lnTo>
                  <a:lnTo>
                    <a:pt x="1194" y="1511"/>
                  </a:lnTo>
                  <a:lnTo>
                    <a:pt x="836" y="2108"/>
                  </a:lnTo>
                  <a:lnTo>
                    <a:pt x="558" y="2704"/>
                  </a:lnTo>
                  <a:lnTo>
                    <a:pt x="359" y="3300"/>
                  </a:lnTo>
                  <a:lnTo>
                    <a:pt x="200" y="3937"/>
                  </a:lnTo>
                  <a:lnTo>
                    <a:pt x="80" y="4493"/>
                  </a:lnTo>
                  <a:lnTo>
                    <a:pt x="41" y="5090"/>
                  </a:lnTo>
                  <a:lnTo>
                    <a:pt x="1" y="5646"/>
                  </a:lnTo>
                  <a:lnTo>
                    <a:pt x="1" y="6163"/>
                  </a:lnTo>
                  <a:lnTo>
                    <a:pt x="41" y="6680"/>
                  </a:lnTo>
                  <a:lnTo>
                    <a:pt x="80" y="7157"/>
                  </a:lnTo>
                  <a:lnTo>
                    <a:pt x="239" y="7992"/>
                  </a:lnTo>
                  <a:lnTo>
                    <a:pt x="399" y="8628"/>
                  </a:lnTo>
                  <a:lnTo>
                    <a:pt x="399" y="8628"/>
                  </a:lnTo>
                  <a:lnTo>
                    <a:pt x="518" y="8867"/>
                  </a:lnTo>
                  <a:lnTo>
                    <a:pt x="518" y="8867"/>
                  </a:lnTo>
                  <a:lnTo>
                    <a:pt x="637" y="9026"/>
                  </a:lnTo>
                  <a:lnTo>
                    <a:pt x="836" y="9185"/>
                  </a:lnTo>
                  <a:lnTo>
                    <a:pt x="1035" y="9304"/>
                  </a:lnTo>
                  <a:lnTo>
                    <a:pt x="1273" y="9344"/>
                  </a:lnTo>
                  <a:lnTo>
                    <a:pt x="2068" y="9503"/>
                  </a:lnTo>
                  <a:lnTo>
                    <a:pt x="2068" y="9503"/>
                  </a:lnTo>
                  <a:lnTo>
                    <a:pt x="2307" y="9543"/>
                  </a:lnTo>
                  <a:lnTo>
                    <a:pt x="2307" y="9543"/>
                  </a:lnTo>
                  <a:lnTo>
                    <a:pt x="2625" y="9503"/>
                  </a:lnTo>
                  <a:lnTo>
                    <a:pt x="2903" y="9384"/>
                  </a:lnTo>
                  <a:lnTo>
                    <a:pt x="2903" y="9384"/>
                  </a:lnTo>
                  <a:lnTo>
                    <a:pt x="3062" y="9225"/>
                  </a:lnTo>
                  <a:lnTo>
                    <a:pt x="3182" y="9066"/>
                  </a:lnTo>
                  <a:lnTo>
                    <a:pt x="3182" y="9066"/>
                  </a:lnTo>
                  <a:lnTo>
                    <a:pt x="3540" y="8390"/>
                  </a:lnTo>
                  <a:lnTo>
                    <a:pt x="3897" y="7594"/>
                  </a:lnTo>
                  <a:lnTo>
                    <a:pt x="4096" y="7117"/>
                  </a:lnTo>
                  <a:lnTo>
                    <a:pt x="4255" y="6600"/>
                  </a:lnTo>
                  <a:lnTo>
                    <a:pt x="4414" y="6044"/>
                  </a:lnTo>
                  <a:lnTo>
                    <a:pt x="4534" y="5487"/>
                  </a:lnTo>
                  <a:lnTo>
                    <a:pt x="4653" y="4931"/>
                  </a:lnTo>
                  <a:lnTo>
                    <a:pt x="4693" y="4294"/>
                  </a:lnTo>
                  <a:lnTo>
                    <a:pt x="4732" y="3698"/>
                  </a:lnTo>
                  <a:lnTo>
                    <a:pt x="4693" y="3062"/>
                  </a:lnTo>
                  <a:lnTo>
                    <a:pt x="4573" y="2426"/>
                  </a:lnTo>
                  <a:lnTo>
                    <a:pt x="4414" y="1790"/>
                  </a:lnTo>
                  <a:lnTo>
                    <a:pt x="4215" y="1193"/>
                  </a:lnTo>
                  <a:lnTo>
                    <a:pt x="3897" y="557"/>
                  </a:lnTo>
                  <a:lnTo>
                    <a:pt x="3897" y="557"/>
                  </a:lnTo>
                  <a:lnTo>
                    <a:pt x="3699" y="319"/>
                  </a:lnTo>
                  <a:lnTo>
                    <a:pt x="3460" y="159"/>
                  </a:lnTo>
                  <a:lnTo>
                    <a:pt x="3182" y="40"/>
                  </a:lnTo>
                  <a:lnTo>
                    <a:pt x="290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71"/>
            <p:cNvSpPr/>
            <p:nvPr/>
          </p:nvSpPr>
          <p:spPr>
            <a:xfrm>
              <a:off x="3216075" y="2512075"/>
              <a:ext cx="16925" cy="17925"/>
            </a:xfrm>
            <a:custGeom>
              <a:avLst/>
              <a:gdLst/>
              <a:ahLst/>
              <a:cxnLst/>
              <a:rect l="l" t="t" r="r" b="b"/>
              <a:pathLst>
                <a:path w="677" h="717" extrusionOk="0">
                  <a:moveTo>
                    <a:pt x="200" y="1"/>
                  </a:moveTo>
                  <a:lnTo>
                    <a:pt x="120" y="80"/>
                  </a:lnTo>
                  <a:lnTo>
                    <a:pt x="41" y="160"/>
                  </a:lnTo>
                  <a:lnTo>
                    <a:pt x="1" y="279"/>
                  </a:lnTo>
                  <a:lnTo>
                    <a:pt x="1" y="438"/>
                  </a:lnTo>
                  <a:lnTo>
                    <a:pt x="41" y="557"/>
                  </a:lnTo>
                  <a:lnTo>
                    <a:pt x="120" y="637"/>
                  </a:lnTo>
                  <a:lnTo>
                    <a:pt x="279" y="677"/>
                  </a:lnTo>
                  <a:lnTo>
                    <a:pt x="319" y="716"/>
                  </a:lnTo>
                  <a:lnTo>
                    <a:pt x="438" y="677"/>
                  </a:lnTo>
                  <a:lnTo>
                    <a:pt x="557" y="637"/>
                  </a:lnTo>
                  <a:lnTo>
                    <a:pt x="637" y="518"/>
                  </a:lnTo>
                  <a:lnTo>
                    <a:pt x="677" y="398"/>
                  </a:lnTo>
                  <a:lnTo>
                    <a:pt x="677" y="279"/>
                  </a:lnTo>
                  <a:lnTo>
                    <a:pt x="637" y="160"/>
                  </a:lnTo>
                  <a:lnTo>
                    <a:pt x="518" y="40"/>
                  </a:lnTo>
                  <a:lnTo>
                    <a:pt x="398" y="1"/>
                  </a:lnTo>
                  <a:close/>
                </a:path>
              </a:pathLst>
            </a:custGeom>
            <a:solidFill>
              <a:srgbClr val="4D56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71"/>
            <p:cNvSpPr/>
            <p:nvPr/>
          </p:nvSpPr>
          <p:spPr>
            <a:xfrm>
              <a:off x="3216075" y="2512075"/>
              <a:ext cx="16925" cy="17925"/>
            </a:xfrm>
            <a:custGeom>
              <a:avLst/>
              <a:gdLst/>
              <a:ahLst/>
              <a:cxnLst/>
              <a:rect l="l" t="t" r="r" b="b"/>
              <a:pathLst>
                <a:path w="677" h="717" fill="none" extrusionOk="0">
                  <a:moveTo>
                    <a:pt x="319" y="1"/>
                  </a:moveTo>
                  <a:lnTo>
                    <a:pt x="319" y="1"/>
                  </a:lnTo>
                  <a:lnTo>
                    <a:pt x="200" y="1"/>
                  </a:lnTo>
                  <a:lnTo>
                    <a:pt x="120" y="80"/>
                  </a:lnTo>
                  <a:lnTo>
                    <a:pt x="41" y="160"/>
                  </a:lnTo>
                  <a:lnTo>
                    <a:pt x="1" y="279"/>
                  </a:lnTo>
                  <a:lnTo>
                    <a:pt x="1" y="279"/>
                  </a:lnTo>
                  <a:lnTo>
                    <a:pt x="1" y="438"/>
                  </a:lnTo>
                  <a:lnTo>
                    <a:pt x="41" y="557"/>
                  </a:lnTo>
                  <a:lnTo>
                    <a:pt x="120" y="637"/>
                  </a:lnTo>
                  <a:lnTo>
                    <a:pt x="279" y="677"/>
                  </a:lnTo>
                  <a:lnTo>
                    <a:pt x="279" y="677"/>
                  </a:lnTo>
                  <a:lnTo>
                    <a:pt x="319" y="716"/>
                  </a:lnTo>
                  <a:lnTo>
                    <a:pt x="319" y="716"/>
                  </a:lnTo>
                  <a:lnTo>
                    <a:pt x="438" y="677"/>
                  </a:lnTo>
                  <a:lnTo>
                    <a:pt x="557" y="637"/>
                  </a:lnTo>
                  <a:lnTo>
                    <a:pt x="637" y="518"/>
                  </a:lnTo>
                  <a:lnTo>
                    <a:pt x="677" y="398"/>
                  </a:lnTo>
                  <a:lnTo>
                    <a:pt x="677" y="398"/>
                  </a:lnTo>
                  <a:lnTo>
                    <a:pt x="677" y="279"/>
                  </a:lnTo>
                  <a:lnTo>
                    <a:pt x="637" y="160"/>
                  </a:lnTo>
                  <a:lnTo>
                    <a:pt x="518" y="40"/>
                  </a:lnTo>
                  <a:lnTo>
                    <a:pt x="398" y="1"/>
                  </a:lnTo>
                  <a:lnTo>
                    <a:pt x="398" y="1"/>
                  </a:lnTo>
                  <a:lnTo>
                    <a:pt x="31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71"/>
            <p:cNvSpPr/>
            <p:nvPr/>
          </p:nvSpPr>
          <p:spPr>
            <a:xfrm>
              <a:off x="3212100" y="2572725"/>
              <a:ext cx="38800" cy="51700"/>
            </a:xfrm>
            <a:custGeom>
              <a:avLst/>
              <a:gdLst/>
              <a:ahLst/>
              <a:cxnLst/>
              <a:rect l="l" t="t" r="r" b="b"/>
              <a:pathLst>
                <a:path w="1552" h="2068" extrusionOk="0">
                  <a:moveTo>
                    <a:pt x="915" y="0"/>
                  </a:moveTo>
                  <a:lnTo>
                    <a:pt x="716" y="40"/>
                  </a:lnTo>
                  <a:lnTo>
                    <a:pt x="319" y="199"/>
                  </a:lnTo>
                  <a:lnTo>
                    <a:pt x="80" y="318"/>
                  </a:lnTo>
                  <a:lnTo>
                    <a:pt x="1" y="358"/>
                  </a:lnTo>
                  <a:lnTo>
                    <a:pt x="200" y="875"/>
                  </a:lnTo>
                  <a:lnTo>
                    <a:pt x="438" y="1233"/>
                  </a:lnTo>
                  <a:lnTo>
                    <a:pt x="677" y="1551"/>
                  </a:lnTo>
                  <a:lnTo>
                    <a:pt x="875" y="1749"/>
                  </a:lnTo>
                  <a:lnTo>
                    <a:pt x="1074" y="1908"/>
                  </a:lnTo>
                  <a:lnTo>
                    <a:pt x="1233" y="1988"/>
                  </a:lnTo>
                  <a:lnTo>
                    <a:pt x="1353" y="2067"/>
                  </a:lnTo>
                  <a:lnTo>
                    <a:pt x="1512" y="1670"/>
                  </a:lnTo>
                  <a:lnTo>
                    <a:pt x="1551" y="1312"/>
                  </a:lnTo>
                  <a:lnTo>
                    <a:pt x="1551" y="954"/>
                  </a:lnTo>
                  <a:lnTo>
                    <a:pt x="1512" y="636"/>
                  </a:lnTo>
                  <a:lnTo>
                    <a:pt x="1472" y="398"/>
                  </a:lnTo>
                  <a:lnTo>
                    <a:pt x="1392" y="159"/>
                  </a:lnTo>
                  <a:lnTo>
                    <a:pt x="1313" y="0"/>
                  </a:lnTo>
                  <a:close/>
                </a:path>
              </a:pathLst>
            </a:custGeom>
            <a:solidFill>
              <a:srgbClr val="5B9A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71"/>
            <p:cNvSpPr/>
            <p:nvPr/>
          </p:nvSpPr>
          <p:spPr>
            <a:xfrm>
              <a:off x="3212100" y="2572725"/>
              <a:ext cx="38800" cy="51700"/>
            </a:xfrm>
            <a:custGeom>
              <a:avLst/>
              <a:gdLst/>
              <a:ahLst/>
              <a:cxnLst/>
              <a:rect l="l" t="t" r="r" b="b"/>
              <a:pathLst>
                <a:path w="1552" h="2068" fill="none" extrusionOk="0">
                  <a:moveTo>
                    <a:pt x="1154" y="0"/>
                  </a:moveTo>
                  <a:lnTo>
                    <a:pt x="1154" y="0"/>
                  </a:lnTo>
                  <a:lnTo>
                    <a:pt x="915" y="0"/>
                  </a:lnTo>
                  <a:lnTo>
                    <a:pt x="716" y="40"/>
                  </a:lnTo>
                  <a:lnTo>
                    <a:pt x="319" y="199"/>
                  </a:lnTo>
                  <a:lnTo>
                    <a:pt x="80" y="318"/>
                  </a:lnTo>
                  <a:lnTo>
                    <a:pt x="1" y="358"/>
                  </a:lnTo>
                  <a:lnTo>
                    <a:pt x="1" y="358"/>
                  </a:lnTo>
                  <a:lnTo>
                    <a:pt x="200" y="875"/>
                  </a:lnTo>
                  <a:lnTo>
                    <a:pt x="438" y="1233"/>
                  </a:lnTo>
                  <a:lnTo>
                    <a:pt x="677" y="1551"/>
                  </a:lnTo>
                  <a:lnTo>
                    <a:pt x="875" y="1749"/>
                  </a:lnTo>
                  <a:lnTo>
                    <a:pt x="1074" y="1908"/>
                  </a:lnTo>
                  <a:lnTo>
                    <a:pt x="1233" y="1988"/>
                  </a:lnTo>
                  <a:lnTo>
                    <a:pt x="1353" y="2067"/>
                  </a:lnTo>
                  <a:lnTo>
                    <a:pt x="1353" y="2067"/>
                  </a:lnTo>
                  <a:lnTo>
                    <a:pt x="1512" y="1670"/>
                  </a:lnTo>
                  <a:lnTo>
                    <a:pt x="1551" y="1312"/>
                  </a:lnTo>
                  <a:lnTo>
                    <a:pt x="1551" y="954"/>
                  </a:lnTo>
                  <a:lnTo>
                    <a:pt x="1512" y="636"/>
                  </a:lnTo>
                  <a:lnTo>
                    <a:pt x="1472" y="398"/>
                  </a:lnTo>
                  <a:lnTo>
                    <a:pt x="1392" y="159"/>
                  </a:lnTo>
                  <a:lnTo>
                    <a:pt x="1313" y="0"/>
                  </a:lnTo>
                  <a:lnTo>
                    <a:pt x="1313" y="0"/>
                  </a:lnTo>
                  <a:lnTo>
                    <a:pt x="115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71"/>
            <p:cNvSpPr/>
            <p:nvPr/>
          </p:nvSpPr>
          <p:spPr>
            <a:xfrm>
              <a:off x="2963600" y="1727825"/>
              <a:ext cx="165050" cy="161050"/>
            </a:xfrm>
            <a:custGeom>
              <a:avLst/>
              <a:gdLst/>
              <a:ahLst/>
              <a:cxnLst/>
              <a:rect l="l" t="t" r="r" b="b"/>
              <a:pathLst>
                <a:path w="6602" h="6442" extrusionOk="0">
                  <a:moveTo>
                    <a:pt x="2824" y="1"/>
                  </a:moveTo>
                  <a:lnTo>
                    <a:pt x="2744" y="239"/>
                  </a:lnTo>
                  <a:lnTo>
                    <a:pt x="2585" y="478"/>
                  </a:lnTo>
                  <a:lnTo>
                    <a:pt x="2426" y="716"/>
                  </a:lnTo>
                  <a:lnTo>
                    <a:pt x="2188" y="875"/>
                  </a:lnTo>
                  <a:lnTo>
                    <a:pt x="1313" y="1432"/>
                  </a:lnTo>
                  <a:lnTo>
                    <a:pt x="1114" y="1551"/>
                  </a:lnTo>
                  <a:lnTo>
                    <a:pt x="915" y="1631"/>
                  </a:lnTo>
                  <a:lnTo>
                    <a:pt x="717" y="1671"/>
                  </a:lnTo>
                  <a:lnTo>
                    <a:pt x="518" y="1710"/>
                  </a:lnTo>
                  <a:lnTo>
                    <a:pt x="200" y="1671"/>
                  </a:lnTo>
                  <a:lnTo>
                    <a:pt x="80" y="2068"/>
                  </a:lnTo>
                  <a:lnTo>
                    <a:pt x="1" y="2545"/>
                  </a:lnTo>
                  <a:lnTo>
                    <a:pt x="1" y="3102"/>
                  </a:lnTo>
                  <a:lnTo>
                    <a:pt x="41" y="3738"/>
                  </a:lnTo>
                  <a:lnTo>
                    <a:pt x="120" y="4056"/>
                  </a:lnTo>
                  <a:lnTo>
                    <a:pt x="200" y="4374"/>
                  </a:lnTo>
                  <a:lnTo>
                    <a:pt x="319" y="4732"/>
                  </a:lnTo>
                  <a:lnTo>
                    <a:pt x="438" y="5050"/>
                  </a:lnTo>
                  <a:lnTo>
                    <a:pt x="637" y="5408"/>
                  </a:lnTo>
                  <a:lnTo>
                    <a:pt x="836" y="5766"/>
                  </a:lnTo>
                  <a:lnTo>
                    <a:pt x="1114" y="6084"/>
                  </a:lnTo>
                  <a:lnTo>
                    <a:pt x="1432" y="6442"/>
                  </a:lnTo>
                  <a:lnTo>
                    <a:pt x="1631" y="6203"/>
                  </a:lnTo>
                  <a:lnTo>
                    <a:pt x="1830" y="5845"/>
                  </a:lnTo>
                  <a:lnTo>
                    <a:pt x="2068" y="5368"/>
                  </a:lnTo>
                  <a:lnTo>
                    <a:pt x="2148" y="5090"/>
                  </a:lnTo>
                  <a:lnTo>
                    <a:pt x="2227" y="4772"/>
                  </a:lnTo>
                  <a:lnTo>
                    <a:pt x="2307" y="4374"/>
                  </a:lnTo>
                  <a:lnTo>
                    <a:pt x="2347" y="3977"/>
                  </a:lnTo>
                  <a:lnTo>
                    <a:pt x="2387" y="3539"/>
                  </a:lnTo>
                  <a:lnTo>
                    <a:pt x="2347" y="3062"/>
                  </a:lnTo>
                  <a:lnTo>
                    <a:pt x="2307" y="2506"/>
                  </a:lnTo>
                  <a:lnTo>
                    <a:pt x="2188" y="1949"/>
                  </a:lnTo>
                  <a:lnTo>
                    <a:pt x="2188" y="1949"/>
                  </a:lnTo>
                  <a:lnTo>
                    <a:pt x="2744" y="2307"/>
                  </a:lnTo>
                  <a:lnTo>
                    <a:pt x="3221" y="2585"/>
                  </a:lnTo>
                  <a:lnTo>
                    <a:pt x="3699" y="2784"/>
                  </a:lnTo>
                  <a:lnTo>
                    <a:pt x="4136" y="2983"/>
                  </a:lnTo>
                  <a:lnTo>
                    <a:pt x="4573" y="3102"/>
                  </a:lnTo>
                  <a:lnTo>
                    <a:pt x="4931" y="3142"/>
                  </a:lnTo>
                  <a:lnTo>
                    <a:pt x="5289" y="3181"/>
                  </a:lnTo>
                  <a:lnTo>
                    <a:pt x="5607" y="3221"/>
                  </a:lnTo>
                  <a:lnTo>
                    <a:pt x="6044" y="3181"/>
                  </a:lnTo>
                  <a:lnTo>
                    <a:pt x="6362" y="3142"/>
                  </a:lnTo>
                  <a:lnTo>
                    <a:pt x="6601" y="3062"/>
                  </a:lnTo>
                  <a:lnTo>
                    <a:pt x="6442" y="2665"/>
                  </a:lnTo>
                  <a:lnTo>
                    <a:pt x="6243" y="2267"/>
                  </a:lnTo>
                  <a:lnTo>
                    <a:pt x="6005" y="1949"/>
                  </a:lnTo>
                  <a:lnTo>
                    <a:pt x="5766" y="1631"/>
                  </a:lnTo>
                  <a:lnTo>
                    <a:pt x="5528" y="1353"/>
                  </a:lnTo>
                  <a:lnTo>
                    <a:pt x="5249" y="1114"/>
                  </a:lnTo>
                  <a:lnTo>
                    <a:pt x="5011" y="915"/>
                  </a:lnTo>
                  <a:lnTo>
                    <a:pt x="4732" y="756"/>
                  </a:lnTo>
                  <a:lnTo>
                    <a:pt x="4215" y="438"/>
                  </a:lnTo>
                  <a:lnTo>
                    <a:pt x="3699" y="239"/>
                  </a:lnTo>
                  <a:lnTo>
                    <a:pt x="3221" y="80"/>
                  </a:lnTo>
                  <a:lnTo>
                    <a:pt x="2824" y="1"/>
                  </a:lnTo>
                  <a:close/>
                </a:path>
              </a:pathLst>
            </a:custGeom>
            <a:solidFill>
              <a:srgbClr val="5B9A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71"/>
            <p:cNvSpPr/>
            <p:nvPr/>
          </p:nvSpPr>
          <p:spPr>
            <a:xfrm>
              <a:off x="2963600" y="1727825"/>
              <a:ext cx="165050" cy="161050"/>
            </a:xfrm>
            <a:custGeom>
              <a:avLst/>
              <a:gdLst/>
              <a:ahLst/>
              <a:cxnLst/>
              <a:rect l="l" t="t" r="r" b="b"/>
              <a:pathLst>
                <a:path w="6602" h="6442" fill="none" extrusionOk="0">
                  <a:moveTo>
                    <a:pt x="2824" y="1"/>
                  </a:moveTo>
                  <a:lnTo>
                    <a:pt x="2824" y="1"/>
                  </a:lnTo>
                  <a:lnTo>
                    <a:pt x="2744" y="239"/>
                  </a:lnTo>
                  <a:lnTo>
                    <a:pt x="2585" y="478"/>
                  </a:lnTo>
                  <a:lnTo>
                    <a:pt x="2426" y="716"/>
                  </a:lnTo>
                  <a:lnTo>
                    <a:pt x="2188" y="875"/>
                  </a:lnTo>
                  <a:lnTo>
                    <a:pt x="1313" y="1432"/>
                  </a:lnTo>
                  <a:lnTo>
                    <a:pt x="1313" y="1432"/>
                  </a:lnTo>
                  <a:lnTo>
                    <a:pt x="1114" y="1551"/>
                  </a:lnTo>
                  <a:lnTo>
                    <a:pt x="915" y="1631"/>
                  </a:lnTo>
                  <a:lnTo>
                    <a:pt x="717" y="1671"/>
                  </a:lnTo>
                  <a:lnTo>
                    <a:pt x="518" y="1710"/>
                  </a:lnTo>
                  <a:lnTo>
                    <a:pt x="518" y="1710"/>
                  </a:lnTo>
                  <a:lnTo>
                    <a:pt x="200" y="1671"/>
                  </a:lnTo>
                  <a:lnTo>
                    <a:pt x="200" y="1671"/>
                  </a:lnTo>
                  <a:lnTo>
                    <a:pt x="80" y="2068"/>
                  </a:lnTo>
                  <a:lnTo>
                    <a:pt x="1" y="2545"/>
                  </a:lnTo>
                  <a:lnTo>
                    <a:pt x="1" y="3102"/>
                  </a:lnTo>
                  <a:lnTo>
                    <a:pt x="41" y="3738"/>
                  </a:lnTo>
                  <a:lnTo>
                    <a:pt x="120" y="4056"/>
                  </a:lnTo>
                  <a:lnTo>
                    <a:pt x="200" y="4374"/>
                  </a:lnTo>
                  <a:lnTo>
                    <a:pt x="319" y="4732"/>
                  </a:lnTo>
                  <a:lnTo>
                    <a:pt x="438" y="5050"/>
                  </a:lnTo>
                  <a:lnTo>
                    <a:pt x="637" y="5408"/>
                  </a:lnTo>
                  <a:lnTo>
                    <a:pt x="836" y="5766"/>
                  </a:lnTo>
                  <a:lnTo>
                    <a:pt x="1114" y="6084"/>
                  </a:lnTo>
                  <a:lnTo>
                    <a:pt x="1432" y="6442"/>
                  </a:lnTo>
                  <a:lnTo>
                    <a:pt x="1432" y="6442"/>
                  </a:lnTo>
                  <a:lnTo>
                    <a:pt x="1631" y="6203"/>
                  </a:lnTo>
                  <a:lnTo>
                    <a:pt x="1830" y="5845"/>
                  </a:lnTo>
                  <a:lnTo>
                    <a:pt x="2068" y="5368"/>
                  </a:lnTo>
                  <a:lnTo>
                    <a:pt x="2148" y="5090"/>
                  </a:lnTo>
                  <a:lnTo>
                    <a:pt x="2227" y="4772"/>
                  </a:lnTo>
                  <a:lnTo>
                    <a:pt x="2307" y="4374"/>
                  </a:lnTo>
                  <a:lnTo>
                    <a:pt x="2347" y="3977"/>
                  </a:lnTo>
                  <a:lnTo>
                    <a:pt x="2387" y="3539"/>
                  </a:lnTo>
                  <a:lnTo>
                    <a:pt x="2347" y="3062"/>
                  </a:lnTo>
                  <a:lnTo>
                    <a:pt x="2307" y="2506"/>
                  </a:lnTo>
                  <a:lnTo>
                    <a:pt x="2188" y="1949"/>
                  </a:lnTo>
                  <a:lnTo>
                    <a:pt x="2188" y="1949"/>
                  </a:lnTo>
                  <a:lnTo>
                    <a:pt x="2744" y="2307"/>
                  </a:lnTo>
                  <a:lnTo>
                    <a:pt x="3221" y="2585"/>
                  </a:lnTo>
                  <a:lnTo>
                    <a:pt x="3699" y="2784"/>
                  </a:lnTo>
                  <a:lnTo>
                    <a:pt x="4136" y="2983"/>
                  </a:lnTo>
                  <a:lnTo>
                    <a:pt x="4573" y="3102"/>
                  </a:lnTo>
                  <a:lnTo>
                    <a:pt x="4931" y="3142"/>
                  </a:lnTo>
                  <a:lnTo>
                    <a:pt x="5289" y="3181"/>
                  </a:lnTo>
                  <a:lnTo>
                    <a:pt x="5607" y="3221"/>
                  </a:lnTo>
                  <a:lnTo>
                    <a:pt x="5607" y="3221"/>
                  </a:lnTo>
                  <a:lnTo>
                    <a:pt x="6044" y="3181"/>
                  </a:lnTo>
                  <a:lnTo>
                    <a:pt x="6362" y="3142"/>
                  </a:lnTo>
                  <a:lnTo>
                    <a:pt x="6601" y="3062"/>
                  </a:lnTo>
                  <a:lnTo>
                    <a:pt x="6601" y="3062"/>
                  </a:lnTo>
                  <a:lnTo>
                    <a:pt x="6442" y="2665"/>
                  </a:lnTo>
                  <a:lnTo>
                    <a:pt x="6243" y="2267"/>
                  </a:lnTo>
                  <a:lnTo>
                    <a:pt x="6005" y="1949"/>
                  </a:lnTo>
                  <a:lnTo>
                    <a:pt x="5766" y="1631"/>
                  </a:lnTo>
                  <a:lnTo>
                    <a:pt x="5528" y="1353"/>
                  </a:lnTo>
                  <a:lnTo>
                    <a:pt x="5249" y="1114"/>
                  </a:lnTo>
                  <a:lnTo>
                    <a:pt x="5011" y="915"/>
                  </a:lnTo>
                  <a:lnTo>
                    <a:pt x="4732" y="756"/>
                  </a:lnTo>
                  <a:lnTo>
                    <a:pt x="4215" y="438"/>
                  </a:lnTo>
                  <a:lnTo>
                    <a:pt x="3699" y="239"/>
                  </a:lnTo>
                  <a:lnTo>
                    <a:pt x="3221" y="80"/>
                  </a:lnTo>
                  <a:lnTo>
                    <a:pt x="282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71"/>
            <p:cNvSpPr/>
            <p:nvPr/>
          </p:nvSpPr>
          <p:spPr>
            <a:xfrm>
              <a:off x="2815500" y="1501200"/>
              <a:ext cx="219700" cy="269400"/>
            </a:xfrm>
            <a:custGeom>
              <a:avLst/>
              <a:gdLst/>
              <a:ahLst/>
              <a:cxnLst/>
              <a:rect l="l" t="t" r="r" b="b"/>
              <a:pathLst>
                <a:path w="8788" h="10776" extrusionOk="0">
                  <a:moveTo>
                    <a:pt x="1909" y="3181"/>
                  </a:moveTo>
                  <a:lnTo>
                    <a:pt x="2029" y="3221"/>
                  </a:lnTo>
                  <a:lnTo>
                    <a:pt x="2148" y="3261"/>
                  </a:lnTo>
                  <a:lnTo>
                    <a:pt x="2227" y="3301"/>
                  </a:lnTo>
                  <a:lnTo>
                    <a:pt x="2307" y="3380"/>
                  </a:lnTo>
                  <a:lnTo>
                    <a:pt x="2347" y="3579"/>
                  </a:lnTo>
                  <a:lnTo>
                    <a:pt x="2347" y="3738"/>
                  </a:lnTo>
                  <a:lnTo>
                    <a:pt x="2307" y="3897"/>
                  </a:lnTo>
                  <a:lnTo>
                    <a:pt x="2188" y="4016"/>
                  </a:lnTo>
                  <a:lnTo>
                    <a:pt x="2068" y="4056"/>
                  </a:lnTo>
                  <a:lnTo>
                    <a:pt x="1909" y="4096"/>
                  </a:lnTo>
                  <a:lnTo>
                    <a:pt x="1830" y="4096"/>
                  </a:lnTo>
                  <a:lnTo>
                    <a:pt x="1710" y="4056"/>
                  </a:lnTo>
                  <a:lnTo>
                    <a:pt x="1631" y="3977"/>
                  </a:lnTo>
                  <a:lnTo>
                    <a:pt x="1551" y="3897"/>
                  </a:lnTo>
                  <a:lnTo>
                    <a:pt x="1472" y="3738"/>
                  </a:lnTo>
                  <a:lnTo>
                    <a:pt x="1472" y="3539"/>
                  </a:lnTo>
                  <a:lnTo>
                    <a:pt x="1551" y="3380"/>
                  </a:lnTo>
                  <a:lnTo>
                    <a:pt x="1671" y="3261"/>
                  </a:lnTo>
                  <a:lnTo>
                    <a:pt x="1790" y="3221"/>
                  </a:lnTo>
                  <a:lnTo>
                    <a:pt x="1909" y="3181"/>
                  </a:lnTo>
                  <a:close/>
                  <a:moveTo>
                    <a:pt x="4533" y="4812"/>
                  </a:moveTo>
                  <a:lnTo>
                    <a:pt x="4772" y="4891"/>
                  </a:lnTo>
                  <a:lnTo>
                    <a:pt x="5011" y="5050"/>
                  </a:lnTo>
                  <a:lnTo>
                    <a:pt x="5289" y="5209"/>
                  </a:lnTo>
                  <a:lnTo>
                    <a:pt x="5607" y="5487"/>
                  </a:lnTo>
                  <a:lnTo>
                    <a:pt x="5925" y="5806"/>
                  </a:lnTo>
                  <a:lnTo>
                    <a:pt x="6203" y="6203"/>
                  </a:lnTo>
                  <a:lnTo>
                    <a:pt x="6323" y="6442"/>
                  </a:lnTo>
                  <a:lnTo>
                    <a:pt x="6402" y="6680"/>
                  </a:lnTo>
                  <a:lnTo>
                    <a:pt x="6203" y="6760"/>
                  </a:lnTo>
                  <a:lnTo>
                    <a:pt x="5965" y="6799"/>
                  </a:lnTo>
                  <a:lnTo>
                    <a:pt x="5607" y="6839"/>
                  </a:lnTo>
                  <a:lnTo>
                    <a:pt x="5249" y="6799"/>
                  </a:lnTo>
                  <a:lnTo>
                    <a:pt x="4772" y="6720"/>
                  </a:lnTo>
                  <a:lnTo>
                    <a:pt x="4255" y="6561"/>
                  </a:lnTo>
                  <a:lnTo>
                    <a:pt x="3659" y="6362"/>
                  </a:lnTo>
                  <a:lnTo>
                    <a:pt x="3698" y="6163"/>
                  </a:lnTo>
                  <a:lnTo>
                    <a:pt x="3818" y="5766"/>
                  </a:lnTo>
                  <a:lnTo>
                    <a:pt x="3937" y="5527"/>
                  </a:lnTo>
                  <a:lnTo>
                    <a:pt x="4096" y="5289"/>
                  </a:lnTo>
                  <a:lnTo>
                    <a:pt x="4295" y="5010"/>
                  </a:lnTo>
                  <a:lnTo>
                    <a:pt x="4533" y="4812"/>
                  </a:lnTo>
                  <a:close/>
                  <a:moveTo>
                    <a:pt x="1472" y="1"/>
                  </a:moveTo>
                  <a:lnTo>
                    <a:pt x="1194" y="40"/>
                  </a:lnTo>
                  <a:lnTo>
                    <a:pt x="915" y="120"/>
                  </a:lnTo>
                  <a:lnTo>
                    <a:pt x="677" y="239"/>
                  </a:lnTo>
                  <a:lnTo>
                    <a:pt x="438" y="438"/>
                  </a:lnTo>
                  <a:lnTo>
                    <a:pt x="279" y="637"/>
                  </a:lnTo>
                  <a:lnTo>
                    <a:pt x="120" y="875"/>
                  </a:lnTo>
                  <a:lnTo>
                    <a:pt x="41" y="1154"/>
                  </a:lnTo>
                  <a:lnTo>
                    <a:pt x="1" y="1432"/>
                  </a:lnTo>
                  <a:lnTo>
                    <a:pt x="41" y="2386"/>
                  </a:lnTo>
                  <a:lnTo>
                    <a:pt x="200" y="3340"/>
                  </a:lnTo>
                  <a:lnTo>
                    <a:pt x="398" y="4175"/>
                  </a:lnTo>
                  <a:lnTo>
                    <a:pt x="717" y="5010"/>
                  </a:lnTo>
                  <a:lnTo>
                    <a:pt x="1035" y="5766"/>
                  </a:lnTo>
                  <a:lnTo>
                    <a:pt x="1432" y="6442"/>
                  </a:lnTo>
                  <a:lnTo>
                    <a:pt x="1830" y="7078"/>
                  </a:lnTo>
                  <a:lnTo>
                    <a:pt x="2307" y="7674"/>
                  </a:lnTo>
                  <a:lnTo>
                    <a:pt x="2784" y="8231"/>
                  </a:lnTo>
                  <a:lnTo>
                    <a:pt x="3261" y="8708"/>
                  </a:lnTo>
                  <a:lnTo>
                    <a:pt x="3738" y="9145"/>
                  </a:lnTo>
                  <a:lnTo>
                    <a:pt x="4215" y="9543"/>
                  </a:lnTo>
                  <a:lnTo>
                    <a:pt x="4653" y="9861"/>
                  </a:lnTo>
                  <a:lnTo>
                    <a:pt x="5090" y="10179"/>
                  </a:lnTo>
                  <a:lnTo>
                    <a:pt x="5806" y="10616"/>
                  </a:lnTo>
                  <a:lnTo>
                    <a:pt x="6124" y="10736"/>
                  </a:lnTo>
                  <a:lnTo>
                    <a:pt x="6442" y="10775"/>
                  </a:lnTo>
                  <a:lnTo>
                    <a:pt x="6641" y="10736"/>
                  </a:lnTo>
                  <a:lnTo>
                    <a:pt x="6839" y="10696"/>
                  </a:lnTo>
                  <a:lnTo>
                    <a:pt x="7038" y="10616"/>
                  </a:lnTo>
                  <a:lnTo>
                    <a:pt x="7237" y="10497"/>
                  </a:lnTo>
                  <a:lnTo>
                    <a:pt x="8112" y="9940"/>
                  </a:lnTo>
                  <a:lnTo>
                    <a:pt x="8350" y="9781"/>
                  </a:lnTo>
                  <a:lnTo>
                    <a:pt x="8509" y="9543"/>
                  </a:lnTo>
                  <a:lnTo>
                    <a:pt x="8668" y="9304"/>
                  </a:lnTo>
                  <a:lnTo>
                    <a:pt x="8748" y="9066"/>
                  </a:lnTo>
                  <a:lnTo>
                    <a:pt x="8788" y="8787"/>
                  </a:lnTo>
                  <a:lnTo>
                    <a:pt x="8748" y="8509"/>
                  </a:lnTo>
                  <a:lnTo>
                    <a:pt x="8470" y="7634"/>
                  </a:lnTo>
                  <a:lnTo>
                    <a:pt x="8072" y="6521"/>
                  </a:lnTo>
                  <a:lnTo>
                    <a:pt x="7833" y="5925"/>
                  </a:lnTo>
                  <a:lnTo>
                    <a:pt x="7555" y="5289"/>
                  </a:lnTo>
                  <a:lnTo>
                    <a:pt x="7197" y="4692"/>
                  </a:lnTo>
                  <a:lnTo>
                    <a:pt x="6839" y="4056"/>
                  </a:lnTo>
                  <a:lnTo>
                    <a:pt x="6402" y="3420"/>
                  </a:lnTo>
                  <a:lnTo>
                    <a:pt x="5925" y="2824"/>
                  </a:lnTo>
                  <a:lnTo>
                    <a:pt x="5368" y="2227"/>
                  </a:lnTo>
                  <a:lnTo>
                    <a:pt x="4812" y="1671"/>
                  </a:lnTo>
                  <a:lnTo>
                    <a:pt x="4136" y="1193"/>
                  </a:lnTo>
                  <a:lnTo>
                    <a:pt x="3420" y="756"/>
                  </a:lnTo>
                  <a:lnTo>
                    <a:pt x="2665" y="359"/>
                  </a:lnTo>
                  <a:lnTo>
                    <a:pt x="2267" y="199"/>
                  </a:lnTo>
                  <a:lnTo>
                    <a:pt x="1830" y="80"/>
                  </a:lnTo>
                  <a:lnTo>
                    <a:pt x="1631" y="40"/>
                  </a:lnTo>
                  <a:lnTo>
                    <a:pt x="1472" y="1"/>
                  </a:lnTo>
                  <a:close/>
                </a:path>
              </a:pathLst>
            </a:custGeom>
            <a:solidFill>
              <a:srgbClr val="E5EA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71"/>
            <p:cNvSpPr/>
            <p:nvPr/>
          </p:nvSpPr>
          <p:spPr>
            <a:xfrm>
              <a:off x="2906950" y="1621475"/>
              <a:ext cx="68625" cy="50725"/>
            </a:xfrm>
            <a:custGeom>
              <a:avLst/>
              <a:gdLst/>
              <a:ahLst/>
              <a:cxnLst/>
              <a:rect l="l" t="t" r="r" b="b"/>
              <a:pathLst>
                <a:path w="2745" h="2029" fill="none" extrusionOk="0">
                  <a:moveTo>
                    <a:pt x="1949" y="2028"/>
                  </a:moveTo>
                  <a:lnTo>
                    <a:pt x="1949" y="2028"/>
                  </a:lnTo>
                  <a:lnTo>
                    <a:pt x="1591" y="1988"/>
                  </a:lnTo>
                  <a:lnTo>
                    <a:pt x="1114" y="1909"/>
                  </a:lnTo>
                  <a:lnTo>
                    <a:pt x="597" y="1750"/>
                  </a:lnTo>
                  <a:lnTo>
                    <a:pt x="1" y="1551"/>
                  </a:lnTo>
                  <a:lnTo>
                    <a:pt x="1" y="1551"/>
                  </a:lnTo>
                  <a:lnTo>
                    <a:pt x="40" y="1352"/>
                  </a:lnTo>
                  <a:lnTo>
                    <a:pt x="160" y="955"/>
                  </a:lnTo>
                  <a:lnTo>
                    <a:pt x="279" y="716"/>
                  </a:lnTo>
                  <a:lnTo>
                    <a:pt x="438" y="478"/>
                  </a:lnTo>
                  <a:lnTo>
                    <a:pt x="637" y="199"/>
                  </a:lnTo>
                  <a:lnTo>
                    <a:pt x="875" y="1"/>
                  </a:lnTo>
                  <a:lnTo>
                    <a:pt x="875" y="1"/>
                  </a:lnTo>
                  <a:lnTo>
                    <a:pt x="1114" y="80"/>
                  </a:lnTo>
                  <a:lnTo>
                    <a:pt x="1353" y="239"/>
                  </a:lnTo>
                  <a:lnTo>
                    <a:pt x="1631" y="398"/>
                  </a:lnTo>
                  <a:lnTo>
                    <a:pt x="1949" y="676"/>
                  </a:lnTo>
                  <a:lnTo>
                    <a:pt x="2267" y="995"/>
                  </a:lnTo>
                  <a:lnTo>
                    <a:pt x="2545" y="1392"/>
                  </a:lnTo>
                  <a:lnTo>
                    <a:pt x="2665" y="1631"/>
                  </a:lnTo>
                  <a:lnTo>
                    <a:pt x="2744" y="1869"/>
                  </a:lnTo>
                  <a:lnTo>
                    <a:pt x="2744" y="1869"/>
                  </a:lnTo>
                  <a:lnTo>
                    <a:pt x="2545" y="1949"/>
                  </a:lnTo>
                  <a:lnTo>
                    <a:pt x="2307" y="1988"/>
                  </a:lnTo>
                  <a:lnTo>
                    <a:pt x="1949" y="202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71"/>
            <p:cNvSpPr/>
            <p:nvPr/>
          </p:nvSpPr>
          <p:spPr>
            <a:xfrm>
              <a:off x="2852275" y="1580725"/>
              <a:ext cx="21900" cy="22875"/>
            </a:xfrm>
            <a:custGeom>
              <a:avLst/>
              <a:gdLst/>
              <a:ahLst/>
              <a:cxnLst/>
              <a:rect l="l" t="t" r="r" b="b"/>
              <a:pathLst>
                <a:path w="876" h="915" fill="none" extrusionOk="0">
                  <a:moveTo>
                    <a:pt x="438" y="915"/>
                  </a:moveTo>
                  <a:lnTo>
                    <a:pt x="438" y="915"/>
                  </a:lnTo>
                  <a:lnTo>
                    <a:pt x="359" y="915"/>
                  </a:lnTo>
                  <a:lnTo>
                    <a:pt x="239" y="875"/>
                  </a:lnTo>
                  <a:lnTo>
                    <a:pt x="160" y="796"/>
                  </a:lnTo>
                  <a:lnTo>
                    <a:pt x="80" y="716"/>
                  </a:lnTo>
                  <a:lnTo>
                    <a:pt x="80" y="716"/>
                  </a:lnTo>
                  <a:lnTo>
                    <a:pt x="1" y="557"/>
                  </a:lnTo>
                  <a:lnTo>
                    <a:pt x="1" y="358"/>
                  </a:lnTo>
                  <a:lnTo>
                    <a:pt x="80" y="199"/>
                  </a:lnTo>
                  <a:lnTo>
                    <a:pt x="200" y="80"/>
                  </a:lnTo>
                  <a:lnTo>
                    <a:pt x="200" y="80"/>
                  </a:lnTo>
                  <a:lnTo>
                    <a:pt x="319" y="40"/>
                  </a:lnTo>
                  <a:lnTo>
                    <a:pt x="438" y="0"/>
                  </a:lnTo>
                  <a:lnTo>
                    <a:pt x="438" y="0"/>
                  </a:lnTo>
                  <a:lnTo>
                    <a:pt x="558" y="40"/>
                  </a:lnTo>
                  <a:lnTo>
                    <a:pt x="677" y="80"/>
                  </a:lnTo>
                  <a:lnTo>
                    <a:pt x="756" y="120"/>
                  </a:lnTo>
                  <a:lnTo>
                    <a:pt x="836" y="199"/>
                  </a:lnTo>
                  <a:lnTo>
                    <a:pt x="836" y="199"/>
                  </a:lnTo>
                  <a:lnTo>
                    <a:pt x="876" y="398"/>
                  </a:lnTo>
                  <a:lnTo>
                    <a:pt x="876" y="557"/>
                  </a:lnTo>
                  <a:lnTo>
                    <a:pt x="836" y="716"/>
                  </a:lnTo>
                  <a:lnTo>
                    <a:pt x="717" y="835"/>
                  </a:lnTo>
                  <a:lnTo>
                    <a:pt x="717" y="835"/>
                  </a:lnTo>
                  <a:lnTo>
                    <a:pt x="597" y="875"/>
                  </a:lnTo>
                  <a:lnTo>
                    <a:pt x="438" y="91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71"/>
            <p:cNvSpPr/>
            <p:nvPr/>
          </p:nvSpPr>
          <p:spPr>
            <a:xfrm>
              <a:off x="2815500" y="1501200"/>
              <a:ext cx="219700" cy="269400"/>
            </a:xfrm>
            <a:custGeom>
              <a:avLst/>
              <a:gdLst/>
              <a:ahLst/>
              <a:cxnLst/>
              <a:rect l="l" t="t" r="r" b="b"/>
              <a:pathLst>
                <a:path w="8788" h="10776" fill="none" extrusionOk="0">
                  <a:moveTo>
                    <a:pt x="1472" y="1"/>
                  </a:moveTo>
                  <a:lnTo>
                    <a:pt x="1472" y="1"/>
                  </a:lnTo>
                  <a:lnTo>
                    <a:pt x="1194" y="40"/>
                  </a:lnTo>
                  <a:lnTo>
                    <a:pt x="915" y="120"/>
                  </a:lnTo>
                  <a:lnTo>
                    <a:pt x="677" y="239"/>
                  </a:lnTo>
                  <a:lnTo>
                    <a:pt x="438" y="438"/>
                  </a:lnTo>
                  <a:lnTo>
                    <a:pt x="279" y="637"/>
                  </a:lnTo>
                  <a:lnTo>
                    <a:pt x="120" y="875"/>
                  </a:lnTo>
                  <a:lnTo>
                    <a:pt x="41" y="1154"/>
                  </a:lnTo>
                  <a:lnTo>
                    <a:pt x="1" y="1432"/>
                  </a:lnTo>
                  <a:lnTo>
                    <a:pt x="1" y="1432"/>
                  </a:lnTo>
                  <a:lnTo>
                    <a:pt x="41" y="2386"/>
                  </a:lnTo>
                  <a:lnTo>
                    <a:pt x="200" y="3340"/>
                  </a:lnTo>
                  <a:lnTo>
                    <a:pt x="398" y="4175"/>
                  </a:lnTo>
                  <a:lnTo>
                    <a:pt x="717" y="5010"/>
                  </a:lnTo>
                  <a:lnTo>
                    <a:pt x="1035" y="5766"/>
                  </a:lnTo>
                  <a:lnTo>
                    <a:pt x="1432" y="6442"/>
                  </a:lnTo>
                  <a:lnTo>
                    <a:pt x="1830" y="7078"/>
                  </a:lnTo>
                  <a:lnTo>
                    <a:pt x="2307" y="7674"/>
                  </a:lnTo>
                  <a:lnTo>
                    <a:pt x="2784" y="8231"/>
                  </a:lnTo>
                  <a:lnTo>
                    <a:pt x="3261" y="8708"/>
                  </a:lnTo>
                  <a:lnTo>
                    <a:pt x="3738" y="9145"/>
                  </a:lnTo>
                  <a:lnTo>
                    <a:pt x="4215" y="9543"/>
                  </a:lnTo>
                  <a:lnTo>
                    <a:pt x="4653" y="9861"/>
                  </a:lnTo>
                  <a:lnTo>
                    <a:pt x="5090" y="10179"/>
                  </a:lnTo>
                  <a:lnTo>
                    <a:pt x="5806" y="10616"/>
                  </a:lnTo>
                  <a:lnTo>
                    <a:pt x="5806" y="10616"/>
                  </a:lnTo>
                  <a:lnTo>
                    <a:pt x="6124" y="10736"/>
                  </a:lnTo>
                  <a:lnTo>
                    <a:pt x="6124" y="10736"/>
                  </a:lnTo>
                  <a:lnTo>
                    <a:pt x="6442" y="10775"/>
                  </a:lnTo>
                  <a:lnTo>
                    <a:pt x="6442" y="10775"/>
                  </a:lnTo>
                  <a:lnTo>
                    <a:pt x="6641" y="10736"/>
                  </a:lnTo>
                  <a:lnTo>
                    <a:pt x="6839" y="10696"/>
                  </a:lnTo>
                  <a:lnTo>
                    <a:pt x="7038" y="10616"/>
                  </a:lnTo>
                  <a:lnTo>
                    <a:pt x="7237" y="10497"/>
                  </a:lnTo>
                  <a:lnTo>
                    <a:pt x="8112" y="9940"/>
                  </a:lnTo>
                  <a:lnTo>
                    <a:pt x="8112" y="9940"/>
                  </a:lnTo>
                  <a:lnTo>
                    <a:pt x="8350" y="9781"/>
                  </a:lnTo>
                  <a:lnTo>
                    <a:pt x="8509" y="9543"/>
                  </a:lnTo>
                  <a:lnTo>
                    <a:pt x="8668" y="9304"/>
                  </a:lnTo>
                  <a:lnTo>
                    <a:pt x="8748" y="9066"/>
                  </a:lnTo>
                  <a:lnTo>
                    <a:pt x="8748" y="9066"/>
                  </a:lnTo>
                  <a:lnTo>
                    <a:pt x="8788" y="8787"/>
                  </a:lnTo>
                  <a:lnTo>
                    <a:pt x="8748" y="8509"/>
                  </a:lnTo>
                  <a:lnTo>
                    <a:pt x="8748" y="8509"/>
                  </a:lnTo>
                  <a:lnTo>
                    <a:pt x="8470" y="7634"/>
                  </a:lnTo>
                  <a:lnTo>
                    <a:pt x="8072" y="6521"/>
                  </a:lnTo>
                  <a:lnTo>
                    <a:pt x="7833" y="5925"/>
                  </a:lnTo>
                  <a:lnTo>
                    <a:pt x="7555" y="5289"/>
                  </a:lnTo>
                  <a:lnTo>
                    <a:pt x="7197" y="4692"/>
                  </a:lnTo>
                  <a:lnTo>
                    <a:pt x="6839" y="4056"/>
                  </a:lnTo>
                  <a:lnTo>
                    <a:pt x="6402" y="3420"/>
                  </a:lnTo>
                  <a:lnTo>
                    <a:pt x="5925" y="2824"/>
                  </a:lnTo>
                  <a:lnTo>
                    <a:pt x="5368" y="2227"/>
                  </a:lnTo>
                  <a:lnTo>
                    <a:pt x="4812" y="1671"/>
                  </a:lnTo>
                  <a:lnTo>
                    <a:pt x="4136" y="1193"/>
                  </a:lnTo>
                  <a:lnTo>
                    <a:pt x="3420" y="756"/>
                  </a:lnTo>
                  <a:lnTo>
                    <a:pt x="2665" y="359"/>
                  </a:lnTo>
                  <a:lnTo>
                    <a:pt x="2267" y="199"/>
                  </a:lnTo>
                  <a:lnTo>
                    <a:pt x="1830" y="80"/>
                  </a:lnTo>
                  <a:lnTo>
                    <a:pt x="1830" y="80"/>
                  </a:lnTo>
                  <a:lnTo>
                    <a:pt x="1631" y="40"/>
                  </a:lnTo>
                  <a:lnTo>
                    <a:pt x="147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71"/>
            <p:cNvSpPr/>
            <p:nvPr/>
          </p:nvSpPr>
          <p:spPr>
            <a:xfrm>
              <a:off x="2852275" y="1580725"/>
              <a:ext cx="21900" cy="22875"/>
            </a:xfrm>
            <a:custGeom>
              <a:avLst/>
              <a:gdLst/>
              <a:ahLst/>
              <a:cxnLst/>
              <a:rect l="l" t="t" r="r" b="b"/>
              <a:pathLst>
                <a:path w="876" h="915" extrusionOk="0">
                  <a:moveTo>
                    <a:pt x="438" y="0"/>
                  </a:moveTo>
                  <a:lnTo>
                    <a:pt x="319" y="40"/>
                  </a:lnTo>
                  <a:lnTo>
                    <a:pt x="200" y="80"/>
                  </a:lnTo>
                  <a:lnTo>
                    <a:pt x="80" y="199"/>
                  </a:lnTo>
                  <a:lnTo>
                    <a:pt x="1" y="358"/>
                  </a:lnTo>
                  <a:lnTo>
                    <a:pt x="1" y="557"/>
                  </a:lnTo>
                  <a:lnTo>
                    <a:pt x="80" y="716"/>
                  </a:lnTo>
                  <a:lnTo>
                    <a:pt x="160" y="796"/>
                  </a:lnTo>
                  <a:lnTo>
                    <a:pt x="239" y="875"/>
                  </a:lnTo>
                  <a:lnTo>
                    <a:pt x="359" y="915"/>
                  </a:lnTo>
                  <a:lnTo>
                    <a:pt x="438" y="915"/>
                  </a:lnTo>
                  <a:lnTo>
                    <a:pt x="597" y="875"/>
                  </a:lnTo>
                  <a:lnTo>
                    <a:pt x="717" y="835"/>
                  </a:lnTo>
                  <a:lnTo>
                    <a:pt x="836" y="716"/>
                  </a:lnTo>
                  <a:lnTo>
                    <a:pt x="876" y="557"/>
                  </a:lnTo>
                  <a:lnTo>
                    <a:pt x="876" y="398"/>
                  </a:lnTo>
                  <a:lnTo>
                    <a:pt x="836" y="199"/>
                  </a:lnTo>
                  <a:lnTo>
                    <a:pt x="756" y="120"/>
                  </a:lnTo>
                  <a:lnTo>
                    <a:pt x="677" y="80"/>
                  </a:lnTo>
                  <a:lnTo>
                    <a:pt x="558" y="40"/>
                  </a:lnTo>
                  <a:lnTo>
                    <a:pt x="438" y="0"/>
                  </a:lnTo>
                  <a:close/>
                </a:path>
              </a:pathLst>
            </a:custGeom>
            <a:solidFill>
              <a:srgbClr val="4D56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71"/>
            <p:cNvSpPr/>
            <p:nvPr/>
          </p:nvSpPr>
          <p:spPr>
            <a:xfrm>
              <a:off x="2852275" y="1580725"/>
              <a:ext cx="21900" cy="22875"/>
            </a:xfrm>
            <a:custGeom>
              <a:avLst/>
              <a:gdLst/>
              <a:ahLst/>
              <a:cxnLst/>
              <a:rect l="l" t="t" r="r" b="b"/>
              <a:pathLst>
                <a:path w="876" h="915" fill="none" extrusionOk="0">
                  <a:moveTo>
                    <a:pt x="438" y="0"/>
                  </a:moveTo>
                  <a:lnTo>
                    <a:pt x="438" y="0"/>
                  </a:lnTo>
                  <a:lnTo>
                    <a:pt x="319" y="40"/>
                  </a:lnTo>
                  <a:lnTo>
                    <a:pt x="200" y="80"/>
                  </a:lnTo>
                  <a:lnTo>
                    <a:pt x="200" y="80"/>
                  </a:lnTo>
                  <a:lnTo>
                    <a:pt x="80" y="199"/>
                  </a:lnTo>
                  <a:lnTo>
                    <a:pt x="1" y="358"/>
                  </a:lnTo>
                  <a:lnTo>
                    <a:pt x="1" y="557"/>
                  </a:lnTo>
                  <a:lnTo>
                    <a:pt x="80" y="716"/>
                  </a:lnTo>
                  <a:lnTo>
                    <a:pt x="80" y="716"/>
                  </a:lnTo>
                  <a:lnTo>
                    <a:pt x="160" y="796"/>
                  </a:lnTo>
                  <a:lnTo>
                    <a:pt x="239" y="875"/>
                  </a:lnTo>
                  <a:lnTo>
                    <a:pt x="359" y="915"/>
                  </a:lnTo>
                  <a:lnTo>
                    <a:pt x="438" y="915"/>
                  </a:lnTo>
                  <a:lnTo>
                    <a:pt x="438" y="915"/>
                  </a:lnTo>
                  <a:lnTo>
                    <a:pt x="597" y="875"/>
                  </a:lnTo>
                  <a:lnTo>
                    <a:pt x="717" y="835"/>
                  </a:lnTo>
                  <a:lnTo>
                    <a:pt x="717" y="835"/>
                  </a:lnTo>
                  <a:lnTo>
                    <a:pt x="836" y="716"/>
                  </a:lnTo>
                  <a:lnTo>
                    <a:pt x="876" y="557"/>
                  </a:lnTo>
                  <a:lnTo>
                    <a:pt x="876" y="398"/>
                  </a:lnTo>
                  <a:lnTo>
                    <a:pt x="836" y="199"/>
                  </a:lnTo>
                  <a:lnTo>
                    <a:pt x="836" y="199"/>
                  </a:lnTo>
                  <a:lnTo>
                    <a:pt x="756" y="120"/>
                  </a:lnTo>
                  <a:lnTo>
                    <a:pt x="677" y="80"/>
                  </a:lnTo>
                  <a:lnTo>
                    <a:pt x="558" y="40"/>
                  </a:lnTo>
                  <a:lnTo>
                    <a:pt x="43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71"/>
            <p:cNvSpPr/>
            <p:nvPr/>
          </p:nvSpPr>
          <p:spPr>
            <a:xfrm>
              <a:off x="2906950" y="1621475"/>
              <a:ext cx="68625" cy="50725"/>
            </a:xfrm>
            <a:custGeom>
              <a:avLst/>
              <a:gdLst/>
              <a:ahLst/>
              <a:cxnLst/>
              <a:rect l="l" t="t" r="r" b="b"/>
              <a:pathLst>
                <a:path w="2745" h="2029" extrusionOk="0">
                  <a:moveTo>
                    <a:pt x="875" y="1"/>
                  </a:moveTo>
                  <a:lnTo>
                    <a:pt x="637" y="199"/>
                  </a:lnTo>
                  <a:lnTo>
                    <a:pt x="438" y="478"/>
                  </a:lnTo>
                  <a:lnTo>
                    <a:pt x="279" y="716"/>
                  </a:lnTo>
                  <a:lnTo>
                    <a:pt x="160" y="955"/>
                  </a:lnTo>
                  <a:lnTo>
                    <a:pt x="40" y="1352"/>
                  </a:lnTo>
                  <a:lnTo>
                    <a:pt x="1" y="1551"/>
                  </a:lnTo>
                  <a:lnTo>
                    <a:pt x="597" y="1750"/>
                  </a:lnTo>
                  <a:lnTo>
                    <a:pt x="1114" y="1909"/>
                  </a:lnTo>
                  <a:lnTo>
                    <a:pt x="1591" y="1988"/>
                  </a:lnTo>
                  <a:lnTo>
                    <a:pt x="1949" y="2028"/>
                  </a:lnTo>
                  <a:lnTo>
                    <a:pt x="2307" y="1988"/>
                  </a:lnTo>
                  <a:lnTo>
                    <a:pt x="2545" y="1949"/>
                  </a:lnTo>
                  <a:lnTo>
                    <a:pt x="2744" y="1869"/>
                  </a:lnTo>
                  <a:lnTo>
                    <a:pt x="2665" y="1631"/>
                  </a:lnTo>
                  <a:lnTo>
                    <a:pt x="2545" y="1392"/>
                  </a:lnTo>
                  <a:lnTo>
                    <a:pt x="2267" y="995"/>
                  </a:lnTo>
                  <a:lnTo>
                    <a:pt x="1949" y="676"/>
                  </a:lnTo>
                  <a:lnTo>
                    <a:pt x="1631" y="398"/>
                  </a:lnTo>
                  <a:lnTo>
                    <a:pt x="1353" y="239"/>
                  </a:lnTo>
                  <a:lnTo>
                    <a:pt x="1114" y="80"/>
                  </a:lnTo>
                  <a:lnTo>
                    <a:pt x="875" y="1"/>
                  </a:lnTo>
                  <a:close/>
                </a:path>
              </a:pathLst>
            </a:custGeom>
            <a:solidFill>
              <a:srgbClr val="5B9A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71"/>
            <p:cNvSpPr/>
            <p:nvPr/>
          </p:nvSpPr>
          <p:spPr>
            <a:xfrm>
              <a:off x="2906950" y="1621475"/>
              <a:ext cx="68625" cy="50725"/>
            </a:xfrm>
            <a:custGeom>
              <a:avLst/>
              <a:gdLst/>
              <a:ahLst/>
              <a:cxnLst/>
              <a:rect l="l" t="t" r="r" b="b"/>
              <a:pathLst>
                <a:path w="2745" h="2029" fill="none" extrusionOk="0">
                  <a:moveTo>
                    <a:pt x="875" y="1"/>
                  </a:moveTo>
                  <a:lnTo>
                    <a:pt x="875" y="1"/>
                  </a:lnTo>
                  <a:lnTo>
                    <a:pt x="637" y="199"/>
                  </a:lnTo>
                  <a:lnTo>
                    <a:pt x="438" y="478"/>
                  </a:lnTo>
                  <a:lnTo>
                    <a:pt x="279" y="716"/>
                  </a:lnTo>
                  <a:lnTo>
                    <a:pt x="160" y="955"/>
                  </a:lnTo>
                  <a:lnTo>
                    <a:pt x="40" y="1352"/>
                  </a:lnTo>
                  <a:lnTo>
                    <a:pt x="1" y="1551"/>
                  </a:lnTo>
                  <a:lnTo>
                    <a:pt x="1" y="1551"/>
                  </a:lnTo>
                  <a:lnTo>
                    <a:pt x="597" y="1750"/>
                  </a:lnTo>
                  <a:lnTo>
                    <a:pt x="1114" y="1909"/>
                  </a:lnTo>
                  <a:lnTo>
                    <a:pt x="1591" y="1988"/>
                  </a:lnTo>
                  <a:lnTo>
                    <a:pt x="1949" y="2028"/>
                  </a:lnTo>
                  <a:lnTo>
                    <a:pt x="1949" y="2028"/>
                  </a:lnTo>
                  <a:lnTo>
                    <a:pt x="2307" y="1988"/>
                  </a:lnTo>
                  <a:lnTo>
                    <a:pt x="2545" y="1949"/>
                  </a:lnTo>
                  <a:lnTo>
                    <a:pt x="2744" y="1869"/>
                  </a:lnTo>
                  <a:lnTo>
                    <a:pt x="2744" y="1869"/>
                  </a:lnTo>
                  <a:lnTo>
                    <a:pt x="2665" y="1631"/>
                  </a:lnTo>
                  <a:lnTo>
                    <a:pt x="2545" y="1392"/>
                  </a:lnTo>
                  <a:lnTo>
                    <a:pt x="2267" y="995"/>
                  </a:lnTo>
                  <a:lnTo>
                    <a:pt x="1949" y="676"/>
                  </a:lnTo>
                  <a:lnTo>
                    <a:pt x="1631" y="398"/>
                  </a:lnTo>
                  <a:lnTo>
                    <a:pt x="1353" y="239"/>
                  </a:lnTo>
                  <a:lnTo>
                    <a:pt x="1114" y="80"/>
                  </a:lnTo>
                  <a:lnTo>
                    <a:pt x="875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9" name="Google Shape;1159;p71"/>
          <p:cNvGrpSpPr/>
          <p:nvPr/>
        </p:nvGrpSpPr>
        <p:grpSpPr>
          <a:xfrm rot="1924040">
            <a:off x="86608" y="2066701"/>
            <a:ext cx="1414409" cy="1009870"/>
            <a:chOff x="253025" y="3205875"/>
            <a:chExt cx="1414450" cy="1009900"/>
          </a:xfrm>
        </p:grpSpPr>
        <p:sp>
          <p:nvSpPr>
            <p:cNvPr id="1160" name="Google Shape;1160;p71"/>
            <p:cNvSpPr/>
            <p:nvPr/>
          </p:nvSpPr>
          <p:spPr>
            <a:xfrm>
              <a:off x="914025" y="3405675"/>
              <a:ext cx="193850" cy="190850"/>
            </a:xfrm>
            <a:custGeom>
              <a:avLst/>
              <a:gdLst/>
              <a:ahLst/>
              <a:cxnLst/>
              <a:rect l="l" t="t" r="r" b="b"/>
              <a:pathLst>
                <a:path w="7754" h="7634" extrusionOk="0">
                  <a:moveTo>
                    <a:pt x="5845" y="0"/>
                  </a:moveTo>
                  <a:lnTo>
                    <a:pt x="5805" y="80"/>
                  </a:lnTo>
                  <a:lnTo>
                    <a:pt x="5646" y="318"/>
                  </a:lnTo>
                  <a:lnTo>
                    <a:pt x="5408" y="716"/>
                  </a:lnTo>
                  <a:lnTo>
                    <a:pt x="5169" y="1272"/>
                  </a:lnTo>
                  <a:lnTo>
                    <a:pt x="5090" y="1630"/>
                  </a:lnTo>
                  <a:lnTo>
                    <a:pt x="5010" y="2028"/>
                  </a:lnTo>
                  <a:lnTo>
                    <a:pt x="4970" y="2465"/>
                  </a:lnTo>
                  <a:lnTo>
                    <a:pt x="4930" y="2942"/>
                  </a:lnTo>
                  <a:lnTo>
                    <a:pt x="4930" y="3459"/>
                  </a:lnTo>
                  <a:lnTo>
                    <a:pt x="4970" y="4016"/>
                  </a:lnTo>
                  <a:lnTo>
                    <a:pt x="5090" y="4652"/>
                  </a:lnTo>
                  <a:lnTo>
                    <a:pt x="5249" y="5288"/>
                  </a:lnTo>
                  <a:lnTo>
                    <a:pt x="5249" y="5288"/>
                  </a:lnTo>
                  <a:lnTo>
                    <a:pt x="4652" y="4970"/>
                  </a:lnTo>
                  <a:lnTo>
                    <a:pt x="4096" y="4692"/>
                  </a:lnTo>
                  <a:lnTo>
                    <a:pt x="3579" y="4453"/>
                  </a:lnTo>
                  <a:lnTo>
                    <a:pt x="3102" y="4294"/>
                  </a:lnTo>
                  <a:lnTo>
                    <a:pt x="2624" y="4175"/>
                  </a:lnTo>
                  <a:lnTo>
                    <a:pt x="2187" y="4095"/>
                  </a:lnTo>
                  <a:lnTo>
                    <a:pt x="1789" y="4056"/>
                  </a:lnTo>
                  <a:lnTo>
                    <a:pt x="1432" y="4056"/>
                  </a:lnTo>
                  <a:lnTo>
                    <a:pt x="835" y="4095"/>
                  </a:lnTo>
                  <a:lnTo>
                    <a:pt x="358" y="4175"/>
                  </a:lnTo>
                  <a:lnTo>
                    <a:pt x="80" y="4254"/>
                  </a:lnTo>
                  <a:lnTo>
                    <a:pt x="0" y="4294"/>
                  </a:lnTo>
                  <a:lnTo>
                    <a:pt x="239" y="4771"/>
                  </a:lnTo>
                  <a:lnTo>
                    <a:pt x="517" y="5169"/>
                  </a:lnTo>
                  <a:lnTo>
                    <a:pt x="796" y="5566"/>
                  </a:lnTo>
                  <a:lnTo>
                    <a:pt x="1074" y="5885"/>
                  </a:lnTo>
                  <a:lnTo>
                    <a:pt x="1392" y="6203"/>
                  </a:lnTo>
                  <a:lnTo>
                    <a:pt x="1710" y="6481"/>
                  </a:lnTo>
                  <a:lnTo>
                    <a:pt x="2028" y="6680"/>
                  </a:lnTo>
                  <a:lnTo>
                    <a:pt x="2346" y="6878"/>
                  </a:lnTo>
                  <a:lnTo>
                    <a:pt x="2982" y="7197"/>
                  </a:lnTo>
                  <a:lnTo>
                    <a:pt x="3579" y="7435"/>
                  </a:lnTo>
                  <a:lnTo>
                    <a:pt x="4135" y="7554"/>
                  </a:lnTo>
                  <a:lnTo>
                    <a:pt x="4652" y="7634"/>
                  </a:lnTo>
                  <a:lnTo>
                    <a:pt x="4732" y="7316"/>
                  </a:lnTo>
                  <a:lnTo>
                    <a:pt x="4891" y="7038"/>
                  </a:lnTo>
                  <a:lnTo>
                    <a:pt x="5090" y="6799"/>
                  </a:lnTo>
                  <a:lnTo>
                    <a:pt x="5328" y="6560"/>
                  </a:lnTo>
                  <a:lnTo>
                    <a:pt x="6322" y="5845"/>
                  </a:lnTo>
                  <a:lnTo>
                    <a:pt x="6561" y="5686"/>
                  </a:lnTo>
                  <a:lnTo>
                    <a:pt x="6799" y="5566"/>
                  </a:lnTo>
                  <a:lnTo>
                    <a:pt x="7077" y="5527"/>
                  </a:lnTo>
                  <a:lnTo>
                    <a:pt x="7316" y="5487"/>
                  </a:lnTo>
                  <a:lnTo>
                    <a:pt x="7634" y="5527"/>
                  </a:lnTo>
                  <a:lnTo>
                    <a:pt x="7714" y="5010"/>
                  </a:lnTo>
                  <a:lnTo>
                    <a:pt x="7753" y="4453"/>
                  </a:lnTo>
                  <a:lnTo>
                    <a:pt x="7753" y="3777"/>
                  </a:lnTo>
                  <a:lnTo>
                    <a:pt x="7714" y="3459"/>
                  </a:lnTo>
                  <a:lnTo>
                    <a:pt x="7634" y="3101"/>
                  </a:lnTo>
                  <a:lnTo>
                    <a:pt x="7555" y="2704"/>
                  </a:lnTo>
                  <a:lnTo>
                    <a:pt x="7435" y="2346"/>
                  </a:lnTo>
                  <a:lnTo>
                    <a:pt x="7276" y="1948"/>
                  </a:lnTo>
                  <a:lnTo>
                    <a:pt x="7077" y="1551"/>
                  </a:lnTo>
                  <a:lnTo>
                    <a:pt x="6839" y="1153"/>
                  </a:lnTo>
                  <a:lnTo>
                    <a:pt x="6561" y="756"/>
                  </a:lnTo>
                  <a:lnTo>
                    <a:pt x="6243" y="398"/>
                  </a:lnTo>
                  <a:lnTo>
                    <a:pt x="5845" y="0"/>
                  </a:lnTo>
                  <a:close/>
                </a:path>
              </a:pathLst>
            </a:custGeom>
            <a:solidFill>
              <a:srgbClr val="5E73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71"/>
            <p:cNvSpPr/>
            <p:nvPr/>
          </p:nvSpPr>
          <p:spPr>
            <a:xfrm>
              <a:off x="914025" y="3405675"/>
              <a:ext cx="193850" cy="190850"/>
            </a:xfrm>
            <a:custGeom>
              <a:avLst/>
              <a:gdLst/>
              <a:ahLst/>
              <a:cxnLst/>
              <a:rect l="l" t="t" r="r" b="b"/>
              <a:pathLst>
                <a:path w="7754" h="7634" fill="none" extrusionOk="0">
                  <a:moveTo>
                    <a:pt x="5845" y="0"/>
                  </a:moveTo>
                  <a:lnTo>
                    <a:pt x="5845" y="0"/>
                  </a:lnTo>
                  <a:lnTo>
                    <a:pt x="5805" y="80"/>
                  </a:lnTo>
                  <a:lnTo>
                    <a:pt x="5646" y="318"/>
                  </a:lnTo>
                  <a:lnTo>
                    <a:pt x="5408" y="716"/>
                  </a:lnTo>
                  <a:lnTo>
                    <a:pt x="5169" y="1272"/>
                  </a:lnTo>
                  <a:lnTo>
                    <a:pt x="5090" y="1630"/>
                  </a:lnTo>
                  <a:lnTo>
                    <a:pt x="5010" y="2028"/>
                  </a:lnTo>
                  <a:lnTo>
                    <a:pt x="4970" y="2465"/>
                  </a:lnTo>
                  <a:lnTo>
                    <a:pt x="4930" y="2942"/>
                  </a:lnTo>
                  <a:lnTo>
                    <a:pt x="4930" y="3459"/>
                  </a:lnTo>
                  <a:lnTo>
                    <a:pt x="4970" y="4016"/>
                  </a:lnTo>
                  <a:lnTo>
                    <a:pt x="5090" y="4652"/>
                  </a:lnTo>
                  <a:lnTo>
                    <a:pt x="5249" y="5288"/>
                  </a:lnTo>
                  <a:lnTo>
                    <a:pt x="5249" y="5288"/>
                  </a:lnTo>
                  <a:lnTo>
                    <a:pt x="4652" y="4970"/>
                  </a:lnTo>
                  <a:lnTo>
                    <a:pt x="4096" y="4692"/>
                  </a:lnTo>
                  <a:lnTo>
                    <a:pt x="3579" y="4453"/>
                  </a:lnTo>
                  <a:lnTo>
                    <a:pt x="3102" y="4294"/>
                  </a:lnTo>
                  <a:lnTo>
                    <a:pt x="2624" y="4175"/>
                  </a:lnTo>
                  <a:lnTo>
                    <a:pt x="2187" y="4095"/>
                  </a:lnTo>
                  <a:lnTo>
                    <a:pt x="1789" y="4056"/>
                  </a:lnTo>
                  <a:lnTo>
                    <a:pt x="1432" y="4056"/>
                  </a:lnTo>
                  <a:lnTo>
                    <a:pt x="1432" y="4056"/>
                  </a:lnTo>
                  <a:lnTo>
                    <a:pt x="835" y="4095"/>
                  </a:lnTo>
                  <a:lnTo>
                    <a:pt x="358" y="4175"/>
                  </a:lnTo>
                  <a:lnTo>
                    <a:pt x="80" y="4254"/>
                  </a:lnTo>
                  <a:lnTo>
                    <a:pt x="0" y="4294"/>
                  </a:lnTo>
                  <a:lnTo>
                    <a:pt x="0" y="4294"/>
                  </a:lnTo>
                  <a:lnTo>
                    <a:pt x="239" y="4771"/>
                  </a:lnTo>
                  <a:lnTo>
                    <a:pt x="517" y="5169"/>
                  </a:lnTo>
                  <a:lnTo>
                    <a:pt x="796" y="5566"/>
                  </a:lnTo>
                  <a:lnTo>
                    <a:pt x="1074" y="5885"/>
                  </a:lnTo>
                  <a:lnTo>
                    <a:pt x="1392" y="6203"/>
                  </a:lnTo>
                  <a:lnTo>
                    <a:pt x="1710" y="6481"/>
                  </a:lnTo>
                  <a:lnTo>
                    <a:pt x="2028" y="6680"/>
                  </a:lnTo>
                  <a:lnTo>
                    <a:pt x="2346" y="6878"/>
                  </a:lnTo>
                  <a:lnTo>
                    <a:pt x="2982" y="7197"/>
                  </a:lnTo>
                  <a:lnTo>
                    <a:pt x="3579" y="7435"/>
                  </a:lnTo>
                  <a:lnTo>
                    <a:pt x="4135" y="7554"/>
                  </a:lnTo>
                  <a:lnTo>
                    <a:pt x="4652" y="7634"/>
                  </a:lnTo>
                  <a:lnTo>
                    <a:pt x="4652" y="7634"/>
                  </a:lnTo>
                  <a:lnTo>
                    <a:pt x="4732" y="7316"/>
                  </a:lnTo>
                  <a:lnTo>
                    <a:pt x="4891" y="7038"/>
                  </a:lnTo>
                  <a:lnTo>
                    <a:pt x="5090" y="6799"/>
                  </a:lnTo>
                  <a:lnTo>
                    <a:pt x="5328" y="6560"/>
                  </a:lnTo>
                  <a:lnTo>
                    <a:pt x="6322" y="5845"/>
                  </a:lnTo>
                  <a:lnTo>
                    <a:pt x="6322" y="5845"/>
                  </a:lnTo>
                  <a:lnTo>
                    <a:pt x="6561" y="5686"/>
                  </a:lnTo>
                  <a:lnTo>
                    <a:pt x="6799" y="5566"/>
                  </a:lnTo>
                  <a:lnTo>
                    <a:pt x="7077" y="5527"/>
                  </a:lnTo>
                  <a:lnTo>
                    <a:pt x="7316" y="5487"/>
                  </a:lnTo>
                  <a:lnTo>
                    <a:pt x="7316" y="5487"/>
                  </a:lnTo>
                  <a:lnTo>
                    <a:pt x="7634" y="5527"/>
                  </a:lnTo>
                  <a:lnTo>
                    <a:pt x="7634" y="5527"/>
                  </a:lnTo>
                  <a:lnTo>
                    <a:pt x="7714" y="5010"/>
                  </a:lnTo>
                  <a:lnTo>
                    <a:pt x="7753" y="4453"/>
                  </a:lnTo>
                  <a:lnTo>
                    <a:pt x="7753" y="3777"/>
                  </a:lnTo>
                  <a:lnTo>
                    <a:pt x="7714" y="3459"/>
                  </a:lnTo>
                  <a:lnTo>
                    <a:pt x="7634" y="3101"/>
                  </a:lnTo>
                  <a:lnTo>
                    <a:pt x="7555" y="2704"/>
                  </a:lnTo>
                  <a:lnTo>
                    <a:pt x="7435" y="2346"/>
                  </a:lnTo>
                  <a:lnTo>
                    <a:pt x="7276" y="1948"/>
                  </a:lnTo>
                  <a:lnTo>
                    <a:pt x="7077" y="1551"/>
                  </a:lnTo>
                  <a:lnTo>
                    <a:pt x="6839" y="1153"/>
                  </a:lnTo>
                  <a:lnTo>
                    <a:pt x="6561" y="756"/>
                  </a:lnTo>
                  <a:lnTo>
                    <a:pt x="6243" y="398"/>
                  </a:lnTo>
                  <a:lnTo>
                    <a:pt x="584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71"/>
            <p:cNvSpPr/>
            <p:nvPr/>
          </p:nvSpPr>
          <p:spPr>
            <a:xfrm>
              <a:off x="1029325" y="3542825"/>
              <a:ext cx="269400" cy="307175"/>
            </a:xfrm>
            <a:custGeom>
              <a:avLst/>
              <a:gdLst/>
              <a:ahLst/>
              <a:cxnLst/>
              <a:rect l="l" t="t" r="r" b="b"/>
              <a:pathLst>
                <a:path w="10776" h="12287" extrusionOk="0">
                  <a:moveTo>
                    <a:pt x="4493" y="4573"/>
                  </a:moveTo>
                  <a:lnTo>
                    <a:pt x="4970" y="4653"/>
                  </a:lnTo>
                  <a:lnTo>
                    <a:pt x="5567" y="4772"/>
                  </a:lnTo>
                  <a:lnTo>
                    <a:pt x="6163" y="5011"/>
                  </a:lnTo>
                  <a:lnTo>
                    <a:pt x="6123" y="5209"/>
                  </a:lnTo>
                  <a:lnTo>
                    <a:pt x="6004" y="5686"/>
                  </a:lnTo>
                  <a:lnTo>
                    <a:pt x="5885" y="5965"/>
                  </a:lnTo>
                  <a:lnTo>
                    <a:pt x="5726" y="6283"/>
                  </a:lnTo>
                  <a:lnTo>
                    <a:pt x="5487" y="6561"/>
                  </a:lnTo>
                  <a:lnTo>
                    <a:pt x="5209" y="6839"/>
                  </a:lnTo>
                  <a:lnTo>
                    <a:pt x="4970" y="6760"/>
                  </a:lnTo>
                  <a:lnTo>
                    <a:pt x="4652" y="6601"/>
                  </a:lnTo>
                  <a:lnTo>
                    <a:pt x="4334" y="6402"/>
                  </a:lnTo>
                  <a:lnTo>
                    <a:pt x="3937" y="6124"/>
                  </a:lnTo>
                  <a:lnTo>
                    <a:pt x="3539" y="5766"/>
                  </a:lnTo>
                  <a:lnTo>
                    <a:pt x="3380" y="5567"/>
                  </a:lnTo>
                  <a:lnTo>
                    <a:pt x="3221" y="5329"/>
                  </a:lnTo>
                  <a:lnTo>
                    <a:pt x="3062" y="5050"/>
                  </a:lnTo>
                  <a:lnTo>
                    <a:pt x="2903" y="4772"/>
                  </a:lnTo>
                  <a:lnTo>
                    <a:pt x="3221" y="4653"/>
                  </a:lnTo>
                  <a:lnTo>
                    <a:pt x="3579" y="4573"/>
                  </a:lnTo>
                  <a:close/>
                  <a:moveTo>
                    <a:pt x="8509" y="7515"/>
                  </a:moveTo>
                  <a:lnTo>
                    <a:pt x="8628" y="7555"/>
                  </a:lnTo>
                  <a:lnTo>
                    <a:pt x="8708" y="7635"/>
                  </a:lnTo>
                  <a:lnTo>
                    <a:pt x="8787" y="7714"/>
                  </a:lnTo>
                  <a:lnTo>
                    <a:pt x="8906" y="7913"/>
                  </a:lnTo>
                  <a:lnTo>
                    <a:pt x="8906" y="8112"/>
                  </a:lnTo>
                  <a:lnTo>
                    <a:pt x="8827" y="8311"/>
                  </a:lnTo>
                  <a:lnTo>
                    <a:pt x="8708" y="8470"/>
                  </a:lnTo>
                  <a:lnTo>
                    <a:pt x="8549" y="8549"/>
                  </a:lnTo>
                  <a:lnTo>
                    <a:pt x="8390" y="8589"/>
                  </a:lnTo>
                  <a:lnTo>
                    <a:pt x="8270" y="8549"/>
                  </a:lnTo>
                  <a:lnTo>
                    <a:pt x="8151" y="8509"/>
                  </a:lnTo>
                  <a:lnTo>
                    <a:pt x="8032" y="8430"/>
                  </a:lnTo>
                  <a:lnTo>
                    <a:pt x="7952" y="8350"/>
                  </a:lnTo>
                  <a:lnTo>
                    <a:pt x="7873" y="8152"/>
                  </a:lnTo>
                  <a:lnTo>
                    <a:pt x="7873" y="7953"/>
                  </a:lnTo>
                  <a:lnTo>
                    <a:pt x="7912" y="7754"/>
                  </a:lnTo>
                  <a:lnTo>
                    <a:pt x="8072" y="7635"/>
                  </a:lnTo>
                  <a:lnTo>
                    <a:pt x="8231" y="7555"/>
                  </a:lnTo>
                  <a:lnTo>
                    <a:pt x="8390" y="7515"/>
                  </a:lnTo>
                  <a:close/>
                  <a:moveTo>
                    <a:pt x="2704" y="1"/>
                  </a:moveTo>
                  <a:lnTo>
                    <a:pt x="2465" y="41"/>
                  </a:lnTo>
                  <a:lnTo>
                    <a:pt x="2187" y="80"/>
                  </a:lnTo>
                  <a:lnTo>
                    <a:pt x="1949" y="200"/>
                  </a:lnTo>
                  <a:lnTo>
                    <a:pt x="1710" y="359"/>
                  </a:lnTo>
                  <a:lnTo>
                    <a:pt x="716" y="1074"/>
                  </a:lnTo>
                  <a:lnTo>
                    <a:pt x="478" y="1313"/>
                  </a:lnTo>
                  <a:lnTo>
                    <a:pt x="279" y="1552"/>
                  </a:lnTo>
                  <a:lnTo>
                    <a:pt x="120" y="1830"/>
                  </a:lnTo>
                  <a:lnTo>
                    <a:pt x="40" y="2148"/>
                  </a:lnTo>
                  <a:lnTo>
                    <a:pt x="0" y="2466"/>
                  </a:lnTo>
                  <a:lnTo>
                    <a:pt x="80" y="2784"/>
                  </a:lnTo>
                  <a:lnTo>
                    <a:pt x="438" y="3818"/>
                  </a:lnTo>
                  <a:lnTo>
                    <a:pt x="676" y="4414"/>
                  </a:lnTo>
                  <a:lnTo>
                    <a:pt x="955" y="5090"/>
                  </a:lnTo>
                  <a:lnTo>
                    <a:pt x="1312" y="5766"/>
                  </a:lnTo>
                  <a:lnTo>
                    <a:pt x="1670" y="6482"/>
                  </a:lnTo>
                  <a:lnTo>
                    <a:pt x="2108" y="7197"/>
                  </a:lnTo>
                  <a:lnTo>
                    <a:pt x="2625" y="7913"/>
                  </a:lnTo>
                  <a:lnTo>
                    <a:pt x="3141" y="8589"/>
                  </a:lnTo>
                  <a:lnTo>
                    <a:pt x="3738" y="9305"/>
                  </a:lnTo>
                  <a:lnTo>
                    <a:pt x="4414" y="9941"/>
                  </a:lnTo>
                  <a:lnTo>
                    <a:pt x="5129" y="10537"/>
                  </a:lnTo>
                  <a:lnTo>
                    <a:pt x="5925" y="11054"/>
                  </a:lnTo>
                  <a:lnTo>
                    <a:pt x="6362" y="11332"/>
                  </a:lnTo>
                  <a:lnTo>
                    <a:pt x="6799" y="11531"/>
                  </a:lnTo>
                  <a:lnTo>
                    <a:pt x="7237" y="11730"/>
                  </a:lnTo>
                  <a:lnTo>
                    <a:pt x="7714" y="11929"/>
                  </a:lnTo>
                  <a:lnTo>
                    <a:pt x="8191" y="12088"/>
                  </a:lnTo>
                  <a:lnTo>
                    <a:pt x="8708" y="12247"/>
                  </a:lnTo>
                  <a:lnTo>
                    <a:pt x="9066" y="12286"/>
                  </a:lnTo>
                  <a:lnTo>
                    <a:pt x="9384" y="12247"/>
                  </a:lnTo>
                  <a:lnTo>
                    <a:pt x="9741" y="12127"/>
                  </a:lnTo>
                  <a:lnTo>
                    <a:pt x="10020" y="11968"/>
                  </a:lnTo>
                  <a:lnTo>
                    <a:pt x="10298" y="11730"/>
                  </a:lnTo>
                  <a:lnTo>
                    <a:pt x="10497" y="11491"/>
                  </a:lnTo>
                  <a:lnTo>
                    <a:pt x="10656" y="11173"/>
                  </a:lnTo>
                  <a:lnTo>
                    <a:pt x="10775" y="10855"/>
                  </a:lnTo>
                  <a:lnTo>
                    <a:pt x="10775" y="10497"/>
                  </a:lnTo>
                  <a:lnTo>
                    <a:pt x="10735" y="9941"/>
                  </a:lnTo>
                  <a:lnTo>
                    <a:pt x="10656" y="9384"/>
                  </a:lnTo>
                  <a:lnTo>
                    <a:pt x="10537" y="8827"/>
                  </a:lnTo>
                  <a:lnTo>
                    <a:pt x="10417" y="8311"/>
                  </a:lnTo>
                  <a:lnTo>
                    <a:pt x="10258" y="7794"/>
                  </a:lnTo>
                  <a:lnTo>
                    <a:pt x="10099" y="7317"/>
                  </a:lnTo>
                  <a:lnTo>
                    <a:pt x="9702" y="6362"/>
                  </a:lnTo>
                  <a:lnTo>
                    <a:pt x="9264" y="5527"/>
                  </a:lnTo>
                  <a:lnTo>
                    <a:pt x="8787" y="4732"/>
                  </a:lnTo>
                  <a:lnTo>
                    <a:pt x="8231" y="4017"/>
                  </a:lnTo>
                  <a:lnTo>
                    <a:pt x="7674" y="3341"/>
                  </a:lnTo>
                  <a:lnTo>
                    <a:pt x="7078" y="2744"/>
                  </a:lnTo>
                  <a:lnTo>
                    <a:pt x="6481" y="2188"/>
                  </a:lnTo>
                  <a:lnTo>
                    <a:pt x="5885" y="1711"/>
                  </a:lnTo>
                  <a:lnTo>
                    <a:pt x="5328" y="1313"/>
                  </a:lnTo>
                  <a:lnTo>
                    <a:pt x="4772" y="915"/>
                  </a:lnTo>
                  <a:lnTo>
                    <a:pt x="4255" y="637"/>
                  </a:lnTo>
                  <a:lnTo>
                    <a:pt x="3340" y="160"/>
                  </a:lnTo>
                  <a:lnTo>
                    <a:pt x="3181" y="80"/>
                  </a:lnTo>
                  <a:lnTo>
                    <a:pt x="3022" y="41"/>
                  </a:lnTo>
                  <a:lnTo>
                    <a:pt x="2704" y="1"/>
                  </a:lnTo>
                  <a:close/>
                </a:path>
              </a:pathLst>
            </a:custGeom>
            <a:solidFill>
              <a:srgbClr val="6565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71"/>
            <p:cNvSpPr/>
            <p:nvPr/>
          </p:nvSpPr>
          <p:spPr>
            <a:xfrm>
              <a:off x="1226125" y="3730700"/>
              <a:ext cx="25875" cy="26850"/>
            </a:xfrm>
            <a:custGeom>
              <a:avLst/>
              <a:gdLst/>
              <a:ahLst/>
              <a:cxnLst/>
              <a:rect l="l" t="t" r="r" b="b"/>
              <a:pathLst>
                <a:path w="1035" h="1074" fill="none" extrusionOk="0">
                  <a:moveTo>
                    <a:pt x="518" y="1074"/>
                  </a:moveTo>
                  <a:lnTo>
                    <a:pt x="518" y="1074"/>
                  </a:lnTo>
                  <a:lnTo>
                    <a:pt x="398" y="1034"/>
                  </a:lnTo>
                  <a:lnTo>
                    <a:pt x="279" y="994"/>
                  </a:lnTo>
                  <a:lnTo>
                    <a:pt x="160" y="915"/>
                  </a:lnTo>
                  <a:lnTo>
                    <a:pt x="80" y="835"/>
                  </a:lnTo>
                  <a:lnTo>
                    <a:pt x="80" y="835"/>
                  </a:lnTo>
                  <a:lnTo>
                    <a:pt x="1" y="637"/>
                  </a:lnTo>
                  <a:lnTo>
                    <a:pt x="1" y="438"/>
                  </a:lnTo>
                  <a:lnTo>
                    <a:pt x="40" y="239"/>
                  </a:lnTo>
                  <a:lnTo>
                    <a:pt x="200" y="120"/>
                  </a:lnTo>
                  <a:lnTo>
                    <a:pt x="200" y="120"/>
                  </a:lnTo>
                  <a:lnTo>
                    <a:pt x="359" y="40"/>
                  </a:lnTo>
                  <a:lnTo>
                    <a:pt x="518" y="0"/>
                  </a:lnTo>
                  <a:lnTo>
                    <a:pt x="518" y="0"/>
                  </a:lnTo>
                  <a:lnTo>
                    <a:pt x="637" y="0"/>
                  </a:lnTo>
                  <a:lnTo>
                    <a:pt x="756" y="40"/>
                  </a:lnTo>
                  <a:lnTo>
                    <a:pt x="836" y="120"/>
                  </a:lnTo>
                  <a:lnTo>
                    <a:pt x="915" y="199"/>
                  </a:lnTo>
                  <a:lnTo>
                    <a:pt x="915" y="199"/>
                  </a:lnTo>
                  <a:lnTo>
                    <a:pt x="1034" y="398"/>
                  </a:lnTo>
                  <a:lnTo>
                    <a:pt x="1034" y="597"/>
                  </a:lnTo>
                  <a:lnTo>
                    <a:pt x="955" y="796"/>
                  </a:lnTo>
                  <a:lnTo>
                    <a:pt x="836" y="955"/>
                  </a:lnTo>
                  <a:lnTo>
                    <a:pt x="836" y="955"/>
                  </a:lnTo>
                  <a:lnTo>
                    <a:pt x="677" y="1034"/>
                  </a:lnTo>
                  <a:lnTo>
                    <a:pt x="518" y="107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71"/>
            <p:cNvSpPr/>
            <p:nvPr/>
          </p:nvSpPr>
          <p:spPr>
            <a:xfrm>
              <a:off x="1101875" y="3657150"/>
              <a:ext cx="81550" cy="56675"/>
            </a:xfrm>
            <a:custGeom>
              <a:avLst/>
              <a:gdLst/>
              <a:ahLst/>
              <a:cxnLst/>
              <a:rect l="l" t="t" r="r" b="b"/>
              <a:pathLst>
                <a:path w="3262" h="2267" fill="none" extrusionOk="0">
                  <a:moveTo>
                    <a:pt x="2307" y="2266"/>
                  </a:moveTo>
                  <a:lnTo>
                    <a:pt x="2307" y="2266"/>
                  </a:lnTo>
                  <a:lnTo>
                    <a:pt x="2068" y="2187"/>
                  </a:lnTo>
                  <a:lnTo>
                    <a:pt x="1750" y="2028"/>
                  </a:lnTo>
                  <a:lnTo>
                    <a:pt x="1432" y="1829"/>
                  </a:lnTo>
                  <a:lnTo>
                    <a:pt x="1035" y="1551"/>
                  </a:lnTo>
                  <a:lnTo>
                    <a:pt x="637" y="1193"/>
                  </a:lnTo>
                  <a:lnTo>
                    <a:pt x="478" y="994"/>
                  </a:lnTo>
                  <a:lnTo>
                    <a:pt x="319" y="756"/>
                  </a:lnTo>
                  <a:lnTo>
                    <a:pt x="160" y="477"/>
                  </a:lnTo>
                  <a:lnTo>
                    <a:pt x="1" y="199"/>
                  </a:lnTo>
                  <a:lnTo>
                    <a:pt x="1" y="199"/>
                  </a:lnTo>
                  <a:lnTo>
                    <a:pt x="319" y="80"/>
                  </a:lnTo>
                  <a:lnTo>
                    <a:pt x="677" y="0"/>
                  </a:lnTo>
                  <a:lnTo>
                    <a:pt x="1154" y="0"/>
                  </a:lnTo>
                  <a:lnTo>
                    <a:pt x="1154" y="0"/>
                  </a:lnTo>
                  <a:lnTo>
                    <a:pt x="1591" y="0"/>
                  </a:lnTo>
                  <a:lnTo>
                    <a:pt x="2068" y="80"/>
                  </a:lnTo>
                  <a:lnTo>
                    <a:pt x="2665" y="199"/>
                  </a:lnTo>
                  <a:lnTo>
                    <a:pt x="3261" y="438"/>
                  </a:lnTo>
                  <a:lnTo>
                    <a:pt x="3261" y="438"/>
                  </a:lnTo>
                  <a:lnTo>
                    <a:pt x="3221" y="636"/>
                  </a:lnTo>
                  <a:lnTo>
                    <a:pt x="3102" y="1113"/>
                  </a:lnTo>
                  <a:lnTo>
                    <a:pt x="2983" y="1392"/>
                  </a:lnTo>
                  <a:lnTo>
                    <a:pt x="2824" y="1710"/>
                  </a:lnTo>
                  <a:lnTo>
                    <a:pt x="2585" y="1988"/>
                  </a:lnTo>
                  <a:lnTo>
                    <a:pt x="2307" y="226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71"/>
            <p:cNvSpPr/>
            <p:nvPr/>
          </p:nvSpPr>
          <p:spPr>
            <a:xfrm>
              <a:off x="1029325" y="3542825"/>
              <a:ext cx="269400" cy="307175"/>
            </a:xfrm>
            <a:custGeom>
              <a:avLst/>
              <a:gdLst/>
              <a:ahLst/>
              <a:cxnLst/>
              <a:rect l="l" t="t" r="r" b="b"/>
              <a:pathLst>
                <a:path w="10776" h="12287" fill="none" extrusionOk="0">
                  <a:moveTo>
                    <a:pt x="2704" y="1"/>
                  </a:moveTo>
                  <a:lnTo>
                    <a:pt x="2704" y="1"/>
                  </a:lnTo>
                  <a:lnTo>
                    <a:pt x="2465" y="41"/>
                  </a:lnTo>
                  <a:lnTo>
                    <a:pt x="2187" y="80"/>
                  </a:lnTo>
                  <a:lnTo>
                    <a:pt x="1949" y="200"/>
                  </a:lnTo>
                  <a:lnTo>
                    <a:pt x="1710" y="359"/>
                  </a:lnTo>
                  <a:lnTo>
                    <a:pt x="716" y="1074"/>
                  </a:lnTo>
                  <a:lnTo>
                    <a:pt x="716" y="1074"/>
                  </a:lnTo>
                  <a:lnTo>
                    <a:pt x="478" y="1313"/>
                  </a:lnTo>
                  <a:lnTo>
                    <a:pt x="279" y="1552"/>
                  </a:lnTo>
                  <a:lnTo>
                    <a:pt x="120" y="1830"/>
                  </a:lnTo>
                  <a:lnTo>
                    <a:pt x="40" y="2148"/>
                  </a:lnTo>
                  <a:lnTo>
                    <a:pt x="40" y="2148"/>
                  </a:lnTo>
                  <a:lnTo>
                    <a:pt x="0" y="2466"/>
                  </a:lnTo>
                  <a:lnTo>
                    <a:pt x="80" y="2784"/>
                  </a:lnTo>
                  <a:lnTo>
                    <a:pt x="80" y="2784"/>
                  </a:lnTo>
                  <a:lnTo>
                    <a:pt x="438" y="3818"/>
                  </a:lnTo>
                  <a:lnTo>
                    <a:pt x="676" y="4414"/>
                  </a:lnTo>
                  <a:lnTo>
                    <a:pt x="955" y="5090"/>
                  </a:lnTo>
                  <a:lnTo>
                    <a:pt x="1312" y="5766"/>
                  </a:lnTo>
                  <a:lnTo>
                    <a:pt x="1670" y="6482"/>
                  </a:lnTo>
                  <a:lnTo>
                    <a:pt x="2108" y="7197"/>
                  </a:lnTo>
                  <a:lnTo>
                    <a:pt x="2625" y="7913"/>
                  </a:lnTo>
                  <a:lnTo>
                    <a:pt x="3141" y="8589"/>
                  </a:lnTo>
                  <a:lnTo>
                    <a:pt x="3738" y="9305"/>
                  </a:lnTo>
                  <a:lnTo>
                    <a:pt x="4414" y="9941"/>
                  </a:lnTo>
                  <a:lnTo>
                    <a:pt x="5129" y="10537"/>
                  </a:lnTo>
                  <a:lnTo>
                    <a:pt x="5925" y="11054"/>
                  </a:lnTo>
                  <a:lnTo>
                    <a:pt x="6362" y="11332"/>
                  </a:lnTo>
                  <a:lnTo>
                    <a:pt x="6799" y="11531"/>
                  </a:lnTo>
                  <a:lnTo>
                    <a:pt x="7237" y="11730"/>
                  </a:lnTo>
                  <a:lnTo>
                    <a:pt x="7714" y="11929"/>
                  </a:lnTo>
                  <a:lnTo>
                    <a:pt x="8191" y="12088"/>
                  </a:lnTo>
                  <a:lnTo>
                    <a:pt x="8708" y="12247"/>
                  </a:lnTo>
                  <a:lnTo>
                    <a:pt x="8708" y="12247"/>
                  </a:lnTo>
                  <a:lnTo>
                    <a:pt x="9066" y="12286"/>
                  </a:lnTo>
                  <a:lnTo>
                    <a:pt x="9066" y="12286"/>
                  </a:lnTo>
                  <a:lnTo>
                    <a:pt x="9384" y="12247"/>
                  </a:lnTo>
                  <a:lnTo>
                    <a:pt x="9741" y="12127"/>
                  </a:lnTo>
                  <a:lnTo>
                    <a:pt x="10020" y="11968"/>
                  </a:lnTo>
                  <a:lnTo>
                    <a:pt x="10298" y="11730"/>
                  </a:lnTo>
                  <a:lnTo>
                    <a:pt x="10497" y="11491"/>
                  </a:lnTo>
                  <a:lnTo>
                    <a:pt x="10656" y="11173"/>
                  </a:lnTo>
                  <a:lnTo>
                    <a:pt x="10775" y="10855"/>
                  </a:lnTo>
                  <a:lnTo>
                    <a:pt x="10775" y="10497"/>
                  </a:lnTo>
                  <a:lnTo>
                    <a:pt x="10775" y="10497"/>
                  </a:lnTo>
                  <a:lnTo>
                    <a:pt x="10735" y="9941"/>
                  </a:lnTo>
                  <a:lnTo>
                    <a:pt x="10656" y="9384"/>
                  </a:lnTo>
                  <a:lnTo>
                    <a:pt x="10537" y="8827"/>
                  </a:lnTo>
                  <a:lnTo>
                    <a:pt x="10417" y="8311"/>
                  </a:lnTo>
                  <a:lnTo>
                    <a:pt x="10258" y="7794"/>
                  </a:lnTo>
                  <a:lnTo>
                    <a:pt x="10099" y="7317"/>
                  </a:lnTo>
                  <a:lnTo>
                    <a:pt x="9702" y="6362"/>
                  </a:lnTo>
                  <a:lnTo>
                    <a:pt x="9264" y="5527"/>
                  </a:lnTo>
                  <a:lnTo>
                    <a:pt x="8787" y="4732"/>
                  </a:lnTo>
                  <a:lnTo>
                    <a:pt x="8231" y="4017"/>
                  </a:lnTo>
                  <a:lnTo>
                    <a:pt x="7674" y="3341"/>
                  </a:lnTo>
                  <a:lnTo>
                    <a:pt x="7078" y="2744"/>
                  </a:lnTo>
                  <a:lnTo>
                    <a:pt x="6481" y="2188"/>
                  </a:lnTo>
                  <a:lnTo>
                    <a:pt x="5885" y="1711"/>
                  </a:lnTo>
                  <a:lnTo>
                    <a:pt x="5328" y="1313"/>
                  </a:lnTo>
                  <a:lnTo>
                    <a:pt x="4772" y="915"/>
                  </a:lnTo>
                  <a:lnTo>
                    <a:pt x="4255" y="637"/>
                  </a:lnTo>
                  <a:lnTo>
                    <a:pt x="3340" y="160"/>
                  </a:lnTo>
                  <a:lnTo>
                    <a:pt x="3340" y="160"/>
                  </a:lnTo>
                  <a:lnTo>
                    <a:pt x="3181" y="80"/>
                  </a:lnTo>
                  <a:lnTo>
                    <a:pt x="3022" y="41"/>
                  </a:lnTo>
                  <a:lnTo>
                    <a:pt x="3022" y="41"/>
                  </a:lnTo>
                  <a:lnTo>
                    <a:pt x="270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71"/>
            <p:cNvSpPr/>
            <p:nvPr/>
          </p:nvSpPr>
          <p:spPr>
            <a:xfrm>
              <a:off x="1226125" y="3730700"/>
              <a:ext cx="25875" cy="26850"/>
            </a:xfrm>
            <a:custGeom>
              <a:avLst/>
              <a:gdLst/>
              <a:ahLst/>
              <a:cxnLst/>
              <a:rect l="l" t="t" r="r" b="b"/>
              <a:pathLst>
                <a:path w="1035" h="1074" extrusionOk="0">
                  <a:moveTo>
                    <a:pt x="518" y="0"/>
                  </a:moveTo>
                  <a:lnTo>
                    <a:pt x="359" y="40"/>
                  </a:lnTo>
                  <a:lnTo>
                    <a:pt x="200" y="120"/>
                  </a:lnTo>
                  <a:lnTo>
                    <a:pt x="40" y="239"/>
                  </a:lnTo>
                  <a:lnTo>
                    <a:pt x="1" y="438"/>
                  </a:lnTo>
                  <a:lnTo>
                    <a:pt x="1" y="637"/>
                  </a:lnTo>
                  <a:lnTo>
                    <a:pt x="80" y="835"/>
                  </a:lnTo>
                  <a:lnTo>
                    <a:pt x="160" y="915"/>
                  </a:lnTo>
                  <a:lnTo>
                    <a:pt x="279" y="994"/>
                  </a:lnTo>
                  <a:lnTo>
                    <a:pt x="398" y="1034"/>
                  </a:lnTo>
                  <a:lnTo>
                    <a:pt x="518" y="1074"/>
                  </a:lnTo>
                  <a:lnTo>
                    <a:pt x="677" y="1034"/>
                  </a:lnTo>
                  <a:lnTo>
                    <a:pt x="836" y="955"/>
                  </a:lnTo>
                  <a:lnTo>
                    <a:pt x="955" y="796"/>
                  </a:lnTo>
                  <a:lnTo>
                    <a:pt x="1034" y="597"/>
                  </a:lnTo>
                  <a:lnTo>
                    <a:pt x="1034" y="398"/>
                  </a:lnTo>
                  <a:lnTo>
                    <a:pt x="915" y="199"/>
                  </a:lnTo>
                  <a:lnTo>
                    <a:pt x="836" y="120"/>
                  </a:lnTo>
                  <a:lnTo>
                    <a:pt x="756" y="40"/>
                  </a:lnTo>
                  <a:lnTo>
                    <a:pt x="637" y="0"/>
                  </a:lnTo>
                  <a:close/>
                </a:path>
              </a:pathLst>
            </a:custGeom>
            <a:solidFill>
              <a:srgbClr val="4D56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71"/>
            <p:cNvSpPr/>
            <p:nvPr/>
          </p:nvSpPr>
          <p:spPr>
            <a:xfrm>
              <a:off x="1226125" y="3730700"/>
              <a:ext cx="25875" cy="26850"/>
            </a:xfrm>
            <a:custGeom>
              <a:avLst/>
              <a:gdLst/>
              <a:ahLst/>
              <a:cxnLst/>
              <a:rect l="l" t="t" r="r" b="b"/>
              <a:pathLst>
                <a:path w="1035" h="1074" fill="none" extrusionOk="0">
                  <a:moveTo>
                    <a:pt x="518" y="0"/>
                  </a:moveTo>
                  <a:lnTo>
                    <a:pt x="518" y="0"/>
                  </a:lnTo>
                  <a:lnTo>
                    <a:pt x="359" y="40"/>
                  </a:lnTo>
                  <a:lnTo>
                    <a:pt x="200" y="120"/>
                  </a:lnTo>
                  <a:lnTo>
                    <a:pt x="200" y="120"/>
                  </a:lnTo>
                  <a:lnTo>
                    <a:pt x="40" y="239"/>
                  </a:lnTo>
                  <a:lnTo>
                    <a:pt x="1" y="438"/>
                  </a:lnTo>
                  <a:lnTo>
                    <a:pt x="1" y="637"/>
                  </a:lnTo>
                  <a:lnTo>
                    <a:pt x="80" y="835"/>
                  </a:lnTo>
                  <a:lnTo>
                    <a:pt x="80" y="835"/>
                  </a:lnTo>
                  <a:lnTo>
                    <a:pt x="160" y="915"/>
                  </a:lnTo>
                  <a:lnTo>
                    <a:pt x="279" y="994"/>
                  </a:lnTo>
                  <a:lnTo>
                    <a:pt x="398" y="1034"/>
                  </a:lnTo>
                  <a:lnTo>
                    <a:pt x="518" y="1074"/>
                  </a:lnTo>
                  <a:lnTo>
                    <a:pt x="518" y="1074"/>
                  </a:lnTo>
                  <a:lnTo>
                    <a:pt x="677" y="1034"/>
                  </a:lnTo>
                  <a:lnTo>
                    <a:pt x="836" y="955"/>
                  </a:lnTo>
                  <a:lnTo>
                    <a:pt x="836" y="955"/>
                  </a:lnTo>
                  <a:lnTo>
                    <a:pt x="955" y="796"/>
                  </a:lnTo>
                  <a:lnTo>
                    <a:pt x="1034" y="597"/>
                  </a:lnTo>
                  <a:lnTo>
                    <a:pt x="1034" y="398"/>
                  </a:lnTo>
                  <a:lnTo>
                    <a:pt x="915" y="199"/>
                  </a:lnTo>
                  <a:lnTo>
                    <a:pt x="915" y="199"/>
                  </a:lnTo>
                  <a:lnTo>
                    <a:pt x="836" y="120"/>
                  </a:lnTo>
                  <a:lnTo>
                    <a:pt x="756" y="40"/>
                  </a:lnTo>
                  <a:lnTo>
                    <a:pt x="637" y="0"/>
                  </a:lnTo>
                  <a:lnTo>
                    <a:pt x="51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71"/>
            <p:cNvSpPr/>
            <p:nvPr/>
          </p:nvSpPr>
          <p:spPr>
            <a:xfrm>
              <a:off x="1101875" y="3657150"/>
              <a:ext cx="81550" cy="56675"/>
            </a:xfrm>
            <a:custGeom>
              <a:avLst/>
              <a:gdLst/>
              <a:ahLst/>
              <a:cxnLst/>
              <a:rect l="l" t="t" r="r" b="b"/>
              <a:pathLst>
                <a:path w="3262" h="2267" extrusionOk="0">
                  <a:moveTo>
                    <a:pt x="677" y="0"/>
                  </a:moveTo>
                  <a:lnTo>
                    <a:pt x="319" y="80"/>
                  </a:lnTo>
                  <a:lnTo>
                    <a:pt x="1" y="199"/>
                  </a:lnTo>
                  <a:lnTo>
                    <a:pt x="160" y="477"/>
                  </a:lnTo>
                  <a:lnTo>
                    <a:pt x="319" y="756"/>
                  </a:lnTo>
                  <a:lnTo>
                    <a:pt x="478" y="994"/>
                  </a:lnTo>
                  <a:lnTo>
                    <a:pt x="637" y="1193"/>
                  </a:lnTo>
                  <a:lnTo>
                    <a:pt x="1035" y="1551"/>
                  </a:lnTo>
                  <a:lnTo>
                    <a:pt x="1432" y="1829"/>
                  </a:lnTo>
                  <a:lnTo>
                    <a:pt x="1750" y="2028"/>
                  </a:lnTo>
                  <a:lnTo>
                    <a:pt x="2068" y="2187"/>
                  </a:lnTo>
                  <a:lnTo>
                    <a:pt x="2307" y="2266"/>
                  </a:lnTo>
                  <a:lnTo>
                    <a:pt x="2585" y="1988"/>
                  </a:lnTo>
                  <a:lnTo>
                    <a:pt x="2824" y="1710"/>
                  </a:lnTo>
                  <a:lnTo>
                    <a:pt x="2983" y="1392"/>
                  </a:lnTo>
                  <a:lnTo>
                    <a:pt x="3102" y="1113"/>
                  </a:lnTo>
                  <a:lnTo>
                    <a:pt x="3221" y="636"/>
                  </a:lnTo>
                  <a:lnTo>
                    <a:pt x="3261" y="438"/>
                  </a:lnTo>
                  <a:lnTo>
                    <a:pt x="2665" y="199"/>
                  </a:lnTo>
                  <a:lnTo>
                    <a:pt x="2068" y="80"/>
                  </a:lnTo>
                  <a:lnTo>
                    <a:pt x="1591" y="0"/>
                  </a:lnTo>
                  <a:close/>
                </a:path>
              </a:pathLst>
            </a:custGeom>
            <a:solidFill>
              <a:srgbClr val="5E73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71"/>
            <p:cNvSpPr/>
            <p:nvPr/>
          </p:nvSpPr>
          <p:spPr>
            <a:xfrm>
              <a:off x="1101875" y="3657150"/>
              <a:ext cx="81550" cy="56675"/>
            </a:xfrm>
            <a:custGeom>
              <a:avLst/>
              <a:gdLst/>
              <a:ahLst/>
              <a:cxnLst/>
              <a:rect l="l" t="t" r="r" b="b"/>
              <a:pathLst>
                <a:path w="3262" h="2267" fill="none" extrusionOk="0">
                  <a:moveTo>
                    <a:pt x="1154" y="0"/>
                  </a:moveTo>
                  <a:lnTo>
                    <a:pt x="1154" y="0"/>
                  </a:lnTo>
                  <a:lnTo>
                    <a:pt x="677" y="0"/>
                  </a:lnTo>
                  <a:lnTo>
                    <a:pt x="319" y="80"/>
                  </a:lnTo>
                  <a:lnTo>
                    <a:pt x="1" y="199"/>
                  </a:lnTo>
                  <a:lnTo>
                    <a:pt x="1" y="199"/>
                  </a:lnTo>
                  <a:lnTo>
                    <a:pt x="160" y="477"/>
                  </a:lnTo>
                  <a:lnTo>
                    <a:pt x="319" y="756"/>
                  </a:lnTo>
                  <a:lnTo>
                    <a:pt x="478" y="994"/>
                  </a:lnTo>
                  <a:lnTo>
                    <a:pt x="637" y="1193"/>
                  </a:lnTo>
                  <a:lnTo>
                    <a:pt x="1035" y="1551"/>
                  </a:lnTo>
                  <a:lnTo>
                    <a:pt x="1432" y="1829"/>
                  </a:lnTo>
                  <a:lnTo>
                    <a:pt x="1750" y="2028"/>
                  </a:lnTo>
                  <a:lnTo>
                    <a:pt x="2068" y="2187"/>
                  </a:lnTo>
                  <a:lnTo>
                    <a:pt x="2307" y="2266"/>
                  </a:lnTo>
                  <a:lnTo>
                    <a:pt x="2307" y="2266"/>
                  </a:lnTo>
                  <a:lnTo>
                    <a:pt x="2585" y="1988"/>
                  </a:lnTo>
                  <a:lnTo>
                    <a:pt x="2824" y="1710"/>
                  </a:lnTo>
                  <a:lnTo>
                    <a:pt x="2983" y="1392"/>
                  </a:lnTo>
                  <a:lnTo>
                    <a:pt x="3102" y="1113"/>
                  </a:lnTo>
                  <a:lnTo>
                    <a:pt x="3221" y="636"/>
                  </a:lnTo>
                  <a:lnTo>
                    <a:pt x="3261" y="438"/>
                  </a:lnTo>
                  <a:lnTo>
                    <a:pt x="3261" y="438"/>
                  </a:lnTo>
                  <a:lnTo>
                    <a:pt x="2665" y="199"/>
                  </a:lnTo>
                  <a:lnTo>
                    <a:pt x="2068" y="80"/>
                  </a:lnTo>
                  <a:lnTo>
                    <a:pt x="1591" y="0"/>
                  </a:lnTo>
                  <a:lnTo>
                    <a:pt x="115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71"/>
            <p:cNvSpPr/>
            <p:nvPr/>
          </p:nvSpPr>
          <p:spPr>
            <a:xfrm>
              <a:off x="449825" y="3661125"/>
              <a:ext cx="86500" cy="84500"/>
            </a:xfrm>
            <a:custGeom>
              <a:avLst/>
              <a:gdLst/>
              <a:ahLst/>
              <a:cxnLst/>
              <a:rect l="l" t="t" r="r" b="b"/>
              <a:pathLst>
                <a:path w="3460" h="3380" extrusionOk="0">
                  <a:moveTo>
                    <a:pt x="2585" y="0"/>
                  </a:moveTo>
                  <a:lnTo>
                    <a:pt x="2506" y="120"/>
                  </a:lnTo>
                  <a:lnTo>
                    <a:pt x="2386" y="318"/>
                  </a:lnTo>
                  <a:lnTo>
                    <a:pt x="2307" y="557"/>
                  </a:lnTo>
                  <a:lnTo>
                    <a:pt x="2227" y="875"/>
                  </a:lnTo>
                  <a:lnTo>
                    <a:pt x="2187" y="1312"/>
                  </a:lnTo>
                  <a:lnTo>
                    <a:pt x="2227" y="1789"/>
                  </a:lnTo>
                  <a:lnTo>
                    <a:pt x="2307" y="2346"/>
                  </a:lnTo>
                  <a:lnTo>
                    <a:pt x="1830" y="2068"/>
                  </a:lnTo>
                  <a:lnTo>
                    <a:pt x="1353" y="1909"/>
                  </a:lnTo>
                  <a:lnTo>
                    <a:pt x="955" y="1829"/>
                  </a:lnTo>
                  <a:lnTo>
                    <a:pt x="637" y="1789"/>
                  </a:lnTo>
                  <a:lnTo>
                    <a:pt x="359" y="1829"/>
                  </a:lnTo>
                  <a:lnTo>
                    <a:pt x="160" y="1869"/>
                  </a:lnTo>
                  <a:lnTo>
                    <a:pt x="1" y="1909"/>
                  </a:lnTo>
                  <a:lnTo>
                    <a:pt x="200" y="2306"/>
                  </a:lnTo>
                  <a:lnTo>
                    <a:pt x="478" y="2624"/>
                  </a:lnTo>
                  <a:lnTo>
                    <a:pt x="756" y="2863"/>
                  </a:lnTo>
                  <a:lnTo>
                    <a:pt x="1034" y="3062"/>
                  </a:lnTo>
                  <a:lnTo>
                    <a:pt x="1313" y="3221"/>
                  </a:lnTo>
                  <a:lnTo>
                    <a:pt x="1591" y="3300"/>
                  </a:lnTo>
                  <a:lnTo>
                    <a:pt x="1830" y="3340"/>
                  </a:lnTo>
                  <a:lnTo>
                    <a:pt x="2068" y="3380"/>
                  </a:lnTo>
                  <a:lnTo>
                    <a:pt x="2108" y="3261"/>
                  </a:lnTo>
                  <a:lnTo>
                    <a:pt x="2148" y="3141"/>
                  </a:lnTo>
                  <a:lnTo>
                    <a:pt x="2267" y="3022"/>
                  </a:lnTo>
                  <a:lnTo>
                    <a:pt x="2347" y="2903"/>
                  </a:lnTo>
                  <a:lnTo>
                    <a:pt x="2784" y="2585"/>
                  </a:lnTo>
                  <a:lnTo>
                    <a:pt x="3022" y="2465"/>
                  </a:lnTo>
                  <a:lnTo>
                    <a:pt x="3261" y="2426"/>
                  </a:lnTo>
                  <a:lnTo>
                    <a:pt x="3380" y="2465"/>
                  </a:lnTo>
                  <a:lnTo>
                    <a:pt x="3420" y="2227"/>
                  </a:lnTo>
                  <a:lnTo>
                    <a:pt x="3460" y="1988"/>
                  </a:lnTo>
                  <a:lnTo>
                    <a:pt x="3420" y="1670"/>
                  </a:lnTo>
                  <a:lnTo>
                    <a:pt x="3380" y="1352"/>
                  </a:lnTo>
                  <a:lnTo>
                    <a:pt x="3301" y="1034"/>
                  </a:lnTo>
                  <a:lnTo>
                    <a:pt x="3142" y="676"/>
                  </a:lnTo>
                  <a:lnTo>
                    <a:pt x="2903" y="318"/>
                  </a:lnTo>
                  <a:lnTo>
                    <a:pt x="2585" y="0"/>
                  </a:lnTo>
                  <a:close/>
                </a:path>
              </a:pathLst>
            </a:custGeom>
            <a:solidFill>
              <a:srgbClr val="5E73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71"/>
            <p:cNvSpPr/>
            <p:nvPr/>
          </p:nvSpPr>
          <p:spPr>
            <a:xfrm>
              <a:off x="449825" y="3661125"/>
              <a:ext cx="86500" cy="84500"/>
            </a:xfrm>
            <a:custGeom>
              <a:avLst/>
              <a:gdLst/>
              <a:ahLst/>
              <a:cxnLst/>
              <a:rect l="l" t="t" r="r" b="b"/>
              <a:pathLst>
                <a:path w="3460" h="3380" fill="none" extrusionOk="0">
                  <a:moveTo>
                    <a:pt x="2585" y="0"/>
                  </a:moveTo>
                  <a:lnTo>
                    <a:pt x="2585" y="0"/>
                  </a:lnTo>
                  <a:lnTo>
                    <a:pt x="2506" y="120"/>
                  </a:lnTo>
                  <a:lnTo>
                    <a:pt x="2386" y="318"/>
                  </a:lnTo>
                  <a:lnTo>
                    <a:pt x="2307" y="557"/>
                  </a:lnTo>
                  <a:lnTo>
                    <a:pt x="2227" y="875"/>
                  </a:lnTo>
                  <a:lnTo>
                    <a:pt x="2187" y="1312"/>
                  </a:lnTo>
                  <a:lnTo>
                    <a:pt x="2227" y="1789"/>
                  </a:lnTo>
                  <a:lnTo>
                    <a:pt x="2307" y="2346"/>
                  </a:lnTo>
                  <a:lnTo>
                    <a:pt x="2307" y="2346"/>
                  </a:lnTo>
                  <a:lnTo>
                    <a:pt x="1830" y="2068"/>
                  </a:lnTo>
                  <a:lnTo>
                    <a:pt x="1353" y="1909"/>
                  </a:lnTo>
                  <a:lnTo>
                    <a:pt x="955" y="1829"/>
                  </a:lnTo>
                  <a:lnTo>
                    <a:pt x="637" y="1789"/>
                  </a:lnTo>
                  <a:lnTo>
                    <a:pt x="637" y="1789"/>
                  </a:lnTo>
                  <a:lnTo>
                    <a:pt x="359" y="1829"/>
                  </a:lnTo>
                  <a:lnTo>
                    <a:pt x="160" y="1869"/>
                  </a:lnTo>
                  <a:lnTo>
                    <a:pt x="1" y="1909"/>
                  </a:lnTo>
                  <a:lnTo>
                    <a:pt x="1" y="1909"/>
                  </a:lnTo>
                  <a:lnTo>
                    <a:pt x="200" y="2306"/>
                  </a:lnTo>
                  <a:lnTo>
                    <a:pt x="478" y="2624"/>
                  </a:lnTo>
                  <a:lnTo>
                    <a:pt x="756" y="2863"/>
                  </a:lnTo>
                  <a:lnTo>
                    <a:pt x="1034" y="3062"/>
                  </a:lnTo>
                  <a:lnTo>
                    <a:pt x="1313" y="3221"/>
                  </a:lnTo>
                  <a:lnTo>
                    <a:pt x="1591" y="3300"/>
                  </a:lnTo>
                  <a:lnTo>
                    <a:pt x="1830" y="3340"/>
                  </a:lnTo>
                  <a:lnTo>
                    <a:pt x="2068" y="3380"/>
                  </a:lnTo>
                  <a:lnTo>
                    <a:pt x="2068" y="3380"/>
                  </a:lnTo>
                  <a:lnTo>
                    <a:pt x="2108" y="3261"/>
                  </a:lnTo>
                  <a:lnTo>
                    <a:pt x="2148" y="3141"/>
                  </a:lnTo>
                  <a:lnTo>
                    <a:pt x="2267" y="3022"/>
                  </a:lnTo>
                  <a:lnTo>
                    <a:pt x="2347" y="2903"/>
                  </a:lnTo>
                  <a:lnTo>
                    <a:pt x="2784" y="2585"/>
                  </a:lnTo>
                  <a:lnTo>
                    <a:pt x="2784" y="2585"/>
                  </a:lnTo>
                  <a:lnTo>
                    <a:pt x="3022" y="2465"/>
                  </a:lnTo>
                  <a:lnTo>
                    <a:pt x="3261" y="2426"/>
                  </a:lnTo>
                  <a:lnTo>
                    <a:pt x="3261" y="2426"/>
                  </a:lnTo>
                  <a:lnTo>
                    <a:pt x="3380" y="2465"/>
                  </a:lnTo>
                  <a:lnTo>
                    <a:pt x="3380" y="2465"/>
                  </a:lnTo>
                  <a:lnTo>
                    <a:pt x="3420" y="2227"/>
                  </a:lnTo>
                  <a:lnTo>
                    <a:pt x="3460" y="1988"/>
                  </a:lnTo>
                  <a:lnTo>
                    <a:pt x="3420" y="1670"/>
                  </a:lnTo>
                  <a:lnTo>
                    <a:pt x="3380" y="1352"/>
                  </a:lnTo>
                  <a:lnTo>
                    <a:pt x="3301" y="1034"/>
                  </a:lnTo>
                  <a:lnTo>
                    <a:pt x="3142" y="676"/>
                  </a:lnTo>
                  <a:lnTo>
                    <a:pt x="2903" y="318"/>
                  </a:lnTo>
                  <a:lnTo>
                    <a:pt x="258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71"/>
            <p:cNvSpPr/>
            <p:nvPr/>
          </p:nvSpPr>
          <p:spPr>
            <a:xfrm>
              <a:off x="501525" y="3721750"/>
              <a:ext cx="119300" cy="137200"/>
            </a:xfrm>
            <a:custGeom>
              <a:avLst/>
              <a:gdLst/>
              <a:ahLst/>
              <a:cxnLst/>
              <a:rect l="l" t="t" r="r" b="b"/>
              <a:pathLst>
                <a:path w="4772" h="5488" extrusionOk="0">
                  <a:moveTo>
                    <a:pt x="1789" y="2028"/>
                  </a:moveTo>
                  <a:lnTo>
                    <a:pt x="2187" y="2068"/>
                  </a:lnTo>
                  <a:lnTo>
                    <a:pt x="2465" y="2148"/>
                  </a:lnTo>
                  <a:lnTo>
                    <a:pt x="2744" y="2227"/>
                  </a:lnTo>
                  <a:lnTo>
                    <a:pt x="2704" y="2307"/>
                  </a:lnTo>
                  <a:lnTo>
                    <a:pt x="2664" y="2545"/>
                  </a:lnTo>
                  <a:lnTo>
                    <a:pt x="2505" y="2823"/>
                  </a:lnTo>
                  <a:lnTo>
                    <a:pt x="2426" y="2943"/>
                  </a:lnTo>
                  <a:lnTo>
                    <a:pt x="2306" y="3062"/>
                  </a:lnTo>
                  <a:lnTo>
                    <a:pt x="2187" y="3022"/>
                  </a:lnTo>
                  <a:lnTo>
                    <a:pt x="1909" y="2863"/>
                  </a:lnTo>
                  <a:lnTo>
                    <a:pt x="1710" y="2744"/>
                  </a:lnTo>
                  <a:lnTo>
                    <a:pt x="1551" y="2585"/>
                  </a:lnTo>
                  <a:lnTo>
                    <a:pt x="1392" y="2386"/>
                  </a:lnTo>
                  <a:lnTo>
                    <a:pt x="1273" y="2148"/>
                  </a:lnTo>
                  <a:lnTo>
                    <a:pt x="1392" y="2108"/>
                  </a:lnTo>
                  <a:lnTo>
                    <a:pt x="1551" y="2068"/>
                  </a:lnTo>
                  <a:lnTo>
                    <a:pt x="1789" y="2028"/>
                  </a:lnTo>
                  <a:close/>
                  <a:moveTo>
                    <a:pt x="3698" y="3340"/>
                  </a:moveTo>
                  <a:lnTo>
                    <a:pt x="3817" y="3380"/>
                  </a:lnTo>
                  <a:lnTo>
                    <a:pt x="3897" y="3460"/>
                  </a:lnTo>
                  <a:lnTo>
                    <a:pt x="3936" y="3539"/>
                  </a:lnTo>
                  <a:lnTo>
                    <a:pt x="3936" y="3619"/>
                  </a:lnTo>
                  <a:lnTo>
                    <a:pt x="3897" y="3698"/>
                  </a:lnTo>
                  <a:lnTo>
                    <a:pt x="3857" y="3778"/>
                  </a:lnTo>
                  <a:lnTo>
                    <a:pt x="3777" y="3817"/>
                  </a:lnTo>
                  <a:lnTo>
                    <a:pt x="3618" y="3817"/>
                  </a:lnTo>
                  <a:lnTo>
                    <a:pt x="3499" y="3738"/>
                  </a:lnTo>
                  <a:lnTo>
                    <a:pt x="3459" y="3658"/>
                  </a:lnTo>
                  <a:lnTo>
                    <a:pt x="3459" y="3579"/>
                  </a:lnTo>
                  <a:lnTo>
                    <a:pt x="3499" y="3460"/>
                  </a:lnTo>
                  <a:lnTo>
                    <a:pt x="3579" y="3420"/>
                  </a:lnTo>
                  <a:lnTo>
                    <a:pt x="3618" y="3380"/>
                  </a:lnTo>
                  <a:lnTo>
                    <a:pt x="3698" y="3340"/>
                  </a:lnTo>
                  <a:close/>
                  <a:moveTo>
                    <a:pt x="1193" y="1"/>
                  </a:moveTo>
                  <a:lnTo>
                    <a:pt x="954" y="40"/>
                  </a:lnTo>
                  <a:lnTo>
                    <a:pt x="716" y="160"/>
                  </a:lnTo>
                  <a:lnTo>
                    <a:pt x="279" y="478"/>
                  </a:lnTo>
                  <a:lnTo>
                    <a:pt x="199" y="597"/>
                  </a:lnTo>
                  <a:lnTo>
                    <a:pt x="80" y="716"/>
                  </a:lnTo>
                  <a:lnTo>
                    <a:pt x="40" y="836"/>
                  </a:lnTo>
                  <a:lnTo>
                    <a:pt x="0" y="955"/>
                  </a:lnTo>
                  <a:lnTo>
                    <a:pt x="0" y="1114"/>
                  </a:lnTo>
                  <a:lnTo>
                    <a:pt x="0" y="1233"/>
                  </a:lnTo>
                  <a:lnTo>
                    <a:pt x="159" y="1710"/>
                  </a:lnTo>
                  <a:lnTo>
                    <a:pt x="398" y="2267"/>
                  </a:lnTo>
                  <a:lnTo>
                    <a:pt x="716" y="2903"/>
                  </a:lnTo>
                  <a:lnTo>
                    <a:pt x="1153" y="3539"/>
                  </a:lnTo>
                  <a:lnTo>
                    <a:pt x="1392" y="3857"/>
                  </a:lnTo>
                  <a:lnTo>
                    <a:pt x="1630" y="4136"/>
                  </a:lnTo>
                  <a:lnTo>
                    <a:pt x="1948" y="4454"/>
                  </a:lnTo>
                  <a:lnTo>
                    <a:pt x="2266" y="4692"/>
                  </a:lnTo>
                  <a:lnTo>
                    <a:pt x="2624" y="4931"/>
                  </a:lnTo>
                  <a:lnTo>
                    <a:pt x="2982" y="5169"/>
                  </a:lnTo>
                  <a:lnTo>
                    <a:pt x="3420" y="5328"/>
                  </a:lnTo>
                  <a:lnTo>
                    <a:pt x="3857" y="5448"/>
                  </a:lnTo>
                  <a:lnTo>
                    <a:pt x="4016" y="5487"/>
                  </a:lnTo>
                  <a:lnTo>
                    <a:pt x="4175" y="5448"/>
                  </a:lnTo>
                  <a:lnTo>
                    <a:pt x="4294" y="5408"/>
                  </a:lnTo>
                  <a:lnTo>
                    <a:pt x="4453" y="5328"/>
                  </a:lnTo>
                  <a:lnTo>
                    <a:pt x="4573" y="5249"/>
                  </a:lnTo>
                  <a:lnTo>
                    <a:pt x="4652" y="5129"/>
                  </a:lnTo>
                  <a:lnTo>
                    <a:pt x="4732" y="5010"/>
                  </a:lnTo>
                  <a:lnTo>
                    <a:pt x="4771" y="4851"/>
                  </a:lnTo>
                  <a:lnTo>
                    <a:pt x="4771" y="4692"/>
                  </a:lnTo>
                  <a:lnTo>
                    <a:pt x="4732" y="4175"/>
                  </a:lnTo>
                  <a:lnTo>
                    <a:pt x="4612" y="3698"/>
                  </a:lnTo>
                  <a:lnTo>
                    <a:pt x="4493" y="3261"/>
                  </a:lnTo>
                  <a:lnTo>
                    <a:pt x="4294" y="2863"/>
                  </a:lnTo>
                  <a:lnTo>
                    <a:pt x="4095" y="2466"/>
                  </a:lnTo>
                  <a:lnTo>
                    <a:pt x="3897" y="2108"/>
                  </a:lnTo>
                  <a:lnTo>
                    <a:pt x="3658" y="1790"/>
                  </a:lnTo>
                  <a:lnTo>
                    <a:pt x="3380" y="1511"/>
                  </a:lnTo>
                  <a:lnTo>
                    <a:pt x="2863" y="995"/>
                  </a:lnTo>
                  <a:lnTo>
                    <a:pt x="2346" y="597"/>
                  </a:lnTo>
                  <a:lnTo>
                    <a:pt x="1869" y="279"/>
                  </a:lnTo>
                  <a:lnTo>
                    <a:pt x="1471" y="80"/>
                  </a:lnTo>
                  <a:lnTo>
                    <a:pt x="1312" y="40"/>
                  </a:lnTo>
                  <a:lnTo>
                    <a:pt x="1193" y="1"/>
                  </a:lnTo>
                  <a:close/>
                </a:path>
              </a:pathLst>
            </a:custGeom>
            <a:solidFill>
              <a:srgbClr val="6565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71"/>
            <p:cNvSpPr/>
            <p:nvPr/>
          </p:nvSpPr>
          <p:spPr>
            <a:xfrm>
              <a:off x="588000" y="3805250"/>
              <a:ext cx="11950" cy="11950"/>
            </a:xfrm>
            <a:custGeom>
              <a:avLst/>
              <a:gdLst/>
              <a:ahLst/>
              <a:cxnLst/>
              <a:rect l="l" t="t" r="r" b="b"/>
              <a:pathLst>
                <a:path w="478" h="478" fill="none" extrusionOk="0">
                  <a:moveTo>
                    <a:pt x="239" y="477"/>
                  </a:moveTo>
                  <a:lnTo>
                    <a:pt x="239" y="477"/>
                  </a:lnTo>
                  <a:lnTo>
                    <a:pt x="159" y="477"/>
                  </a:lnTo>
                  <a:lnTo>
                    <a:pt x="40" y="398"/>
                  </a:lnTo>
                  <a:lnTo>
                    <a:pt x="40" y="398"/>
                  </a:lnTo>
                  <a:lnTo>
                    <a:pt x="0" y="318"/>
                  </a:lnTo>
                  <a:lnTo>
                    <a:pt x="0" y="239"/>
                  </a:lnTo>
                  <a:lnTo>
                    <a:pt x="40" y="120"/>
                  </a:lnTo>
                  <a:lnTo>
                    <a:pt x="120" y="80"/>
                  </a:lnTo>
                  <a:lnTo>
                    <a:pt x="120" y="80"/>
                  </a:lnTo>
                  <a:lnTo>
                    <a:pt x="159" y="40"/>
                  </a:lnTo>
                  <a:lnTo>
                    <a:pt x="239" y="0"/>
                  </a:lnTo>
                  <a:lnTo>
                    <a:pt x="239" y="0"/>
                  </a:lnTo>
                  <a:lnTo>
                    <a:pt x="358" y="40"/>
                  </a:lnTo>
                  <a:lnTo>
                    <a:pt x="438" y="120"/>
                  </a:lnTo>
                  <a:lnTo>
                    <a:pt x="438" y="120"/>
                  </a:lnTo>
                  <a:lnTo>
                    <a:pt x="477" y="199"/>
                  </a:lnTo>
                  <a:lnTo>
                    <a:pt x="477" y="279"/>
                  </a:lnTo>
                  <a:lnTo>
                    <a:pt x="438" y="358"/>
                  </a:lnTo>
                  <a:lnTo>
                    <a:pt x="398" y="438"/>
                  </a:lnTo>
                  <a:lnTo>
                    <a:pt x="398" y="438"/>
                  </a:lnTo>
                  <a:lnTo>
                    <a:pt x="318" y="477"/>
                  </a:lnTo>
                  <a:lnTo>
                    <a:pt x="239" y="47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71"/>
            <p:cNvSpPr/>
            <p:nvPr/>
          </p:nvSpPr>
          <p:spPr>
            <a:xfrm>
              <a:off x="533325" y="3772450"/>
              <a:ext cx="36800" cy="25875"/>
            </a:xfrm>
            <a:custGeom>
              <a:avLst/>
              <a:gdLst/>
              <a:ahLst/>
              <a:cxnLst/>
              <a:rect l="l" t="t" r="r" b="b"/>
              <a:pathLst>
                <a:path w="1472" h="1035" fill="none" extrusionOk="0">
                  <a:moveTo>
                    <a:pt x="1034" y="1034"/>
                  </a:moveTo>
                  <a:lnTo>
                    <a:pt x="1034" y="1034"/>
                  </a:lnTo>
                  <a:lnTo>
                    <a:pt x="915" y="994"/>
                  </a:lnTo>
                  <a:lnTo>
                    <a:pt x="637" y="835"/>
                  </a:lnTo>
                  <a:lnTo>
                    <a:pt x="438" y="716"/>
                  </a:lnTo>
                  <a:lnTo>
                    <a:pt x="279" y="557"/>
                  </a:lnTo>
                  <a:lnTo>
                    <a:pt x="120" y="358"/>
                  </a:lnTo>
                  <a:lnTo>
                    <a:pt x="1" y="120"/>
                  </a:lnTo>
                  <a:lnTo>
                    <a:pt x="1" y="120"/>
                  </a:lnTo>
                  <a:lnTo>
                    <a:pt x="120" y="80"/>
                  </a:lnTo>
                  <a:lnTo>
                    <a:pt x="279" y="40"/>
                  </a:lnTo>
                  <a:lnTo>
                    <a:pt x="517" y="0"/>
                  </a:lnTo>
                  <a:lnTo>
                    <a:pt x="517" y="0"/>
                  </a:lnTo>
                  <a:lnTo>
                    <a:pt x="915" y="40"/>
                  </a:lnTo>
                  <a:lnTo>
                    <a:pt x="1193" y="120"/>
                  </a:lnTo>
                  <a:lnTo>
                    <a:pt x="1472" y="199"/>
                  </a:lnTo>
                  <a:lnTo>
                    <a:pt x="1472" y="199"/>
                  </a:lnTo>
                  <a:lnTo>
                    <a:pt x="1432" y="279"/>
                  </a:lnTo>
                  <a:lnTo>
                    <a:pt x="1392" y="517"/>
                  </a:lnTo>
                  <a:lnTo>
                    <a:pt x="1233" y="795"/>
                  </a:lnTo>
                  <a:lnTo>
                    <a:pt x="1154" y="915"/>
                  </a:lnTo>
                  <a:lnTo>
                    <a:pt x="1034" y="103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71"/>
            <p:cNvSpPr/>
            <p:nvPr/>
          </p:nvSpPr>
          <p:spPr>
            <a:xfrm>
              <a:off x="501525" y="3721750"/>
              <a:ext cx="119300" cy="137200"/>
            </a:xfrm>
            <a:custGeom>
              <a:avLst/>
              <a:gdLst/>
              <a:ahLst/>
              <a:cxnLst/>
              <a:rect l="l" t="t" r="r" b="b"/>
              <a:pathLst>
                <a:path w="4772" h="5488" fill="none" extrusionOk="0">
                  <a:moveTo>
                    <a:pt x="1193" y="1"/>
                  </a:moveTo>
                  <a:lnTo>
                    <a:pt x="1193" y="1"/>
                  </a:lnTo>
                  <a:lnTo>
                    <a:pt x="954" y="40"/>
                  </a:lnTo>
                  <a:lnTo>
                    <a:pt x="716" y="160"/>
                  </a:lnTo>
                  <a:lnTo>
                    <a:pt x="279" y="478"/>
                  </a:lnTo>
                  <a:lnTo>
                    <a:pt x="279" y="478"/>
                  </a:lnTo>
                  <a:lnTo>
                    <a:pt x="199" y="597"/>
                  </a:lnTo>
                  <a:lnTo>
                    <a:pt x="80" y="716"/>
                  </a:lnTo>
                  <a:lnTo>
                    <a:pt x="40" y="836"/>
                  </a:lnTo>
                  <a:lnTo>
                    <a:pt x="0" y="955"/>
                  </a:lnTo>
                  <a:lnTo>
                    <a:pt x="0" y="955"/>
                  </a:lnTo>
                  <a:lnTo>
                    <a:pt x="0" y="1114"/>
                  </a:lnTo>
                  <a:lnTo>
                    <a:pt x="0" y="1233"/>
                  </a:lnTo>
                  <a:lnTo>
                    <a:pt x="0" y="1233"/>
                  </a:lnTo>
                  <a:lnTo>
                    <a:pt x="159" y="1710"/>
                  </a:lnTo>
                  <a:lnTo>
                    <a:pt x="398" y="2267"/>
                  </a:lnTo>
                  <a:lnTo>
                    <a:pt x="716" y="2903"/>
                  </a:lnTo>
                  <a:lnTo>
                    <a:pt x="1153" y="3539"/>
                  </a:lnTo>
                  <a:lnTo>
                    <a:pt x="1392" y="3857"/>
                  </a:lnTo>
                  <a:lnTo>
                    <a:pt x="1630" y="4136"/>
                  </a:lnTo>
                  <a:lnTo>
                    <a:pt x="1948" y="4454"/>
                  </a:lnTo>
                  <a:lnTo>
                    <a:pt x="2266" y="4692"/>
                  </a:lnTo>
                  <a:lnTo>
                    <a:pt x="2624" y="4931"/>
                  </a:lnTo>
                  <a:lnTo>
                    <a:pt x="2982" y="5169"/>
                  </a:lnTo>
                  <a:lnTo>
                    <a:pt x="3420" y="5328"/>
                  </a:lnTo>
                  <a:lnTo>
                    <a:pt x="3857" y="5448"/>
                  </a:lnTo>
                  <a:lnTo>
                    <a:pt x="3857" y="5448"/>
                  </a:lnTo>
                  <a:lnTo>
                    <a:pt x="4016" y="5487"/>
                  </a:lnTo>
                  <a:lnTo>
                    <a:pt x="4016" y="5487"/>
                  </a:lnTo>
                  <a:lnTo>
                    <a:pt x="4175" y="5448"/>
                  </a:lnTo>
                  <a:lnTo>
                    <a:pt x="4294" y="5408"/>
                  </a:lnTo>
                  <a:lnTo>
                    <a:pt x="4453" y="5328"/>
                  </a:lnTo>
                  <a:lnTo>
                    <a:pt x="4573" y="5249"/>
                  </a:lnTo>
                  <a:lnTo>
                    <a:pt x="4652" y="5129"/>
                  </a:lnTo>
                  <a:lnTo>
                    <a:pt x="4732" y="5010"/>
                  </a:lnTo>
                  <a:lnTo>
                    <a:pt x="4771" y="4851"/>
                  </a:lnTo>
                  <a:lnTo>
                    <a:pt x="4771" y="4692"/>
                  </a:lnTo>
                  <a:lnTo>
                    <a:pt x="4771" y="4692"/>
                  </a:lnTo>
                  <a:lnTo>
                    <a:pt x="4732" y="4175"/>
                  </a:lnTo>
                  <a:lnTo>
                    <a:pt x="4612" y="3698"/>
                  </a:lnTo>
                  <a:lnTo>
                    <a:pt x="4493" y="3261"/>
                  </a:lnTo>
                  <a:lnTo>
                    <a:pt x="4294" y="2863"/>
                  </a:lnTo>
                  <a:lnTo>
                    <a:pt x="4095" y="2466"/>
                  </a:lnTo>
                  <a:lnTo>
                    <a:pt x="3897" y="2108"/>
                  </a:lnTo>
                  <a:lnTo>
                    <a:pt x="3658" y="1790"/>
                  </a:lnTo>
                  <a:lnTo>
                    <a:pt x="3380" y="1511"/>
                  </a:lnTo>
                  <a:lnTo>
                    <a:pt x="2863" y="995"/>
                  </a:lnTo>
                  <a:lnTo>
                    <a:pt x="2346" y="597"/>
                  </a:lnTo>
                  <a:lnTo>
                    <a:pt x="1869" y="279"/>
                  </a:lnTo>
                  <a:lnTo>
                    <a:pt x="1471" y="80"/>
                  </a:lnTo>
                  <a:lnTo>
                    <a:pt x="1471" y="80"/>
                  </a:lnTo>
                  <a:lnTo>
                    <a:pt x="1312" y="40"/>
                  </a:lnTo>
                  <a:lnTo>
                    <a:pt x="1312" y="40"/>
                  </a:lnTo>
                  <a:lnTo>
                    <a:pt x="119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71"/>
            <p:cNvSpPr/>
            <p:nvPr/>
          </p:nvSpPr>
          <p:spPr>
            <a:xfrm>
              <a:off x="588000" y="3805250"/>
              <a:ext cx="11950" cy="11950"/>
            </a:xfrm>
            <a:custGeom>
              <a:avLst/>
              <a:gdLst/>
              <a:ahLst/>
              <a:cxnLst/>
              <a:rect l="l" t="t" r="r" b="b"/>
              <a:pathLst>
                <a:path w="478" h="478" extrusionOk="0">
                  <a:moveTo>
                    <a:pt x="239" y="0"/>
                  </a:moveTo>
                  <a:lnTo>
                    <a:pt x="159" y="40"/>
                  </a:lnTo>
                  <a:lnTo>
                    <a:pt x="120" y="80"/>
                  </a:lnTo>
                  <a:lnTo>
                    <a:pt x="40" y="120"/>
                  </a:lnTo>
                  <a:lnTo>
                    <a:pt x="0" y="239"/>
                  </a:lnTo>
                  <a:lnTo>
                    <a:pt x="0" y="318"/>
                  </a:lnTo>
                  <a:lnTo>
                    <a:pt x="40" y="398"/>
                  </a:lnTo>
                  <a:lnTo>
                    <a:pt x="159" y="477"/>
                  </a:lnTo>
                  <a:lnTo>
                    <a:pt x="318" y="477"/>
                  </a:lnTo>
                  <a:lnTo>
                    <a:pt x="398" y="438"/>
                  </a:lnTo>
                  <a:lnTo>
                    <a:pt x="438" y="358"/>
                  </a:lnTo>
                  <a:lnTo>
                    <a:pt x="477" y="279"/>
                  </a:lnTo>
                  <a:lnTo>
                    <a:pt x="477" y="199"/>
                  </a:lnTo>
                  <a:lnTo>
                    <a:pt x="438" y="120"/>
                  </a:lnTo>
                  <a:lnTo>
                    <a:pt x="358" y="40"/>
                  </a:lnTo>
                  <a:lnTo>
                    <a:pt x="239" y="0"/>
                  </a:lnTo>
                  <a:close/>
                </a:path>
              </a:pathLst>
            </a:custGeom>
            <a:solidFill>
              <a:srgbClr val="4D56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71"/>
            <p:cNvSpPr/>
            <p:nvPr/>
          </p:nvSpPr>
          <p:spPr>
            <a:xfrm>
              <a:off x="588000" y="3805250"/>
              <a:ext cx="11950" cy="11950"/>
            </a:xfrm>
            <a:custGeom>
              <a:avLst/>
              <a:gdLst/>
              <a:ahLst/>
              <a:cxnLst/>
              <a:rect l="l" t="t" r="r" b="b"/>
              <a:pathLst>
                <a:path w="478" h="478" fill="none" extrusionOk="0">
                  <a:moveTo>
                    <a:pt x="239" y="0"/>
                  </a:moveTo>
                  <a:lnTo>
                    <a:pt x="239" y="0"/>
                  </a:lnTo>
                  <a:lnTo>
                    <a:pt x="159" y="40"/>
                  </a:lnTo>
                  <a:lnTo>
                    <a:pt x="120" y="80"/>
                  </a:lnTo>
                  <a:lnTo>
                    <a:pt x="120" y="80"/>
                  </a:lnTo>
                  <a:lnTo>
                    <a:pt x="40" y="120"/>
                  </a:lnTo>
                  <a:lnTo>
                    <a:pt x="0" y="239"/>
                  </a:lnTo>
                  <a:lnTo>
                    <a:pt x="0" y="318"/>
                  </a:lnTo>
                  <a:lnTo>
                    <a:pt x="40" y="398"/>
                  </a:lnTo>
                  <a:lnTo>
                    <a:pt x="40" y="398"/>
                  </a:lnTo>
                  <a:lnTo>
                    <a:pt x="159" y="477"/>
                  </a:lnTo>
                  <a:lnTo>
                    <a:pt x="239" y="477"/>
                  </a:lnTo>
                  <a:lnTo>
                    <a:pt x="239" y="477"/>
                  </a:lnTo>
                  <a:lnTo>
                    <a:pt x="318" y="477"/>
                  </a:lnTo>
                  <a:lnTo>
                    <a:pt x="398" y="438"/>
                  </a:lnTo>
                  <a:lnTo>
                    <a:pt x="398" y="438"/>
                  </a:lnTo>
                  <a:lnTo>
                    <a:pt x="438" y="358"/>
                  </a:lnTo>
                  <a:lnTo>
                    <a:pt x="477" y="279"/>
                  </a:lnTo>
                  <a:lnTo>
                    <a:pt x="477" y="199"/>
                  </a:lnTo>
                  <a:lnTo>
                    <a:pt x="438" y="120"/>
                  </a:lnTo>
                  <a:lnTo>
                    <a:pt x="438" y="120"/>
                  </a:lnTo>
                  <a:lnTo>
                    <a:pt x="358" y="40"/>
                  </a:lnTo>
                  <a:lnTo>
                    <a:pt x="239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71"/>
            <p:cNvSpPr/>
            <p:nvPr/>
          </p:nvSpPr>
          <p:spPr>
            <a:xfrm>
              <a:off x="533325" y="3772450"/>
              <a:ext cx="36800" cy="25875"/>
            </a:xfrm>
            <a:custGeom>
              <a:avLst/>
              <a:gdLst/>
              <a:ahLst/>
              <a:cxnLst/>
              <a:rect l="l" t="t" r="r" b="b"/>
              <a:pathLst>
                <a:path w="1472" h="1035" extrusionOk="0">
                  <a:moveTo>
                    <a:pt x="517" y="0"/>
                  </a:moveTo>
                  <a:lnTo>
                    <a:pt x="279" y="40"/>
                  </a:lnTo>
                  <a:lnTo>
                    <a:pt x="120" y="80"/>
                  </a:lnTo>
                  <a:lnTo>
                    <a:pt x="1" y="120"/>
                  </a:lnTo>
                  <a:lnTo>
                    <a:pt x="120" y="358"/>
                  </a:lnTo>
                  <a:lnTo>
                    <a:pt x="279" y="557"/>
                  </a:lnTo>
                  <a:lnTo>
                    <a:pt x="438" y="716"/>
                  </a:lnTo>
                  <a:lnTo>
                    <a:pt x="637" y="835"/>
                  </a:lnTo>
                  <a:lnTo>
                    <a:pt x="915" y="994"/>
                  </a:lnTo>
                  <a:lnTo>
                    <a:pt x="1034" y="1034"/>
                  </a:lnTo>
                  <a:lnTo>
                    <a:pt x="1154" y="915"/>
                  </a:lnTo>
                  <a:lnTo>
                    <a:pt x="1233" y="795"/>
                  </a:lnTo>
                  <a:lnTo>
                    <a:pt x="1392" y="517"/>
                  </a:lnTo>
                  <a:lnTo>
                    <a:pt x="1432" y="279"/>
                  </a:lnTo>
                  <a:lnTo>
                    <a:pt x="1472" y="199"/>
                  </a:lnTo>
                  <a:lnTo>
                    <a:pt x="1193" y="120"/>
                  </a:lnTo>
                  <a:lnTo>
                    <a:pt x="915" y="40"/>
                  </a:lnTo>
                  <a:lnTo>
                    <a:pt x="517" y="0"/>
                  </a:lnTo>
                  <a:close/>
                </a:path>
              </a:pathLst>
            </a:custGeom>
            <a:solidFill>
              <a:srgbClr val="5E73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71"/>
            <p:cNvSpPr/>
            <p:nvPr/>
          </p:nvSpPr>
          <p:spPr>
            <a:xfrm>
              <a:off x="533325" y="3772450"/>
              <a:ext cx="36800" cy="25875"/>
            </a:xfrm>
            <a:custGeom>
              <a:avLst/>
              <a:gdLst/>
              <a:ahLst/>
              <a:cxnLst/>
              <a:rect l="l" t="t" r="r" b="b"/>
              <a:pathLst>
                <a:path w="1472" h="1035" fill="none" extrusionOk="0">
                  <a:moveTo>
                    <a:pt x="517" y="0"/>
                  </a:moveTo>
                  <a:lnTo>
                    <a:pt x="517" y="0"/>
                  </a:lnTo>
                  <a:lnTo>
                    <a:pt x="279" y="40"/>
                  </a:lnTo>
                  <a:lnTo>
                    <a:pt x="120" y="80"/>
                  </a:lnTo>
                  <a:lnTo>
                    <a:pt x="1" y="120"/>
                  </a:lnTo>
                  <a:lnTo>
                    <a:pt x="1" y="120"/>
                  </a:lnTo>
                  <a:lnTo>
                    <a:pt x="120" y="358"/>
                  </a:lnTo>
                  <a:lnTo>
                    <a:pt x="279" y="557"/>
                  </a:lnTo>
                  <a:lnTo>
                    <a:pt x="438" y="716"/>
                  </a:lnTo>
                  <a:lnTo>
                    <a:pt x="637" y="835"/>
                  </a:lnTo>
                  <a:lnTo>
                    <a:pt x="915" y="994"/>
                  </a:lnTo>
                  <a:lnTo>
                    <a:pt x="1034" y="1034"/>
                  </a:lnTo>
                  <a:lnTo>
                    <a:pt x="1034" y="1034"/>
                  </a:lnTo>
                  <a:lnTo>
                    <a:pt x="1154" y="915"/>
                  </a:lnTo>
                  <a:lnTo>
                    <a:pt x="1233" y="795"/>
                  </a:lnTo>
                  <a:lnTo>
                    <a:pt x="1392" y="517"/>
                  </a:lnTo>
                  <a:lnTo>
                    <a:pt x="1432" y="279"/>
                  </a:lnTo>
                  <a:lnTo>
                    <a:pt x="1472" y="199"/>
                  </a:lnTo>
                  <a:lnTo>
                    <a:pt x="1472" y="199"/>
                  </a:lnTo>
                  <a:lnTo>
                    <a:pt x="1193" y="120"/>
                  </a:lnTo>
                  <a:lnTo>
                    <a:pt x="915" y="40"/>
                  </a:lnTo>
                  <a:lnTo>
                    <a:pt x="517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71"/>
            <p:cNvSpPr/>
            <p:nvPr/>
          </p:nvSpPr>
          <p:spPr>
            <a:xfrm>
              <a:off x="707275" y="3696900"/>
              <a:ext cx="153100" cy="153100"/>
            </a:xfrm>
            <a:custGeom>
              <a:avLst/>
              <a:gdLst/>
              <a:ahLst/>
              <a:cxnLst/>
              <a:rect l="l" t="t" r="r" b="b"/>
              <a:pathLst>
                <a:path w="6124" h="6124" extrusionOk="0">
                  <a:moveTo>
                    <a:pt x="3897" y="1"/>
                  </a:moveTo>
                  <a:lnTo>
                    <a:pt x="3778" y="279"/>
                  </a:lnTo>
                  <a:lnTo>
                    <a:pt x="3658" y="637"/>
                  </a:lnTo>
                  <a:lnTo>
                    <a:pt x="3579" y="1114"/>
                  </a:lnTo>
                  <a:lnTo>
                    <a:pt x="3539" y="1710"/>
                  </a:lnTo>
                  <a:lnTo>
                    <a:pt x="3579" y="2068"/>
                  </a:lnTo>
                  <a:lnTo>
                    <a:pt x="3618" y="2426"/>
                  </a:lnTo>
                  <a:lnTo>
                    <a:pt x="3698" y="2823"/>
                  </a:lnTo>
                  <a:lnTo>
                    <a:pt x="3857" y="3261"/>
                  </a:lnTo>
                  <a:lnTo>
                    <a:pt x="4016" y="3738"/>
                  </a:lnTo>
                  <a:lnTo>
                    <a:pt x="4215" y="4215"/>
                  </a:lnTo>
                  <a:lnTo>
                    <a:pt x="3579" y="3976"/>
                  </a:lnTo>
                  <a:lnTo>
                    <a:pt x="2982" y="3857"/>
                  </a:lnTo>
                  <a:lnTo>
                    <a:pt x="2426" y="3778"/>
                  </a:lnTo>
                  <a:lnTo>
                    <a:pt x="1909" y="3738"/>
                  </a:lnTo>
                  <a:lnTo>
                    <a:pt x="1471" y="3778"/>
                  </a:lnTo>
                  <a:lnTo>
                    <a:pt x="1074" y="3817"/>
                  </a:lnTo>
                  <a:lnTo>
                    <a:pt x="756" y="3897"/>
                  </a:lnTo>
                  <a:lnTo>
                    <a:pt x="477" y="3976"/>
                  </a:lnTo>
                  <a:lnTo>
                    <a:pt x="120" y="4175"/>
                  </a:lnTo>
                  <a:lnTo>
                    <a:pt x="0" y="4255"/>
                  </a:lnTo>
                  <a:lnTo>
                    <a:pt x="438" y="4772"/>
                  </a:lnTo>
                  <a:lnTo>
                    <a:pt x="955" y="5209"/>
                  </a:lnTo>
                  <a:lnTo>
                    <a:pt x="1432" y="5527"/>
                  </a:lnTo>
                  <a:lnTo>
                    <a:pt x="1909" y="5766"/>
                  </a:lnTo>
                  <a:lnTo>
                    <a:pt x="2386" y="5964"/>
                  </a:lnTo>
                  <a:lnTo>
                    <a:pt x="2863" y="6044"/>
                  </a:lnTo>
                  <a:lnTo>
                    <a:pt x="3300" y="6123"/>
                  </a:lnTo>
                  <a:lnTo>
                    <a:pt x="4135" y="6123"/>
                  </a:lnTo>
                  <a:lnTo>
                    <a:pt x="4135" y="5885"/>
                  </a:lnTo>
                  <a:lnTo>
                    <a:pt x="4215" y="5646"/>
                  </a:lnTo>
                  <a:lnTo>
                    <a:pt x="4334" y="5408"/>
                  </a:lnTo>
                  <a:lnTo>
                    <a:pt x="4493" y="5169"/>
                  </a:lnTo>
                  <a:lnTo>
                    <a:pt x="5129" y="4454"/>
                  </a:lnTo>
                  <a:lnTo>
                    <a:pt x="5368" y="4295"/>
                  </a:lnTo>
                  <a:lnTo>
                    <a:pt x="5606" y="4136"/>
                  </a:lnTo>
                  <a:lnTo>
                    <a:pt x="5845" y="4056"/>
                  </a:lnTo>
                  <a:lnTo>
                    <a:pt x="6123" y="4016"/>
                  </a:lnTo>
                  <a:lnTo>
                    <a:pt x="6123" y="3619"/>
                  </a:lnTo>
                  <a:lnTo>
                    <a:pt x="6044" y="3181"/>
                  </a:lnTo>
                  <a:lnTo>
                    <a:pt x="5964" y="2664"/>
                  </a:lnTo>
                  <a:lnTo>
                    <a:pt x="5765" y="2108"/>
                  </a:lnTo>
                  <a:lnTo>
                    <a:pt x="5487" y="1591"/>
                  </a:lnTo>
                  <a:lnTo>
                    <a:pt x="5288" y="1313"/>
                  </a:lnTo>
                  <a:lnTo>
                    <a:pt x="5090" y="1034"/>
                  </a:lnTo>
                  <a:lnTo>
                    <a:pt x="4851" y="756"/>
                  </a:lnTo>
                  <a:lnTo>
                    <a:pt x="4573" y="478"/>
                  </a:lnTo>
                  <a:lnTo>
                    <a:pt x="4255" y="239"/>
                  </a:lnTo>
                  <a:lnTo>
                    <a:pt x="3897" y="1"/>
                  </a:lnTo>
                  <a:close/>
                </a:path>
              </a:pathLst>
            </a:custGeom>
            <a:solidFill>
              <a:srgbClr val="5B9A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71"/>
            <p:cNvSpPr/>
            <p:nvPr/>
          </p:nvSpPr>
          <p:spPr>
            <a:xfrm>
              <a:off x="707275" y="3696900"/>
              <a:ext cx="153100" cy="153100"/>
            </a:xfrm>
            <a:custGeom>
              <a:avLst/>
              <a:gdLst/>
              <a:ahLst/>
              <a:cxnLst/>
              <a:rect l="l" t="t" r="r" b="b"/>
              <a:pathLst>
                <a:path w="6124" h="6124" fill="none" extrusionOk="0">
                  <a:moveTo>
                    <a:pt x="3897" y="1"/>
                  </a:moveTo>
                  <a:lnTo>
                    <a:pt x="3897" y="1"/>
                  </a:lnTo>
                  <a:lnTo>
                    <a:pt x="3778" y="279"/>
                  </a:lnTo>
                  <a:lnTo>
                    <a:pt x="3658" y="637"/>
                  </a:lnTo>
                  <a:lnTo>
                    <a:pt x="3579" y="1114"/>
                  </a:lnTo>
                  <a:lnTo>
                    <a:pt x="3539" y="1710"/>
                  </a:lnTo>
                  <a:lnTo>
                    <a:pt x="3579" y="2068"/>
                  </a:lnTo>
                  <a:lnTo>
                    <a:pt x="3618" y="2426"/>
                  </a:lnTo>
                  <a:lnTo>
                    <a:pt x="3698" y="2823"/>
                  </a:lnTo>
                  <a:lnTo>
                    <a:pt x="3857" y="3261"/>
                  </a:lnTo>
                  <a:lnTo>
                    <a:pt x="4016" y="3738"/>
                  </a:lnTo>
                  <a:lnTo>
                    <a:pt x="4215" y="4215"/>
                  </a:lnTo>
                  <a:lnTo>
                    <a:pt x="4215" y="4215"/>
                  </a:lnTo>
                  <a:lnTo>
                    <a:pt x="3579" y="3976"/>
                  </a:lnTo>
                  <a:lnTo>
                    <a:pt x="2982" y="3857"/>
                  </a:lnTo>
                  <a:lnTo>
                    <a:pt x="2426" y="3778"/>
                  </a:lnTo>
                  <a:lnTo>
                    <a:pt x="1909" y="3738"/>
                  </a:lnTo>
                  <a:lnTo>
                    <a:pt x="1909" y="3738"/>
                  </a:lnTo>
                  <a:lnTo>
                    <a:pt x="1471" y="3778"/>
                  </a:lnTo>
                  <a:lnTo>
                    <a:pt x="1074" y="3817"/>
                  </a:lnTo>
                  <a:lnTo>
                    <a:pt x="756" y="3897"/>
                  </a:lnTo>
                  <a:lnTo>
                    <a:pt x="477" y="3976"/>
                  </a:lnTo>
                  <a:lnTo>
                    <a:pt x="120" y="4175"/>
                  </a:lnTo>
                  <a:lnTo>
                    <a:pt x="0" y="4255"/>
                  </a:lnTo>
                  <a:lnTo>
                    <a:pt x="0" y="4255"/>
                  </a:lnTo>
                  <a:lnTo>
                    <a:pt x="438" y="4772"/>
                  </a:lnTo>
                  <a:lnTo>
                    <a:pt x="955" y="5209"/>
                  </a:lnTo>
                  <a:lnTo>
                    <a:pt x="1432" y="5527"/>
                  </a:lnTo>
                  <a:lnTo>
                    <a:pt x="1909" y="5766"/>
                  </a:lnTo>
                  <a:lnTo>
                    <a:pt x="2386" y="5964"/>
                  </a:lnTo>
                  <a:lnTo>
                    <a:pt x="2863" y="6044"/>
                  </a:lnTo>
                  <a:lnTo>
                    <a:pt x="3300" y="6123"/>
                  </a:lnTo>
                  <a:lnTo>
                    <a:pt x="3698" y="6123"/>
                  </a:lnTo>
                  <a:lnTo>
                    <a:pt x="3698" y="6123"/>
                  </a:lnTo>
                  <a:lnTo>
                    <a:pt x="4135" y="6123"/>
                  </a:lnTo>
                  <a:lnTo>
                    <a:pt x="4135" y="6123"/>
                  </a:lnTo>
                  <a:lnTo>
                    <a:pt x="4135" y="5885"/>
                  </a:lnTo>
                  <a:lnTo>
                    <a:pt x="4215" y="5646"/>
                  </a:lnTo>
                  <a:lnTo>
                    <a:pt x="4334" y="5408"/>
                  </a:lnTo>
                  <a:lnTo>
                    <a:pt x="4493" y="5169"/>
                  </a:lnTo>
                  <a:lnTo>
                    <a:pt x="5129" y="4454"/>
                  </a:lnTo>
                  <a:lnTo>
                    <a:pt x="5129" y="4454"/>
                  </a:lnTo>
                  <a:lnTo>
                    <a:pt x="5368" y="4295"/>
                  </a:lnTo>
                  <a:lnTo>
                    <a:pt x="5606" y="4136"/>
                  </a:lnTo>
                  <a:lnTo>
                    <a:pt x="5845" y="4056"/>
                  </a:lnTo>
                  <a:lnTo>
                    <a:pt x="6123" y="4016"/>
                  </a:lnTo>
                  <a:lnTo>
                    <a:pt x="6123" y="4016"/>
                  </a:lnTo>
                  <a:lnTo>
                    <a:pt x="6123" y="3619"/>
                  </a:lnTo>
                  <a:lnTo>
                    <a:pt x="6044" y="3181"/>
                  </a:lnTo>
                  <a:lnTo>
                    <a:pt x="5964" y="2664"/>
                  </a:lnTo>
                  <a:lnTo>
                    <a:pt x="5765" y="2108"/>
                  </a:lnTo>
                  <a:lnTo>
                    <a:pt x="5487" y="1591"/>
                  </a:lnTo>
                  <a:lnTo>
                    <a:pt x="5288" y="1313"/>
                  </a:lnTo>
                  <a:lnTo>
                    <a:pt x="5090" y="1034"/>
                  </a:lnTo>
                  <a:lnTo>
                    <a:pt x="4851" y="756"/>
                  </a:lnTo>
                  <a:lnTo>
                    <a:pt x="4573" y="478"/>
                  </a:lnTo>
                  <a:lnTo>
                    <a:pt x="4255" y="239"/>
                  </a:lnTo>
                  <a:lnTo>
                    <a:pt x="389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71"/>
            <p:cNvSpPr/>
            <p:nvPr/>
          </p:nvSpPr>
          <p:spPr>
            <a:xfrm>
              <a:off x="810650" y="3797300"/>
              <a:ext cx="241550" cy="215700"/>
            </a:xfrm>
            <a:custGeom>
              <a:avLst/>
              <a:gdLst/>
              <a:ahLst/>
              <a:cxnLst/>
              <a:rect l="l" t="t" r="r" b="b"/>
              <a:pathLst>
                <a:path w="9662" h="8628" extrusionOk="0">
                  <a:moveTo>
                    <a:pt x="4255" y="3300"/>
                  </a:moveTo>
                  <a:lnTo>
                    <a:pt x="4692" y="3340"/>
                  </a:lnTo>
                  <a:lnTo>
                    <a:pt x="5209" y="3380"/>
                  </a:lnTo>
                  <a:lnTo>
                    <a:pt x="5209" y="3539"/>
                  </a:lnTo>
                  <a:lnTo>
                    <a:pt x="5169" y="3936"/>
                  </a:lnTo>
                  <a:lnTo>
                    <a:pt x="5129" y="4175"/>
                  </a:lnTo>
                  <a:lnTo>
                    <a:pt x="5050" y="4453"/>
                  </a:lnTo>
                  <a:lnTo>
                    <a:pt x="4931" y="4732"/>
                  </a:lnTo>
                  <a:lnTo>
                    <a:pt x="4732" y="4970"/>
                  </a:lnTo>
                  <a:lnTo>
                    <a:pt x="4533" y="4930"/>
                  </a:lnTo>
                  <a:lnTo>
                    <a:pt x="4255" y="4891"/>
                  </a:lnTo>
                  <a:lnTo>
                    <a:pt x="3976" y="4771"/>
                  </a:lnTo>
                  <a:lnTo>
                    <a:pt x="3618" y="4612"/>
                  </a:lnTo>
                  <a:lnTo>
                    <a:pt x="3261" y="4374"/>
                  </a:lnTo>
                  <a:lnTo>
                    <a:pt x="2943" y="4095"/>
                  </a:lnTo>
                  <a:lnTo>
                    <a:pt x="2784" y="3897"/>
                  </a:lnTo>
                  <a:lnTo>
                    <a:pt x="2624" y="3698"/>
                  </a:lnTo>
                  <a:lnTo>
                    <a:pt x="2744" y="3658"/>
                  </a:lnTo>
                  <a:lnTo>
                    <a:pt x="3022" y="3499"/>
                  </a:lnTo>
                  <a:lnTo>
                    <a:pt x="3261" y="3420"/>
                  </a:lnTo>
                  <a:lnTo>
                    <a:pt x="3539" y="3380"/>
                  </a:lnTo>
                  <a:lnTo>
                    <a:pt x="3857" y="3340"/>
                  </a:lnTo>
                  <a:lnTo>
                    <a:pt x="4255" y="3300"/>
                  </a:lnTo>
                  <a:close/>
                  <a:moveTo>
                    <a:pt x="7356" y="5010"/>
                  </a:moveTo>
                  <a:lnTo>
                    <a:pt x="7515" y="5050"/>
                  </a:lnTo>
                  <a:lnTo>
                    <a:pt x="7674" y="5129"/>
                  </a:lnTo>
                  <a:lnTo>
                    <a:pt x="7753" y="5248"/>
                  </a:lnTo>
                  <a:lnTo>
                    <a:pt x="7793" y="5407"/>
                  </a:lnTo>
                  <a:lnTo>
                    <a:pt x="7753" y="5567"/>
                  </a:lnTo>
                  <a:lnTo>
                    <a:pt x="7674" y="5726"/>
                  </a:lnTo>
                  <a:lnTo>
                    <a:pt x="7555" y="5805"/>
                  </a:lnTo>
                  <a:lnTo>
                    <a:pt x="7356" y="5845"/>
                  </a:lnTo>
                  <a:lnTo>
                    <a:pt x="7237" y="5805"/>
                  </a:lnTo>
                  <a:lnTo>
                    <a:pt x="7078" y="5726"/>
                  </a:lnTo>
                  <a:lnTo>
                    <a:pt x="6998" y="5606"/>
                  </a:lnTo>
                  <a:lnTo>
                    <a:pt x="6958" y="5447"/>
                  </a:lnTo>
                  <a:lnTo>
                    <a:pt x="6998" y="5288"/>
                  </a:lnTo>
                  <a:lnTo>
                    <a:pt x="7078" y="5129"/>
                  </a:lnTo>
                  <a:lnTo>
                    <a:pt x="7197" y="5050"/>
                  </a:lnTo>
                  <a:lnTo>
                    <a:pt x="7356" y="5010"/>
                  </a:lnTo>
                  <a:close/>
                  <a:moveTo>
                    <a:pt x="1988" y="0"/>
                  </a:moveTo>
                  <a:lnTo>
                    <a:pt x="1710" y="40"/>
                  </a:lnTo>
                  <a:lnTo>
                    <a:pt x="1471" y="120"/>
                  </a:lnTo>
                  <a:lnTo>
                    <a:pt x="1233" y="279"/>
                  </a:lnTo>
                  <a:lnTo>
                    <a:pt x="994" y="438"/>
                  </a:lnTo>
                  <a:lnTo>
                    <a:pt x="358" y="1153"/>
                  </a:lnTo>
                  <a:lnTo>
                    <a:pt x="199" y="1392"/>
                  </a:lnTo>
                  <a:lnTo>
                    <a:pt x="80" y="1630"/>
                  </a:lnTo>
                  <a:lnTo>
                    <a:pt x="0" y="1869"/>
                  </a:lnTo>
                  <a:lnTo>
                    <a:pt x="0" y="2107"/>
                  </a:lnTo>
                  <a:lnTo>
                    <a:pt x="40" y="2346"/>
                  </a:lnTo>
                  <a:lnTo>
                    <a:pt x="120" y="2585"/>
                  </a:lnTo>
                  <a:lnTo>
                    <a:pt x="557" y="3340"/>
                  </a:lnTo>
                  <a:lnTo>
                    <a:pt x="1153" y="4254"/>
                  </a:lnTo>
                  <a:lnTo>
                    <a:pt x="1511" y="4732"/>
                  </a:lnTo>
                  <a:lnTo>
                    <a:pt x="1949" y="5209"/>
                  </a:lnTo>
                  <a:lnTo>
                    <a:pt x="2386" y="5726"/>
                  </a:lnTo>
                  <a:lnTo>
                    <a:pt x="2863" y="6203"/>
                  </a:lnTo>
                  <a:lnTo>
                    <a:pt x="3380" y="6640"/>
                  </a:lnTo>
                  <a:lnTo>
                    <a:pt x="3976" y="7077"/>
                  </a:lnTo>
                  <a:lnTo>
                    <a:pt x="4573" y="7515"/>
                  </a:lnTo>
                  <a:lnTo>
                    <a:pt x="5249" y="7833"/>
                  </a:lnTo>
                  <a:lnTo>
                    <a:pt x="5924" y="8151"/>
                  </a:lnTo>
                  <a:lnTo>
                    <a:pt x="6680" y="8389"/>
                  </a:lnTo>
                  <a:lnTo>
                    <a:pt x="7435" y="8548"/>
                  </a:lnTo>
                  <a:lnTo>
                    <a:pt x="8270" y="8628"/>
                  </a:lnTo>
                  <a:lnTo>
                    <a:pt x="8310" y="8628"/>
                  </a:lnTo>
                  <a:lnTo>
                    <a:pt x="8628" y="8588"/>
                  </a:lnTo>
                  <a:lnTo>
                    <a:pt x="8906" y="8469"/>
                  </a:lnTo>
                  <a:lnTo>
                    <a:pt x="9145" y="8310"/>
                  </a:lnTo>
                  <a:lnTo>
                    <a:pt x="9344" y="8111"/>
                  </a:lnTo>
                  <a:lnTo>
                    <a:pt x="9503" y="7833"/>
                  </a:lnTo>
                  <a:lnTo>
                    <a:pt x="9622" y="7554"/>
                  </a:lnTo>
                  <a:lnTo>
                    <a:pt x="9662" y="7276"/>
                  </a:lnTo>
                  <a:lnTo>
                    <a:pt x="9622" y="6998"/>
                  </a:lnTo>
                  <a:lnTo>
                    <a:pt x="9344" y="6123"/>
                  </a:lnTo>
                  <a:lnTo>
                    <a:pt x="8986" y="5328"/>
                  </a:lnTo>
                  <a:lnTo>
                    <a:pt x="8588" y="4573"/>
                  </a:lnTo>
                  <a:lnTo>
                    <a:pt x="8151" y="3936"/>
                  </a:lnTo>
                  <a:lnTo>
                    <a:pt x="7674" y="3340"/>
                  </a:lnTo>
                  <a:lnTo>
                    <a:pt x="7197" y="2783"/>
                  </a:lnTo>
                  <a:lnTo>
                    <a:pt x="6640" y="2306"/>
                  </a:lnTo>
                  <a:lnTo>
                    <a:pt x="6123" y="1869"/>
                  </a:lnTo>
                  <a:lnTo>
                    <a:pt x="5567" y="1511"/>
                  </a:lnTo>
                  <a:lnTo>
                    <a:pt x="5010" y="1153"/>
                  </a:lnTo>
                  <a:lnTo>
                    <a:pt x="4493" y="875"/>
                  </a:lnTo>
                  <a:lnTo>
                    <a:pt x="3976" y="636"/>
                  </a:lnTo>
                  <a:lnTo>
                    <a:pt x="3022" y="279"/>
                  </a:lnTo>
                  <a:lnTo>
                    <a:pt x="2267" y="40"/>
                  </a:lnTo>
                  <a:lnTo>
                    <a:pt x="1988" y="0"/>
                  </a:lnTo>
                  <a:close/>
                </a:path>
              </a:pathLst>
            </a:custGeom>
            <a:solidFill>
              <a:srgbClr val="E5EA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71"/>
            <p:cNvSpPr/>
            <p:nvPr/>
          </p:nvSpPr>
          <p:spPr>
            <a:xfrm>
              <a:off x="984600" y="3922525"/>
              <a:ext cx="20900" cy="20900"/>
            </a:xfrm>
            <a:custGeom>
              <a:avLst/>
              <a:gdLst/>
              <a:ahLst/>
              <a:cxnLst/>
              <a:rect l="l" t="t" r="r" b="b"/>
              <a:pathLst>
                <a:path w="836" h="836" fill="none" extrusionOk="0">
                  <a:moveTo>
                    <a:pt x="398" y="836"/>
                  </a:moveTo>
                  <a:lnTo>
                    <a:pt x="398" y="836"/>
                  </a:lnTo>
                  <a:lnTo>
                    <a:pt x="279" y="796"/>
                  </a:lnTo>
                  <a:lnTo>
                    <a:pt x="120" y="717"/>
                  </a:lnTo>
                  <a:lnTo>
                    <a:pt x="120" y="717"/>
                  </a:lnTo>
                  <a:lnTo>
                    <a:pt x="40" y="597"/>
                  </a:lnTo>
                  <a:lnTo>
                    <a:pt x="0" y="438"/>
                  </a:lnTo>
                  <a:lnTo>
                    <a:pt x="40" y="279"/>
                  </a:lnTo>
                  <a:lnTo>
                    <a:pt x="120" y="120"/>
                  </a:lnTo>
                  <a:lnTo>
                    <a:pt x="120" y="120"/>
                  </a:lnTo>
                  <a:lnTo>
                    <a:pt x="239" y="41"/>
                  </a:lnTo>
                  <a:lnTo>
                    <a:pt x="398" y="1"/>
                  </a:lnTo>
                  <a:lnTo>
                    <a:pt x="398" y="1"/>
                  </a:lnTo>
                  <a:lnTo>
                    <a:pt x="557" y="41"/>
                  </a:lnTo>
                  <a:lnTo>
                    <a:pt x="716" y="120"/>
                  </a:lnTo>
                  <a:lnTo>
                    <a:pt x="716" y="120"/>
                  </a:lnTo>
                  <a:lnTo>
                    <a:pt x="795" y="239"/>
                  </a:lnTo>
                  <a:lnTo>
                    <a:pt x="835" y="398"/>
                  </a:lnTo>
                  <a:lnTo>
                    <a:pt x="795" y="558"/>
                  </a:lnTo>
                  <a:lnTo>
                    <a:pt x="716" y="717"/>
                  </a:lnTo>
                  <a:lnTo>
                    <a:pt x="716" y="717"/>
                  </a:lnTo>
                  <a:lnTo>
                    <a:pt x="597" y="796"/>
                  </a:lnTo>
                  <a:lnTo>
                    <a:pt x="398" y="83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71"/>
            <p:cNvSpPr/>
            <p:nvPr/>
          </p:nvSpPr>
          <p:spPr>
            <a:xfrm>
              <a:off x="876250" y="3879800"/>
              <a:ext cx="64625" cy="41775"/>
            </a:xfrm>
            <a:custGeom>
              <a:avLst/>
              <a:gdLst/>
              <a:ahLst/>
              <a:cxnLst/>
              <a:rect l="l" t="t" r="r" b="b"/>
              <a:pathLst>
                <a:path w="2585" h="1671" fill="none" extrusionOk="0">
                  <a:moveTo>
                    <a:pt x="2108" y="1670"/>
                  </a:moveTo>
                  <a:lnTo>
                    <a:pt x="2108" y="1670"/>
                  </a:lnTo>
                  <a:lnTo>
                    <a:pt x="1909" y="1630"/>
                  </a:lnTo>
                  <a:lnTo>
                    <a:pt x="1631" y="1591"/>
                  </a:lnTo>
                  <a:lnTo>
                    <a:pt x="1352" y="1471"/>
                  </a:lnTo>
                  <a:lnTo>
                    <a:pt x="994" y="1312"/>
                  </a:lnTo>
                  <a:lnTo>
                    <a:pt x="637" y="1074"/>
                  </a:lnTo>
                  <a:lnTo>
                    <a:pt x="319" y="795"/>
                  </a:lnTo>
                  <a:lnTo>
                    <a:pt x="160" y="597"/>
                  </a:lnTo>
                  <a:lnTo>
                    <a:pt x="0" y="398"/>
                  </a:lnTo>
                  <a:lnTo>
                    <a:pt x="0" y="398"/>
                  </a:lnTo>
                  <a:lnTo>
                    <a:pt x="120" y="358"/>
                  </a:lnTo>
                  <a:lnTo>
                    <a:pt x="398" y="199"/>
                  </a:lnTo>
                  <a:lnTo>
                    <a:pt x="637" y="120"/>
                  </a:lnTo>
                  <a:lnTo>
                    <a:pt x="915" y="80"/>
                  </a:lnTo>
                  <a:lnTo>
                    <a:pt x="1233" y="40"/>
                  </a:lnTo>
                  <a:lnTo>
                    <a:pt x="1631" y="0"/>
                  </a:lnTo>
                  <a:lnTo>
                    <a:pt x="1631" y="0"/>
                  </a:lnTo>
                  <a:lnTo>
                    <a:pt x="2068" y="40"/>
                  </a:lnTo>
                  <a:lnTo>
                    <a:pt x="2585" y="80"/>
                  </a:lnTo>
                  <a:lnTo>
                    <a:pt x="2585" y="80"/>
                  </a:lnTo>
                  <a:lnTo>
                    <a:pt x="2585" y="239"/>
                  </a:lnTo>
                  <a:lnTo>
                    <a:pt x="2545" y="636"/>
                  </a:lnTo>
                  <a:lnTo>
                    <a:pt x="2505" y="875"/>
                  </a:lnTo>
                  <a:lnTo>
                    <a:pt x="2426" y="1153"/>
                  </a:lnTo>
                  <a:lnTo>
                    <a:pt x="2307" y="1432"/>
                  </a:lnTo>
                  <a:lnTo>
                    <a:pt x="2108" y="167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71"/>
            <p:cNvSpPr/>
            <p:nvPr/>
          </p:nvSpPr>
          <p:spPr>
            <a:xfrm>
              <a:off x="810650" y="3797300"/>
              <a:ext cx="241550" cy="215700"/>
            </a:xfrm>
            <a:custGeom>
              <a:avLst/>
              <a:gdLst/>
              <a:ahLst/>
              <a:cxnLst/>
              <a:rect l="l" t="t" r="r" b="b"/>
              <a:pathLst>
                <a:path w="9662" h="8628" fill="none" extrusionOk="0">
                  <a:moveTo>
                    <a:pt x="1988" y="0"/>
                  </a:moveTo>
                  <a:lnTo>
                    <a:pt x="1988" y="0"/>
                  </a:lnTo>
                  <a:lnTo>
                    <a:pt x="1988" y="0"/>
                  </a:lnTo>
                  <a:lnTo>
                    <a:pt x="1988" y="0"/>
                  </a:lnTo>
                  <a:lnTo>
                    <a:pt x="1710" y="40"/>
                  </a:lnTo>
                  <a:lnTo>
                    <a:pt x="1471" y="120"/>
                  </a:lnTo>
                  <a:lnTo>
                    <a:pt x="1233" y="279"/>
                  </a:lnTo>
                  <a:lnTo>
                    <a:pt x="994" y="438"/>
                  </a:lnTo>
                  <a:lnTo>
                    <a:pt x="358" y="1153"/>
                  </a:lnTo>
                  <a:lnTo>
                    <a:pt x="358" y="1153"/>
                  </a:lnTo>
                  <a:lnTo>
                    <a:pt x="199" y="1392"/>
                  </a:lnTo>
                  <a:lnTo>
                    <a:pt x="80" y="1630"/>
                  </a:lnTo>
                  <a:lnTo>
                    <a:pt x="0" y="1869"/>
                  </a:lnTo>
                  <a:lnTo>
                    <a:pt x="0" y="2107"/>
                  </a:lnTo>
                  <a:lnTo>
                    <a:pt x="0" y="2107"/>
                  </a:lnTo>
                  <a:lnTo>
                    <a:pt x="40" y="2346"/>
                  </a:lnTo>
                  <a:lnTo>
                    <a:pt x="120" y="2585"/>
                  </a:lnTo>
                  <a:lnTo>
                    <a:pt x="120" y="2585"/>
                  </a:lnTo>
                  <a:lnTo>
                    <a:pt x="557" y="3340"/>
                  </a:lnTo>
                  <a:lnTo>
                    <a:pt x="1153" y="4254"/>
                  </a:lnTo>
                  <a:lnTo>
                    <a:pt x="1511" y="4732"/>
                  </a:lnTo>
                  <a:lnTo>
                    <a:pt x="1949" y="5209"/>
                  </a:lnTo>
                  <a:lnTo>
                    <a:pt x="2386" y="5726"/>
                  </a:lnTo>
                  <a:lnTo>
                    <a:pt x="2863" y="6203"/>
                  </a:lnTo>
                  <a:lnTo>
                    <a:pt x="3380" y="6640"/>
                  </a:lnTo>
                  <a:lnTo>
                    <a:pt x="3976" y="7077"/>
                  </a:lnTo>
                  <a:lnTo>
                    <a:pt x="4573" y="7515"/>
                  </a:lnTo>
                  <a:lnTo>
                    <a:pt x="5249" y="7833"/>
                  </a:lnTo>
                  <a:lnTo>
                    <a:pt x="5924" y="8151"/>
                  </a:lnTo>
                  <a:lnTo>
                    <a:pt x="6680" y="8389"/>
                  </a:lnTo>
                  <a:lnTo>
                    <a:pt x="7435" y="8548"/>
                  </a:lnTo>
                  <a:lnTo>
                    <a:pt x="8270" y="8628"/>
                  </a:lnTo>
                  <a:lnTo>
                    <a:pt x="8270" y="8628"/>
                  </a:lnTo>
                  <a:lnTo>
                    <a:pt x="8310" y="8628"/>
                  </a:lnTo>
                  <a:lnTo>
                    <a:pt x="8310" y="8628"/>
                  </a:lnTo>
                  <a:lnTo>
                    <a:pt x="8628" y="8588"/>
                  </a:lnTo>
                  <a:lnTo>
                    <a:pt x="8906" y="8469"/>
                  </a:lnTo>
                  <a:lnTo>
                    <a:pt x="9145" y="8310"/>
                  </a:lnTo>
                  <a:lnTo>
                    <a:pt x="9344" y="8111"/>
                  </a:lnTo>
                  <a:lnTo>
                    <a:pt x="9503" y="7833"/>
                  </a:lnTo>
                  <a:lnTo>
                    <a:pt x="9622" y="7554"/>
                  </a:lnTo>
                  <a:lnTo>
                    <a:pt x="9662" y="7276"/>
                  </a:lnTo>
                  <a:lnTo>
                    <a:pt x="9622" y="6998"/>
                  </a:lnTo>
                  <a:lnTo>
                    <a:pt x="9622" y="6998"/>
                  </a:lnTo>
                  <a:lnTo>
                    <a:pt x="9344" y="6123"/>
                  </a:lnTo>
                  <a:lnTo>
                    <a:pt x="8986" y="5328"/>
                  </a:lnTo>
                  <a:lnTo>
                    <a:pt x="8588" y="4573"/>
                  </a:lnTo>
                  <a:lnTo>
                    <a:pt x="8151" y="3936"/>
                  </a:lnTo>
                  <a:lnTo>
                    <a:pt x="7674" y="3340"/>
                  </a:lnTo>
                  <a:lnTo>
                    <a:pt x="7197" y="2783"/>
                  </a:lnTo>
                  <a:lnTo>
                    <a:pt x="6640" y="2306"/>
                  </a:lnTo>
                  <a:lnTo>
                    <a:pt x="6123" y="1869"/>
                  </a:lnTo>
                  <a:lnTo>
                    <a:pt x="5567" y="1511"/>
                  </a:lnTo>
                  <a:lnTo>
                    <a:pt x="5010" y="1153"/>
                  </a:lnTo>
                  <a:lnTo>
                    <a:pt x="4493" y="875"/>
                  </a:lnTo>
                  <a:lnTo>
                    <a:pt x="3976" y="636"/>
                  </a:lnTo>
                  <a:lnTo>
                    <a:pt x="3022" y="279"/>
                  </a:lnTo>
                  <a:lnTo>
                    <a:pt x="2267" y="40"/>
                  </a:lnTo>
                  <a:lnTo>
                    <a:pt x="2267" y="40"/>
                  </a:lnTo>
                  <a:lnTo>
                    <a:pt x="198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71"/>
            <p:cNvSpPr/>
            <p:nvPr/>
          </p:nvSpPr>
          <p:spPr>
            <a:xfrm>
              <a:off x="984600" y="3922525"/>
              <a:ext cx="20900" cy="20900"/>
            </a:xfrm>
            <a:custGeom>
              <a:avLst/>
              <a:gdLst/>
              <a:ahLst/>
              <a:cxnLst/>
              <a:rect l="l" t="t" r="r" b="b"/>
              <a:pathLst>
                <a:path w="836" h="836" extrusionOk="0">
                  <a:moveTo>
                    <a:pt x="398" y="1"/>
                  </a:moveTo>
                  <a:lnTo>
                    <a:pt x="239" y="41"/>
                  </a:lnTo>
                  <a:lnTo>
                    <a:pt x="120" y="120"/>
                  </a:lnTo>
                  <a:lnTo>
                    <a:pt x="40" y="279"/>
                  </a:lnTo>
                  <a:lnTo>
                    <a:pt x="0" y="438"/>
                  </a:lnTo>
                  <a:lnTo>
                    <a:pt x="40" y="597"/>
                  </a:lnTo>
                  <a:lnTo>
                    <a:pt x="120" y="717"/>
                  </a:lnTo>
                  <a:lnTo>
                    <a:pt x="279" y="796"/>
                  </a:lnTo>
                  <a:lnTo>
                    <a:pt x="398" y="836"/>
                  </a:lnTo>
                  <a:lnTo>
                    <a:pt x="597" y="796"/>
                  </a:lnTo>
                  <a:lnTo>
                    <a:pt x="716" y="717"/>
                  </a:lnTo>
                  <a:lnTo>
                    <a:pt x="795" y="558"/>
                  </a:lnTo>
                  <a:lnTo>
                    <a:pt x="835" y="398"/>
                  </a:lnTo>
                  <a:lnTo>
                    <a:pt x="795" y="239"/>
                  </a:lnTo>
                  <a:lnTo>
                    <a:pt x="716" y="120"/>
                  </a:lnTo>
                  <a:lnTo>
                    <a:pt x="557" y="41"/>
                  </a:lnTo>
                  <a:lnTo>
                    <a:pt x="398" y="1"/>
                  </a:lnTo>
                  <a:close/>
                </a:path>
              </a:pathLst>
            </a:custGeom>
            <a:solidFill>
              <a:srgbClr val="4D56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71"/>
            <p:cNvSpPr/>
            <p:nvPr/>
          </p:nvSpPr>
          <p:spPr>
            <a:xfrm>
              <a:off x="984600" y="3922525"/>
              <a:ext cx="20900" cy="20900"/>
            </a:xfrm>
            <a:custGeom>
              <a:avLst/>
              <a:gdLst/>
              <a:ahLst/>
              <a:cxnLst/>
              <a:rect l="l" t="t" r="r" b="b"/>
              <a:pathLst>
                <a:path w="836" h="836" fill="none" extrusionOk="0">
                  <a:moveTo>
                    <a:pt x="398" y="1"/>
                  </a:moveTo>
                  <a:lnTo>
                    <a:pt x="398" y="1"/>
                  </a:lnTo>
                  <a:lnTo>
                    <a:pt x="239" y="41"/>
                  </a:lnTo>
                  <a:lnTo>
                    <a:pt x="120" y="120"/>
                  </a:lnTo>
                  <a:lnTo>
                    <a:pt x="120" y="120"/>
                  </a:lnTo>
                  <a:lnTo>
                    <a:pt x="40" y="279"/>
                  </a:lnTo>
                  <a:lnTo>
                    <a:pt x="0" y="438"/>
                  </a:lnTo>
                  <a:lnTo>
                    <a:pt x="40" y="597"/>
                  </a:lnTo>
                  <a:lnTo>
                    <a:pt x="120" y="717"/>
                  </a:lnTo>
                  <a:lnTo>
                    <a:pt x="120" y="717"/>
                  </a:lnTo>
                  <a:lnTo>
                    <a:pt x="279" y="796"/>
                  </a:lnTo>
                  <a:lnTo>
                    <a:pt x="398" y="836"/>
                  </a:lnTo>
                  <a:lnTo>
                    <a:pt x="398" y="836"/>
                  </a:lnTo>
                  <a:lnTo>
                    <a:pt x="597" y="796"/>
                  </a:lnTo>
                  <a:lnTo>
                    <a:pt x="716" y="717"/>
                  </a:lnTo>
                  <a:lnTo>
                    <a:pt x="716" y="717"/>
                  </a:lnTo>
                  <a:lnTo>
                    <a:pt x="795" y="558"/>
                  </a:lnTo>
                  <a:lnTo>
                    <a:pt x="835" y="398"/>
                  </a:lnTo>
                  <a:lnTo>
                    <a:pt x="795" y="239"/>
                  </a:lnTo>
                  <a:lnTo>
                    <a:pt x="716" y="120"/>
                  </a:lnTo>
                  <a:lnTo>
                    <a:pt x="716" y="120"/>
                  </a:lnTo>
                  <a:lnTo>
                    <a:pt x="557" y="41"/>
                  </a:lnTo>
                  <a:lnTo>
                    <a:pt x="39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71"/>
            <p:cNvSpPr/>
            <p:nvPr/>
          </p:nvSpPr>
          <p:spPr>
            <a:xfrm>
              <a:off x="876250" y="3879800"/>
              <a:ext cx="64625" cy="41775"/>
            </a:xfrm>
            <a:custGeom>
              <a:avLst/>
              <a:gdLst/>
              <a:ahLst/>
              <a:cxnLst/>
              <a:rect l="l" t="t" r="r" b="b"/>
              <a:pathLst>
                <a:path w="2585" h="1671" extrusionOk="0">
                  <a:moveTo>
                    <a:pt x="1631" y="0"/>
                  </a:moveTo>
                  <a:lnTo>
                    <a:pt x="1233" y="40"/>
                  </a:lnTo>
                  <a:lnTo>
                    <a:pt x="915" y="80"/>
                  </a:lnTo>
                  <a:lnTo>
                    <a:pt x="637" y="120"/>
                  </a:lnTo>
                  <a:lnTo>
                    <a:pt x="398" y="199"/>
                  </a:lnTo>
                  <a:lnTo>
                    <a:pt x="120" y="358"/>
                  </a:lnTo>
                  <a:lnTo>
                    <a:pt x="0" y="398"/>
                  </a:lnTo>
                  <a:lnTo>
                    <a:pt x="160" y="597"/>
                  </a:lnTo>
                  <a:lnTo>
                    <a:pt x="319" y="795"/>
                  </a:lnTo>
                  <a:lnTo>
                    <a:pt x="637" y="1074"/>
                  </a:lnTo>
                  <a:lnTo>
                    <a:pt x="994" y="1312"/>
                  </a:lnTo>
                  <a:lnTo>
                    <a:pt x="1352" y="1471"/>
                  </a:lnTo>
                  <a:lnTo>
                    <a:pt x="1631" y="1591"/>
                  </a:lnTo>
                  <a:lnTo>
                    <a:pt x="1909" y="1630"/>
                  </a:lnTo>
                  <a:lnTo>
                    <a:pt x="2108" y="1670"/>
                  </a:lnTo>
                  <a:lnTo>
                    <a:pt x="2307" y="1432"/>
                  </a:lnTo>
                  <a:lnTo>
                    <a:pt x="2426" y="1153"/>
                  </a:lnTo>
                  <a:lnTo>
                    <a:pt x="2505" y="875"/>
                  </a:lnTo>
                  <a:lnTo>
                    <a:pt x="2545" y="636"/>
                  </a:lnTo>
                  <a:lnTo>
                    <a:pt x="2585" y="239"/>
                  </a:lnTo>
                  <a:lnTo>
                    <a:pt x="2585" y="80"/>
                  </a:lnTo>
                  <a:lnTo>
                    <a:pt x="2068" y="40"/>
                  </a:lnTo>
                  <a:lnTo>
                    <a:pt x="1631" y="0"/>
                  </a:lnTo>
                  <a:close/>
                </a:path>
              </a:pathLst>
            </a:custGeom>
            <a:solidFill>
              <a:srgbClr val="5B9A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71"/>
            <p:cNvSpPr/>
            <p:nvPr/>
          </p:nvSpPr>
          <p:spPr>
            <a:xfrm>
              <a:off x="876250" y="3879800"/>
              <a:ext cx="64625" cy="41775"/>
            </a:xfrm>
            <a:custGeom>
              <a:avLst/>
              <a:gdLst/>
              <a:ahLst/>
              <a:cxnLst/>
              <a:rect l="l" t="t" r="r" b="b"/>
              <a:pathLst>
                <a:path w="2585" h="1671" fill="none" extrusionOk="0">
                  <a:moveTo>
                    <a:pt x="1631" y="0"/>
                  </a:moveTo>
                  <a:lnTo>
                    <a:pt x="1631" y="0"/>
                  </a:lnTo>
                  <a:lnTo>
                    <a:pt x="1233" y="40"/>
                  </a:lnTo>
                  <a:lnTo>
                    <a:pt x="915" y="80"/>
                  </a:lnTo>
                  <a:lnTo>
                    <a:pt x="637" y="120"/>
                  </a:lnTo>
                  <a:lnTo>
                    <a:pt x="398" y="199"/>
                  </a:lnTo>
                  <a:lnTo>
                    <a:pt x="120" y="358"/>
                  </a:lnTo>
                  <a:lnTo>
                    <a:pt x="0" y="398"/>
                  </a:lnTo>
                  <a:lnTo>
                    <a:pt x="0" y="398"/>
                  </a:lnTo>
                  <a:lnTo>
                    <a:pt x="160" y="597"/>
                  </a:lnTo>
                  <a:lnTo>
                    <a:pt x="319" y="795"/>
                  </a:lnTo>
                  <a:lnTo>
                    <a:pt x="637" y="1074"/>
                  </a:lnTo>
                  <a:lnTo>
                    <a:pt x="994" y="1312"/>
                  </a:lnTo>
                  <a:lnTo>
                    <a:pt x="1352" y="1471"/>
                  </a:lnTo>
                  <a:lnTo>
                    <a:pt x="1631" y="1591"/>
                  </a:lnTo>
                  <a:lnTo>
                    <a:pt x="1909" y="1630"/>
                  </a:lnTo>
                  <a:lnTo>
                    <a:pt x="2108" y="1670"/>
                  </a:lnTo>
                  <a:lnTo>
                    <a:pt x="2108" y="1670"/>
                  </a:lnTo>
                  <a:lnTo>
                    <a:pt x="2307" y="1432"/>
                  </a:lnTo>
                  <a:lnTo>
                    <a:pt x="2426" y="1153"/>
                  </a:lnTo>
                  <a:lnTo>
                    <a:pt x="2505" y="875"/>
                  </a:lnTo>
                  <a:lnTo>
                    <a:pt x="2545" y="636"/>
                  </a:lnTo>
                  <a:lnTo>
                    <a:pt x="2585" y="239"/>
                  </a:lnTo>
                  <a:lnTo>
                    <a:pt x="2585" y="80"/>
                  </a:lnTo>
                  <a:lnTo>
                    <a:pt x="2585" y="80"/>
                  </a:lnTo>
                  <a:lnTo>
                    <a:pt x="2068" y="40"/>
                  </a:lnTo>
                  <a:lnTo>
                    <a:pt x="163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71"/>
            <p:cNvSpPr/>
            <p:nvPr/>
          </p:nvSpPr>
          <p:spPr>
            <a:xfrm>
              <a:off x="253025" y="3205875"/>
              <a:ext cx="154100" cy="150125"/>
            </a:xfrm>
            <a:custGeom>
              <a:avLst/>
              <a:gdLst/>
              <a:ahLst/>
              <a:cxnLst/>
              <a:rect l="l" t="t" r="r" b="b"/>
              <a:pathLst>
                <a:path w="6164" h="6005" extrusionOk="0">
                  <a:moveTo>
                    <a:pt x="4772" y="1"/>
                  </a:moveTo>
                  <a:lnTo>
                    <a:pt x="4573" y="239"/>
                  </a:lnTo>
                  <a:lnTo>
                    <a:pt x="4414" y="557"/>
                  </a:lnTo>
                  <a:lnTo>
                    <a:pt x="4215" y="995"/>
                  </a:lnTo>
                  <a:lnTo>
                    <a:pt x="4056" y="1551"/>
                  </a:lnTo>
                  <a:lnTo>
                    <a:pt x="3976" y="1909"/>
                  </a:lnTo>
                  <a:lnTo>
                    <a:pt x="3937" y="2267"/>
                  </a:lnTo>
                  <a:lnTo>
                    <a:pt x="3937" y="2704"/>
                  </a:lnTo>
                  <a:lnTo>
                    <a:pt x="3976" y="3142"/>
                  </a:lnTo>
                  <a:lnTo>
                    <a:pt x="4016" y="3619"/>
                  </a:lnTo>
                  <a:lnTo>
                    <a:pt x="4135" y="4175"/>
                  </a:lnTo>
                  <a:lnTo>
                    <a:pt x="3618" y="3857"/>
                  </a:lnTo>
                  <a:lnTo>
                    <a:pt x="3181" y="3619"/>
                  </a:lnTo>
                  <a:lnTo>
                    <a:pt x="2744" y="3420"/>
                  </a:lnTo>
                  <a:lnTo>
                    <a:pt x="2346" y="3261"/>
                  </a:lnTo>
                  <a:lnTo>
                    <a:pt x="1949" y="3181"/>
                  </a:lnTo>
                  <a:lnTo>
                    <a:pt x="1591" y="3102"/>
                  </a:lnTo>
                  <a:lnTo>
                    <a:pt x="1273" y="3062"/>
                  </a:lnTo>
                  <a:lnTo>
                    <a:pt x="557" y="3062"/>
                  </a:lnTo>
                  <a:lnTo>
                    <a:pt x="239" y="3142"/>
                  </a:lnTo>
                  <a:lnTo>
                    <a:pt x="0" y="3221"/>
                  </a:lnTo>
                  <a:lnTo>
                    <a:pt x="159" y="3579"/>
                  </a:lnTo>
                  <a:lnTo>
                    <a:pt x="358" y="3937"/>
                  </a:lnTo>
                  <a:lnTo>
                    <a:pt x="597" y="4255"/>
                  </a:lnTo>
                  <a:lnTo>
                    <a:pt x="796" y="4493"/>
                  </a:lnTo>
                  <a:lnTo>
                    <a:pt x="1034" y="4772"/>
                  </a:lnTo>
                  <a:lnTo>
                    <a:pt x="1273" y="4970"/>
                  </a:lnTo>
                  <a:lnTo>
                    <a:pt x="1790" y="5328"/>
                  </a:lnTo>
                  <a:lnTo>
                    <a:pt x="2267" y="5607"/>
                  </a:lnTo>
                  <a:lnTo>
                    <a:pt x="2744" y="5805"/>
                  </a:lnTo>
                  <a:lnTo>
                    <a:pt x="3181" y="5925"/>
                  </a:lnTo>
                  <a:lnTo>
                    <a:pt x="3579" y="6004"/>
                  </a:lnTo>
                  <a:lnTo>
                    <a:pt x="3658" y="5766"/>
                  </a:lnTo>
                  <a:lnTo>
                    <a:pt x="3778" y="5527"/>
                  </a:lnTo>
                  <a:lnTo>
                    <a:pt x="3937" y="5328"/>
                  </a:lnTo>
                  <a:lnTo>
                    <a:pt x="4135" y="5169"/>
                  </a:lnTo>
                  <a:lnTo>
                    <a:pt x="4931" y="4613"/>
                  </a:lnTo>
                  <a:lnTo>
                    <a:pt x="5129" y="4533"/>
                  </a:lnTo>
                  <a:lnTo>
                    <a:pt x="5328" y="4454"/>
                  </a:lnTo>
                  <a:lnTo>
                    <a:pt x="5527" y="4414"/>
                  </a:lnTo>
                  <a:lnTo>
                    <a:pt x="5726" y="4374"/>
                  </a:lnTo>
                  <a:lnTo>
                    <a:pt x="6004" y="4414"/>
                  </a:lnTo>
                  <a:lnTo>
                    <a:pt x="6084" y="4016"/>
                  </a:lnTo>
                  <a:lnTo>
                    <a:pt x="6123" y="3579"/>
                  </a:lnTo>
                  <a:lnTo>
                    <a:pt x="6163" y="3062"/>
                  </a:lnTo>
                  <a:lnTo>
                    <a:pt x="6084" y="2466"/>
                  </a:lnTo>
                  <a:lnTo>
                    <a:pt x="5964" y="1869"/>
                  </a:lnTo>
                  <a:lnTo>
                    <a:pt x="5845" y="1591"/>
                  </a:lnTo>
                  <a:lnTo>
                    <a:pt x="5686" y="1273"/>
                  </a:lnTo>
                  <a:lnTo>
                    <a:pt x="5527" y="955"/>
                  </a:lnTo>
                  <a:lnTo>
                    <a:pt x="5328" y="637"/>
                  </a:lnTo>
                  <a:lnTo>
                    <a:pt x="5050" y="319"/>
                  </a:lnTo>
                  <a:lnTo>
                    <a:pt x="4772" y="1"/>
                  </a:lnTo>
                  <a:close/>
                </a:path>
              </a:pathLst>
            </a:custGeom>
            <a:solidFill>
              <a:srgbClr val="5B9A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71"/>
            <p:cNvSpPr/>
            <p:nvPr/>
          </p:nvSpPr>
          <p:spPr>
            <a:xfrm>
              <a:off x="253025" y="3205875"/>
              <a:ext cx="154100" cy="150125"/>
            </a:xfrm>
            <a:custGeom>
              <a:avLst/>
              <a:gdLst/>
              <a:ahLst/>
              <a:cxnLst/>
              <a:rect l="l" t="t" r="r" b="b"/>
              <a:pathLst>
                <a:path w="6164" h="6005" fill="none" extrusionOk="0">
                  <a:moveTo>
                    <a:pt x="4772" y="1"/>
                  </a:moveTo>
                  <a:lnTo>
                    <a:pt x="4772" y="1"/>
                  </a:lnTo>
                  <a:lnTo>
                    <a:pt x="4573" y="239"/>
                  </a:lnTo>
                  <a:lnTo>
                    <a:pt x="4414" y="557"/>
                  </a:lnTo>
                  <a:lnTo>
                    <a:pt x="4215" y="995"/>
                  </a:lnTo>
                  <a:lnTo>
                    <a:pt x="4056" y="1551"/>
                  </a:lnTo>
                  <a:lnTo>
                    <a:pt x="3976" y="1909"/>
                  </a:lnTo>
                  <a:lnTo>
                    <a:pt x="3937" y="2267"/>
                  </a:lnTo>
                  <a:lnTo>
                    <a:pt x="3937" y="2704"/>
                  </a:lnTo>
                  <a:lnTo>
                    <a:pt x="3976" y="3142"/>
                  </a:lnTo>
                  <a:lnTo>
                    <a:pt x="4016" y="3619"/>
                  </a:lnTo>
                  <a:lnTo>
                    <a:pt x="4135" y="4175"/>
                  </a:lnTo>
                  <a:lnTo>
                    <a:pt x="4135" y="4175"/>
                  </a:lnTo>
                  <a:lnTo>
                    <a:pt x="3618" y="3857"/>
                  </a:lnTo>
                  <a:lnTo>
                    <a:pt x="3181" y="3619"/>
                  </a:lnTo>
                  <a:lnTo>
                    <a:pt x="2744" y="3420"/>
                  </a:lnTo>
                  <a:lnTo>
                    <a:pt x="2346" y="3261"/>
                  </a:lnTo>
                  <a:lnTo>
                    <a:pt x="1949" y="3181"/>
                  </a:lnTo>
                  <a:lnTo>
                    <a:pt x="1591" y="3102"/>
                  </a:lnTo>
                  <a:lnTo>
                    <a:pt x="1273" y="3062"/>
                  </a:lnTo>
                  <a:lnTo>
                    <a:pt x="994" y="3062"/>
                  </a:lnTo>
                  <a:lnTo>
                    <a:pt x="994" y="3062"/>
                  </a:lnTo>
                  <a:lnTo>
                    <a:pt x="557" y="3062"/>
                  </a:lnTo>
                  <a:lnTo>
                    <a:pt x="239" y="3142"/>
                  </a:lnTo>
                  <a:lnTo>
                    <a:pt x="0" y="3221"/>
                  </a:lnTo>
                  <a:lnTo>
                    <a:pt x="0" y="3221"/>
                  </a:lnTo>
                  <a:lnTo>
                    <a:pt x="159" y="3579"/>
                  </a:lnTo>
                  <a:lnTo>
                    <a:pt x="358" y="3937"/>
                  </a:lnTo>
                  <a:lnTo>
                    <a:pt x="597" y="4255"/>
                  </a:lnTo>
                  <a:lnTo>
                    <a:pt x="796" y="4493"/>
                  </a:lnTo>
                  <a:lnTo>
                    <a:pt x="1034" y="4772"/>
                  </a:lnTo>
                  <a:lnTo>
                    <a:pt x="1273" y="4970"/>
                  </a:lnTo>
                  <a:lnTo>
                    <a:pt x="1790" y="5328"/>
                  </a:lnTo>
                  <a:lnTo>
                    <a:pt x="2267" y="5607"/>
                  </a:lnTo>
                  <a:lnTo>
                    <a:pt x="2744" y="5805"/>
                  </a:lnTo>
                  <a:lnTo>
                    <a:pt x="3181" y="5925"/>
                  </a:lnTo>
                  <a:lnTo>
                    <a:pt x="3579" y="6004"/>
                  </a:lnTo>
                  <a:lnTo>
                    <a:pt x="3579" y="6004"/>
                  </a:lnTo>
                  <a:lnTo>
                    <a:pt x="3658" y="5766"/>
                  </a:lnTo>
                  <a:lnTo>
                    <a:pt x="3778" y="5527"/>
                  </a:lnTo>
                  <a:lnTo>
                    <a:pt x="3937" y="5328"/>
                  </a:lnTo>
                  <a:lnTo>
                    <a:pt x="4135" y="5169"/>
                  </a:lnTo>
                  <a:lnTo>
                    <a:pt x="4931" y="4613"/>
                  </a:lnTo>
                  <a:lnTo>
                    <a:pt x="4931" y="4613"/>
                  </a:lnTo>
                  <a:lnTo>
                    <a:pt x="5129" y="4533"/>
                  </a:lnTo>
                  <a:lnTo>
                    <a:pt x="5328" y="4454"/>
                  </a:lnTo>
                  <a:lnTo>
                    <a:pt x="5527" y="4414"/>
                  </a:lnTo>
                  <a:lnTo>
                    <a:pt x="5726" y="4374"/>
                  </a:lnTo>
                  <a:lnTo>
                    <a:pt x="5726" y="4374"/>
                  </a:lnTo>
                  <a:lnTo>
                    <a:pt x="6004" y="4414"/>
                  </a:lnTo>
                  <a:lnTo>
                    <a:pt x="6004" y="4414"/>
                  </a:lnTo>
                  <a:lnTo>
                    <a:pt x="6084" y="4016"/>
                  </a:lnTo>
                  <a:lnTo>
                    <a:pt x="6123" y="3579"/>
                  </a:lnTo>
                  <a:lnTo>
                    <a:pt x="6163" y="3062"/>
                  </a:lnTo>
                  <a:lnTo>
                    <a:pt x="6084" y="2466"/>
                  </a:lnTo>
                  <a:lnTo>
                    <a:pt x="5964" y="1869"/>
                  </a:lnTo>
                  <a:lnTo>
                    <a:pt x="5845" y="1591"/>
                  </a:lnTo>
                  <a:lnTo>
                    <a:pt x="5686" y="1273"/>
                  </a:lnTo>
                  <a:lnTo>
                    <a:pt x="5527" y="955"/>
                  </a:lnTo>
                  <a:lnTo>
                    <a:pt x="5328" y="637"/>
                  </a:lnTo>
                  <a:lnTo>
                    <a:pt x="5050" y="319"/>
                  </a:lnTo>
                  <a:lnTo>
                    <a:pt x="477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71"/>
            <p:cNvSpPr/>
            <p:nvPr/>
          </p:nvSpPr>
          <p:spPr>
            <a:xfrm>
              <a:off x="341475" y="3315225"/>
              <a:ext cx="206775" cy="248500"/>
            </a:xfrm>
            <a:custGeom>
              <a:avLst/>
              <a:gdLst/>
              <a:ahLst/>
              <a:cxnLst/>
              <a:rect l="l" t="t" r="r" b="b"/>
              <a:pathLst>
                <a:path w="8271" h="9940" extrusionOk="0">
                  <a:moveTo>
                    <a:pt x="3381" y="3658"/>
                  </a:moveTo>
                  <a:lnTo>
                    <a:pt x="3778" y="3737"/>
                  </a:lnTo>
                  <a:lnTo>
                    <a:pt x="4255" y="3857"/>
                  </a:lnTo>
                  <a:lnTo>
                    <a:pt x="4812" y="4056"/>
                  </a:lnTo>
                  <a:lnTo>
                    <a:pt x="4772" y="4215"/>
                  </a:lnTo>
                  <a:lnTo>
                    <a:pt x="4653" y="4612"/>
                  </a:lnTo>
                  <a:lnTo>
                    <a:pt x="4534" y="4811"/>
                  </a:lnTo>
                  <a:lnTo>
                    <a:pt x="4414" y="5089"/>
                  </a:lnTo>
                  <a:lnTo>
                    <a:pt x="4215" y="5288"/>
                  </a:lnTo>
                  <a:lnTo>
                    <a:pt x="4017" y="5527"/>
                  </a:lnTo>
                  <a:lnTo>
                    <a:pt x="3778" y="5407"/>
                  </a:lnTo>
                  <a:lnTo>
                    <a:pt x="3579" y="5288"/>
                  </a:lnTo>
                  <a:lnTo>
                    <a:pt x="3301" y="5129"/>
                  </a:lnTo>
                  <a:lnTo>
                    <a:pt x="2983" y="4890"/>
                  </a:lnTo>
                  <a:lnTo>
                    <a:pt x="2705" y="4612"/>
                  </a:lnTo>
                  <a:lnTo>
                    <a:pt x="2466" y="4215"/>
                  </a:lnTo>
                  <a:lnTo>
                    <a:pt x="2347" y="4016"/>
                  </a:lnTo>
                  <a:lnTo>
                    <a:pt x="2227" y="3777"/>
                  </a:lnTo>
                  <a:lnTo>
                    <a:pt x="2426" y="3737"/>
                  </a:lnTo>
                  <a:lnTo>
                    <a:pt x="2665" y="3658"/>
                  </a:lnTo>
                  <a:close/>
                  <a:moveTo>
                    <a:pt x="6442" y="6123"/>
                  </a:moveTo>
                  <a:lnTo>
                    <a:pt x="6561" y="6163"/>
                  </a:lnTo>
                  <a:lnTo>
                    <a:pt x="6641" y="6203"/>
                  </a:lnTo>
                  <a:lnTo>
                    <a:pt x="6720" y="6242"/>
                  </a:lnTo>
                  <a:lnTo>
                    <a:pt x="6800" y="6322"/>
                  </a:lnTo>
                  <a:lnTo>
                    <a:pt x="6879" y="6481"/>
                  </a:lnTo>
                  <a:lnTo>
                    <a:pt x="6879" y="6640"/>
                  </a:lnTo>
                  <a:lnTo>
                    <a:pt x="6800" y="6799"/>
                  </a:lnTo>
                  <a:lnTo>
                    <a:pt x="6681" y="6918"/>
                  </a:lnTo>
                  <a:lnTo>
                    <a:pt x="6561" y="6958"/>
                  </a:lnTo>
                  <a:lnTo>
                    <a:pt x="6362" y="6958"/>
                  </a:lnTo>
                  <a:lnTo>
                    <a:pt x="6243" y="6918"/>
                  </a:lnTo>
                  <a:lnTo>
                    <a:pt x="6164" y="6878"/>
                  </a:lnTo>
                  <a:lnTo>
                    <a:pt x="6124" y="6799"/>
                  </a:lnTo>
                  <a:lnTo>
                    <a:pt x="6044" y="6640"/>
                  </a:lnTo>
                  <a:lnTo>
                    <a:pt x="6044" y="6481"/>
                  </a:lnTo>
                  <a:lnTo>
                    <a:pt x="6124" y="6322"/>
                  </a:lnTo>
                  <a:lnTo>
                    <a:pt x="6203" y="6203"/>
                  </a:lnTo>
                  <a:lnTo>
                    <a:pt x="6323" y="6163"/>
                  </a:lnTo>
                  <a:lnTo>
                    <a:pt x="6442" y="6123"/>
                  </a:lnTo>
                  <a:close/>
                  <a:moveTo>
                    <a:pt x="2188" y="0"/>
                  </a:moveTo>
                  <a:lnTo>
                    <a:pt x="1989" y="40"/>
                  </a:lnTo>
                  <a:lnTo>
                    <a:pt x="1790" y="80"/>
                  </a:lnTo>
                  <a:lnTo>
                    <a:pt x="1591" y="159"/>
                  </a:lnTo>
                  <a:lnTo>
                    <a:pt x="1393" y="239"/>
                  </a:lnTo>
                  <a:lnTo>
                    <a:pt x="597" y="795"/>
                  </a:lnTo>
                  <a:lnTo>
                    <a:pt x="399" y="954"/>
                  </a:lnTo>
                  <a:lnTo>
                    <a:pt x="240" y="1153"/>
                  </a:lnTo>
                  <a:lnTo>
                    <a:pt x="120" y="1392"/>
                  </a:lnTo>
                  <a:lnTo>
                    <a:pt x="41" y="1630"/>
                  </a:lnTo>
                  <a:lnTo>
                    <a:pt x="1" y="1869"/>
                  </a:lnTo>
                  <a:lnTo>
                    <a:pt x="41" y="2107"/>
                  </a:lnTo>
                  <a:lnTo>
                    <a:pt x="319" y="2942"/>
                  </a:lnTo>
                  <a:lnTo>
                    <a:pt x="677" y="3976"/>
                  </a:lnTo>
                  <a:lnTo>
                    <a:pt x="915" y="4533"/>
                  </a:lnTo>
                  <a:lnTo>
                    <a:pt x="1194" y="5089"/>
                  </a:lnTo>
                  <a:lnTo>
                    <a:pt x="1512" y="5686"/>
                  </a:lnTo>
                  <a:lnTo>
                    <a:pt x="1909" y="6242"/>
                  </a:lnTo>
                  <a:lnTo>
                    <a:pt x="2307" y="6839"/>
                  </a:lnTo>
                  <a:lnTo>
                    <a:pt x="2744" y="7395"/>
                  </a:lnTo>
                  <a:lnTo>
                    <a:pt x="3261" y="7912"/>
                  </a:lnTo>
                  <a:lnTo>
                    <a:pt x="3818" y="8429"/>
                  </a:lnTo>
                  <a:lnTo>
                    <a:pt x="4414" y="8866"/>
                  </a:lnTo>
                  <a:lnTo>
                    <a:pt x="5090" y="9264"/>
                  </a:lnTo>
                  <a:lnTo>
                    <a:pt x="5806" y="9622"/>
                  </a:lnTo>
                  <a:lnTo>
                    <a:pt x="6601" y="9860"/>
                  </a:lnTo>
                  <a:lnTo>
                    <a:pt x="6919" y="9940"/>
                  </a:lnTo>
                  <a:lnTo>
                    <a:pt x="7197" y="9900"/>
                  </a:lnTo>
                  <a:lnTo>
                    <a:pt x="7436" y="9821"/>
                  </a:lnTo>
                  <a:lnTo>
                    <a:pt x="7675" y="9701"/>
                  </a:lnTo>
                  <a:lnTo>
                    <a:pt x="7873" y="9542"/>
                  </a:lnTo>
                  <a:lnTo>
                    <a:pt x="8032" y="9343"/>
                  </a:lnTo>
                  <a:lnTo>
                    <a:pt x="8191" y="9105"/>
                  </a:lnTo>
                  <a:lnTo>
                    <a:pt x="8271" y="8866"/>
                  </a:lnTo>
                  <a:lnTo>
                    <a:pt x="8271" y="8588"/>
                  </a:lnTo>
                  <a:lnTo>
                    <a:pt x="8191" y="7674"/>
                  </a:lnTo>
                  <a:lnTo>
                    <a:pt x="8072" y="6839"/>
                  </a:lnTo>
                  <a:lnTo>
                    <a:pt x="7834" y="6004"/>
                  </a:lnTo>
                  <a:lnTo>
                    <a:pt x="7555" y="5288"/>
                  </a:lnTo>
                  <a:lnTo>
                    <a:pt x="7237" y="4572"/>
                  </a:lnTo>
                  <a:lnTo>
                    <a:pt x="6879" y="3936"/>
                  </a:lnTo>
                  <a:lnTo>
                    <a:pt x="6482" y="3340"/>
                  </a:lnTo>
                  <a:lnTo>
                    <a:pt x="6044" y="2823"/>
                  </a:lnTo>
                  <a:lnTo>
                    <a:pt x="5607" y="2306"/>
                  </a:lnTo>
                  <a:lnTo>
                    <a:pt x="5130" y="1869"/>
                  </a:lnTo>
                  <a:lnTo>
                    <a:pt x="4693" y="1471"/>
                  </a:lnTo>
                  <a:lnTo>
                    <a:pt x="4255" y="1113"/>
                  </a:lnTo>
                  <a:lnTo>
                    <a:pt x="3420" y="557"/>
                  </a:lnTo>
                  <a:lnTo>
                    <a:pt x="2744" y="159"/>
                  </a:lnTo>
                  <a:lnTo>
                    <a:pt x="2466" y="40"/>
                  </a:lnTo>
                  <a:lnTo>
                    <a:pt x="2188" y="0"/>
                  </a:lnTo>
                  <a:close/>
                </a:path>
              </a:pathLst>
            </a:custGeom>
            <a:solidFill>
              <a:srgbClr val="E5EA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71"/>
            <p:cNvSpPr/>
            <p:nvPr/>
          </p:nvSpPr>
          <p:spPr>
            <a:xfrm>
              <a:off x="492575" y="3468275"/>
              <a:ext cx="20900" cy="20900"/>
            </a:xfrm>
            <a:custGeom>
              <a:avLst/>
              <a:gdLst/>
              <a:ahLst/>
              <a:cxnLst/>
              <a:rect l="l" t="t" r="r" b="b"/>
              <a:pathLst>
                <a:path w="836" h="836" fill="none" extrusionOk="0">
                  <a:moveTo>
                    <a:pt x="398" y="836"/>
                  </a:moveTo>
                  <a:lnTo>
                    <a:pt x="398" y="836"/>
                  </a:lnTo>
                  <a:lnTo>
                    <a:pt x="318" y="836"/>
                  </a:lnTo>
                  <a:lnTo>
                    <a:pt x="199" y="796"/>
                  </a:lnTo>
                  <a:lnTo>
                    <a:pt x="120" y="756"/>
                  </a:lnTo>
                  <a:lnTo>
                    <a:pt x="80" y="677"/>
                  </a:lnTo>
                  <a:lnTo>
                    <a:pt x="80" y="677"/>
                  </a:lnTo>
                  <a:lnTo>
                    <a:pt x="0" y="518"/>
                  </a:lnTo>
                  <a:lnTo>
                    <a:pt x="0" y="359"/>
                  </a:lnTo>
                  <a:lnTo>
                    <a:pt x="80" y="200"/>
                  </a:lnTo>
                  <a:lnTo>
                    <a:pt x="159" y="81"/>
                  </a:lnTo>
                  <a:lnTo>
                    <a:pt x="159" y="81"/>
                  </a:lnTo>
                  <a:lnTo>
                    <a:pt x="279" y="41"/>
                  </a:lnTo>
                  <a:lnTo>
                    <a:pt x="398" y="1"/>
                  </a:lnTo>
                  <a:lnTo>
                    <a:pt x="398" y="1"/>
                  </a:lnTo>
                  <a:lnTo>
                    <a:pt x="517" y="41"/>
                  </a:lnTo>
                  <a:lnTo>
                    <a:pt x="597" y="81"/>
                  </a:lnTo>
                  <a:lnTo>
                    <a:pt x="676" y="120"/>
                  </a:lnTo>
                  <a:lnTo>
                    <a:pt x="756" y="200"/>
                  </a:lnTo>
                  <a:lnTo>
                    <a:pt x="756" y="200"/>
                  </a:lnTo>
                  <a:lnTo>
                    <a:pt x="835" y="359"/>
                  </a:lnTo>
                  <a:lnTo>
                    <a:pt x="835" y="518"/>
                  </a:lnTo>
                  <a:lnTo>
                    <a:pt x="756" y="677"/>
                  </a:lnTo>
                  <a:lnTo>
                    <a:pt x="637" y="796"/>
                  </a:lnTo>
                  <a:lnTo>
                    <a:pt x="637" y="796"/>
                  </a:lnTo>
                  <a:lnTo>
                    <a:pt x="517" y="836"/>
                  </a:lnTo>
                  <a:lnTo>
                    <a:pt x="398" y="83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71"/>
            <p:cNvSpPr/>
            <p:nvPr/>
          </p:nvSpPr>
          <p:spPr>
            <a:xfrm>
              <a:off x="397150" y="3406650"/>
              <a:ext cx="64625" cy="46750"/>
            </a:xfrm>
            <a:custGeom>
              <a:avLst/>
              <a:gdLst/>
              <a:ahLst/>
              <a:cxnLst/>
              <a:rect l="l" t="t" r="r" b="b"/>
              <a:pathLst>
                <a:path w="2585" h="1870" fill="none" extrusionOk="0">
                  <a:moveTo>
                    <a:pt x="1790" y="1870"/>
                  </a:moveTo>
                  <a:lnTo>
                    <a:pt x="1790" y="1870"/>
                  </a:lnTo>
                  <a:lnTo>
                    <a:pt x="1551" y="1750"/>
                  </a:lnTo>
                  <a:lnTo>
                    <a:pt x="1352" y="1631"/>
                  </a:lnTo>
                  <a:lnTo>
                    <a:pt x="1074" y="1472"/>
                  </a:lnTo>
                  <a:lnTo>
                    <a:pt x="756" y="1233"/>
                  </a:lnTo>
                  <a:lnTo>
                    <a:pt x="478" y="955"/>
                  </a:lnTo>
                  <a:lnTo>
                    <a:pt x="239" y="558"/>
                  </a:lnTo>
                  <a:lnTo>
                    <a:pt x="120" y="359"/>
                  </a:lnTo>
                  <a:lnTo>
                    <a:pt x="0" y="120"/>
                  </a:lnTo>
                  <a:lnTo>
                    <a:pt x="0" y="120"/>
                  </a:lnTo>
                  <a:lnTo>
                    <a:pt x="199" y="80"/>
                  </a:lnTo>
                  <a:lnTo>
                    <a:pt x="438" y="1"/>
                  </a:lnTo>
                  <a:lnTo>
                    <a:pt x="796" y="1"/>
                  </a:lnTo>
                  <a:lnTo>
                    <a:pt x="796" y="1"/>
                  </a:lnTo>
                  <a:lnTo>
                    <a:pt x="1154" y="1"/>
                  </a:lnTo>
                  <a:lnTo>
                    <a:pt x="1551" y="80"/>
                  </a:lnTo>
                  <a:lnTo>
                    <a:pt x="2028" y="200"/>
                  </a:lnTo>
                  <a:lnTo>
                    <a:pt x="2585" y="399"/>
                  </a:lnTo>
                  <a:lnTo>
                    <a:pt x="2585" y="399"/>
                  </a:lnTo>
                  <a:lnTo>
                    <a:pt x="2545" y="558"/>
                  </a:lnTo>
                  <a:lnTo>
                    <a:pt x="2426" y="955"/>
                  </a:lnTo>
                  <a:lnTo>
                    <a:pt x="2307" y="1154"/>
                  </a:lnTo>
                  <a:lnTo>
                    <a:pt x="2187" y="1432"/>
                  </a:lnTo>
                  <a:lnTo>
                    <a:pt x="1988" y="1631"/>
                  </a:lnTo>
                  <a:lnTo>
                    <a:pt x="1790" y="187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71"/>
            <p:cNvSpPr/>
            <p:nvPr/>
          </p:nvSpPr>
          <p:spPr>
            <a:xfrm>
              <a:off x="341475" y="3315225"/>
              <a:ext cx="206775" cy="248500"/>
            </a:xfrm>
            <a:custGeom>
              <a:avLst/>
              <a:gdLst/>
              <a:ahLst/>
              <a:cxnLst/>
              <a:rect l="l" t="t" r="r" b="b"/>
              <a:pathLst>
                <a:path w="8271" h="9940" fill="none" extrusionOk="0">
                  <a:moveTo>
                    <a:pt x="2188" y="0"/>
                  </a:moveTo>
                  <a:lnTo>
                    <a:pt x="2188" y="0"/>
                  </a:lnTo>
                  <a:lnTo>
                    <a:pt x="1989" y="40"/>
                  </a:lnTo>
                  <a:lnTo>
                    <a:pt x="1790" y="80"/>
                  </a:lnTo>
                  <a:lnTo>
                    <a:pt x="1591" y="159"/>
                  </a:lnTo>
                  <a:lnTo>
                    <a:pt x="1393" y="239"/>
                  </a:lnTo>
                  <a:lnTo>
                    <a:pt x="597" y="795"/>
                  </a:lnTo>
                  <a:lnTo>
                    <a:pt x="597" y="795"/>
                  </a:lnTo>
                  <a:lnTo>
                    <a:pt x="399" y="954"/>
                  </a:lnTo>
                  <a:lnTo>
                    <a:pt x="240" y="1153"/>
                  </a:lnTo>
                  <a:lnTo>
                    <a:pt x="120" y="1392"/>
                  </a:lnTo>
                  <a:lnTo>
                    <a:pt x="41" y="1630"/>
                  </a:lnTo>
                  <a:lnTo>
                    <a:pt x="41" y="1630"/>
                  </a:lnTo>
                  <a:lnTo>
                    <a:pt x="1" y="1869"/>
                  </a:lnTo>
                  <a:lnTo>
                    <a:pt x="41" y="2107"/>
                  </a:lnTo>
                  <a:lnTo>
                    <a:pt x="41" y="2107"/>
                  </a:lnTo>
                  <a:lnTo>
                    <a:pt x="319" y="2942"/>
                  </a:lnTo>
                  <a:lnTo>
                    <a:pt x="677" y="3976"/>
                  </a:lnTo>
                  <a:lnTo>
                    <a:pt x="915" y="4533"/>
                  </a:lnTo>
                  <a:lnTo>
                    <a:pt x="1194" y="5089"/>
                  </a:lnTo>
                  <a:lnTo>
                    <a:pt x="1512" y="5686"/>
                  </a:lnTo>
                  <a:lnTo>
                    <a:pt x="1909" y="6242"/>
                  </a:lnTo>
                  <a:lnTo>
                    <a:pt x="2307" y="6839"/>
                  </a:lnTo>
                  <a:lnTo>
                    <a:pt x="2744" y="7395"/>
                  </a:lnTo>
                  <a:lnTo>
                    <a:pt x="3261" y="7912"/>
                  </a:lnTo>
                  <a:lnTo>
                    <a:pt x="3818" y="8429"/>
                  </a:lnTo>
                  <a:lnTo>
                    <a:pt x="4414" y="8866"/>
                  </a:lnTo>
                  <a:lnTo>
                    <a:pt x="5090" y="9264"/>
                  </a:lnTo>
                  <a:lnTo>
                    <a:pt x="5806" y="9622"/>
                  </a:lnTo>
                  <a:lnTo>
                    <a:pt x="6601" y="9860"/>
                  </a:lnTo>
                  <a:lnTo>
                    <a:pt x="6601" y="9860"/>
                  </a:lnTo>
                  <a:lnTo>
                    <a:pt x="6919" y="9940"/>
                  </a:lnTo>
                  <a:lnTo>
                    <a:pt x="6919" y="9940"/>
                  </a:lnTo>
                  <a:lnTo>
                    <a:pt x="7197" y="9900"/>
                  </a:lnTo>
                  <a:lnTo>
                    <a:pt x="7436" y="9821"/>
                  </a:lnTo>
                  <a:lnTo>
                    <a:pt x="7675" y="9701"/>
                  </a:lnTo>
                  <a:lnTo>
                    <a:pt x="7873" y="9542"/>
                  </a:lnTo>
                  <a:lnTo>
                    <a:pt x="8032" y="9343"/>
                  </a:lnTo>
                  <a:lnTo>
                    <a:pt x="8191" y="9105"/>
                  </a:lnTo>
                  <a:lnTo>
                    <a:pt x="8271" y="8866"/>
                  </a:lnTo>
                  <a:lnTo>
                    <a:pt x="8271" y="8588"/>
                  </a:lnTo>
                  <a:lnTo>
                    <a:pt x="8271" y="8588"/>
                  </a:lnTo>
                  <a:lnTo>
                    <a:pt x="8191" y="7674"/>
                  </a:lnTo>
                  <a:lnTo>
                    <a:pt x="8072" y="6839"/>
                  </a:lnTo>
                  <a:lnTo>
                    <a:pt x="7834" y="6004"/>
                  </a:lnTo>
                  <a:lnTo>
                    <a:pt x="7555" y="5288"/>
                  </a:lnTo>
                  <a:lnTo>
                    <a:pt x="7237" y="4572"/>
                  </a:lnTo>
                  <a:lnTo>
                    <a:pt x="6879" y="3936"/>
                  </a:lnTo>
                  <a:lnTo>
                    <a:pt x="6482" y="3340"/>
                  </a:lnTo>
                  <a:lnTo>
                    <a:pt x="6044" y="2823"/>
                  </a:lnTo>
                  <a:lnTo>
                    <a:pt x="5607" y="2306"/>
                  </a:lnTo>
                  <a:lnTo>
                    <a:pt x="5130" y="1869"/>
                  </a:lnTo>
                  <a:lnTo>
                    <a:pt x="4693" y="1471"/>
                  </a:lnTo>
                  <a:lnTo>
                    <a:pt x="4255" y="1113"/>
                  </a:lnTo>
                  <a:lnTo>
                    <a:pt x="3420" y="557"/>
                  </a:lnTo>
                  <a:lnTo>
                    <a:pt x="2744" y="159"/>
                  </a:lnTo>
                  <a:lnTo>
                    <a:pt x="2744" y="159"/>
                  </a:lnTo>
                  <a:lnTo>
                    <a:pt x="2466" y="40"/>
                  </a:lnTo>
                  <a:lnTo>
                    <a:pt x="2466" y="40"/>
                  </a:lnTo>
                  <a:lnTo>
                    <a:pt x="218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71"/>
            <p:cNvSpPr/>
            <p:nvPr/>
          </p:nvSpPr>
          <p:spPr>
            <a:xfrm>
              <a:off x="492575" y="3468275"/>
              <a:ext cx="20900" cy="20900"/>
            </a:xfrm>
            <a:custGeom>
              <a:avLst/>
              <a:gdLst/>
              <a:ahLst/>
              <a:cxnLst/>
              <a:rect l="l" t="t" r="r" b="b"/>
              <a:pathLst>
                <a:path w="836" h="836" extrusionOk="0">
                  <a:moveTo>
                    <a:pt x="398" y="1"/>
                  </a:moveTo>
                  <a:lnTo>
                    <a:pt x="279" y="41"/>
                  </a:lnTo>
                  <a:lnTo>
                    <a:pt x="159" y="81"/>
                  </a:lnTo>
                  <a:lnTo>
                    <a:pt x="80" y="200"/>
                  </a:lnTo>
                  <a:lnTo>
                    <a:pt x="0" y="359"/>
                  </a:lnTo>
                  <a:lnTo>
                    <a:pt x="0" y="518"/>
                  </a:lnTo>
                  <a:lnTo>
                    <a:pt x="80" y="677"/>
                  </a:lnTo>
                  <a:lnTo>
                    <a:pt x="120" y="756"/>
                  </a:lnTo>
                  <a:lnTo>
                    <a:pt x="199" y="796"/>
                  </a:lnTo>
                  <a:lnTo>
                    <a:pt x="318" y="836"/>
                  </a:lnTo>
                  <a:lnTo>
                    <a:pt x="517" y="836"/>
                  </a:lnTo>
                  <a:lnTo>
                    <a:pt x="637" y="796"/>
                  </a:lnTo>
                  <a:lnTo>
                    <a:pt x="756" y="677"/>
                  </a:lnTo>
                  <a:lnTo>
                    <a:pt x="835" y="518"/>
                  </a:lnTo>
                  <a:lnTo>
                    <a:pt x="835" y="359"/>
                  </a:lnTo>
                  <a:lnTo>
                    <a:pt x="756" y="200"/>
                  </a:lnTo>
                  <a:lnTo>
                    <a:pt x="676" y="120"/>
                  </a:lnTo>
                  <a:lnTo>
                    <a:pt x="597" y="81"/>
                  </a:lnTo>
                  <a:lnTo>
                    <a:pt x="517" y="41"/>
                  </a:lnTo>
                  <a:lnTo>
                    <a:pt x="398" y="1"/>
                  </a:lnTo>
                  <a:close/>
                </a:path>
              </a:pathLst>
            </a:custGeom>
            <a:solidFill>
              <a:srgbClr val="4D56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71"/>
            <p:cNvSpPr/>
            <p:nvPr/>
          </p:nvSpPr>
          <p:spPr>
            <a:xfrm>
              <a:off x="492575" y="3468275"/>
              <a:ext cx="20900" cy="20900"/>
            </a:xfrm>
            <a:custGeom>
              <a:avLst/>
              <a:gdLst/>
              <a:ahLst/>
              <a:cxnLst/>
              <a:rect l="l" t="t" r="r" b="b"/>
              <a:pathLst>
                <a:path w="836" h="836" fill="none" extrusionOk="0">
                  <a:moveTo>
                    <a:pt x="398" y="1"/>
                  </a:moveTo>
                  <a:lnTo>
                    <a:pt x="398" y="1"/>
                  </a:lnTo>
                  <a:lnTo>
                    <a:pt x="279" y="41"/>
                  </a:lnTo>
                  <a:lnTo>
                    <a:pt x="159" y="81"/>
                  </a:lnTo>
                  <a:lnTo>
                    <a:pt x="159" y="81"/>
                  </a:lnTo>
                  <a:lnTo>
                    <a:pt x="80" y="200"/>
                  </a:lnTo>
                  <a:lnTo>
                    <a:pt x="0" y="359"/>
                  </a:lnTo>
                  <a:lnTo>
                    <a:pt x="0" y="518"/>
                  </a:lnTo>
                  <a:lnTo>
                    <a:pt x="80" y="677"/>
                  </a:lnTo>
                  <a:lnTo>
                    <a:pt x="80" y="677"/>
                  </a:lnTo>
                  <a:lnTo>
                    <a:pt x="120" y="756"/>
                  </a:lnTo>
                  <a:lnTo>
                    <a:pt x="199" y="796"/>
                  </a:lnTo>
                  <a:lnTo>
                    <a:pt x="318" y="836"/>
                  </a:lnTo>
                  <a:lnTo>
                    <a:pt x="398" y="836"/>
                  </a:lnTo>
                  <a:lnTo>
                    <a:pt x="398" y="836"/>
                  </a:lnTo>
                  <a:lnTo>
                    <a:pt x="517" y="836"/>
                  </a:lnTo>
                  <a:lnTo>
                    <a:pt x="637" y="796"/>
                  </a:lnTo>
                  <a:lnTo>
                    <a:pt x="637" y="796"/>
                  </a:lnTo>
                  <a:lnTo>
                    <a:pt x="756" y="677"/>
                  </a:lnTo>
                  <a:lnTo>
                    <a:pt x="835" y="518"/>
                  </a:lnTo>
                  <a:lnTo>
                    <a:pt x="835" y="359"/>
                  </a:lnTo>
                  <a:lnTo>
                    <a:pt x="756" y="200"/>
                  </a:lnTo>
                  <a:lnTo>
                    <a:pt x="756" y="200"/>
                  </a:lnTo>
                  <a:lnTo>
                    <a:pt x="676" y="120"/>
                  </a:lnTo>
                  <a:lnTo>
                    <a:pt x="597" y="81"/>
                  </a:lnTo>
                  <a:lnTo>
                    <a:pt x="517" y="41"/>
                  </a:lnTo>
                  <a:lnTo>
                    <a:pt x="39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71"/>
            <p:cNvSpPr/>
            <p:nvPr/>
          </p:nvSpPr>
          <p:spPr>
            <a:xfrm>
              <a:off x="397150" y="3406650"/>
              <a:ext cx="64625" cy="46750"/>
            </a:xfrm>
            <a:custGeom>
              <a:avLst/>
              <a:gdLst/>
              <a:ahLst/>
              <a:cxnLst/>
              <a:rect l="l" t="t" r="r" b="b"/>
              <a:pathLst>
                <a:path w="2585" h="1870" extrusionOk="0">
                  <a:moveTo>
                    <a:pt x="438" y="1"/>
                  </a:moveTo>
                  <a:lnTo>
                    <a:pt x="199" y="80"/>
                  </a:lnTo>
                  <a:lnTo>
                    <a:pt x="0" y="120"/>
                  </a:lnTo>
                  <a:lnTo>
                    <a:pt x="120" y="359"/>
                  </a:lnTo>
                  <a:lnTo>
                    <a:pt x="239" y="558"/>
                  </a:lnTo>
                  <a:lnTo>
                    <a:pt x="478" y="955"/>
                  </a:lnTo>
                  <a:lnTo>
                    <a:pt x="756" y="1233"/>
                  </a:lnTo>
                  <a:lnTo>
                    <a:pt x="1074" y="1472"/>
                  </a:lnTo>
                  <a:lnTo>
                    <a:pt x="1352" y="1631"/>
                  </a:lnTo>
                  <a:lnTo>
                    <a:pt x="1551" y="1750"/>
                  </a:lnTo>
                  <a:lnTo>
                    <a:pt x="1790" y="1870"/>
                  </a:lnTo>
                  <a:lnTo>
                    <a:pt x="1988" y="1631"/>
                  </a:lnTo>
                  <a:lnTo>
                    <a:pt x="2187" y="1432"/>
                  </a:lnTo>
                  <a:lnTo>
                    <a:pt x="2307" y="1154"/>
                  </a:lnTo>
                  <a:lnTo>
                    <a:pt x="2426" y="955"/>
                  </a:lnTo>
                  <a:lnTo>
                    <a:pt x="2545" y="558"/>
                  </a:lnTo>
                  <a:lnTo>
                    <a:pt x="2585" y="399"/>
                  </a:lnTo>
                  <a:lnTo>
                    <a:pt x="2028" y="200"/>
                  </a:lnTo>
                  <a:lnTo>
                    <a:pt x="1551" y="80"/>
                  </a:lnTo>
                  <a:lnTo>
                    <a:pt x="1154" y="1"/>
                  </a:lnTo>
                  <a:close/>
                </a:path>
              </a:pathLst>
            </a:custGeom>
            <a:solidFill>
              <a:srgbClr val="5B9A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71"/>
            <p:cNvSpPr/>
            <p:nvPr/>
          </p:nvSpPr>
          <p:spPr>
            <a:xfrm>
              <a:off x="397150" y="3406650"/>
              <a:ext cx="64625" cy="46750"/>
            </a:xfrm>
            <a:custGeom>
              <a:avLst/>
              <a:gdLst/>
              <a:ahLst/>
              <a:cxnLst/>
              <a:rect l="l" t="t" r="r" b="b"/>
              <a:pathLst>
                <a:path w="2585" h="1870" fill="none" extrusionOk="0">
                  <a:moveTo>
                    <a:pt x="796" y="1"/>
                  </a:moveTo>
                  <a:lnTo>
                    <a:pt x="796" y="1"/>
                  </a:lnTo>
                  <a:lnTo>
                    <a:pt x="438" y="1"/>
                  </a:lnTo>
                  <a:lnTo>
                    <a:pt x="199" y="80"/>
                  </a:lnTo>
                  <a:lnTo>
                    <a:pt x="0" y="120"/>
                  </a:lnTo>
                  <a:lnTo>
                    <a:pt x="0" y="120"/>
                  </a:lnTo>
                  <a:lnTo>
                    <a:pt x="120" y="359"/>
                  </a:lnTo>
                  <a:lnTo>
                    <a:pt x="239" y="558"/>
                  </a:lnTo>
                  <a:lnTo>
                    <a:pt x="478" y="955"/>
                  </a:lnTo>
                  <a:lnTo>
                    <a:pt x="756" y="1233"/>
                  </a:lnTo>
                  <a:lnTo>
                    <a:pt x="1074" y="1472"/>
                  </a:lnTo>
                  <a:lnTo>
                    <a:pt x="1352" y="1631"/>
                  </a:lnTo>
                  <a:lnTo>
                    <a:pt x="1551" y="1750"/>
                  </a:lnTo>
                  <a:lnTo>
                    <a:pt x="1790" y="1870"/>
                  </a:lnTo>
                  <a:lnTo>
                    <a:pt x="1790" y="1870"/>
                  </a:lnTo>
                  <a:lnTo>
                    <a:pt x="1988" y="1631"/>
                  </a:lnTo>
                  <a:lnTo>
                    <a:pt x="2187" y="1432"/>
                  </a:lnTo>
                  <a:lnTo>
                    <a:pt x="2307" y="1154"/>
                  </a:lnTo>
                  <a:lnTo>
                    <a:pt x="2426" y="955"/>
                  </a:lnTo>
                  <a:lnTo>
                    <a:pt x="2545" y="558"/>
                  </a:lnTo>
                  <a:lnTo>
                    <a:pt x="2585" y="399"/>
                  </a:lnTo>
                  <a:lnTo>
                    <a:pt x="2585" y="399"/>
                  </a:lnTo>
                  <a:lnTo>
                    <a:pt x="2028" y="200"/>
                  </a:lnTo>
                  <a:lnTo>
                    <a:pt x="1551" y="80"/>
                  </a:lnTo>
                  <a:lnTo>
                    <a:pt x="1154" y="1"/>
                  </a:lnTo>
                  <a:lnTo>
                    <a:pt x="796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71"/>
            <p:cNvSpPr/>
            <p:nvPr/>
          </p:nvSpPr>
          <p:spPr>
            <a:xfrm>
              <a:off x="609850" y="3305275"/>
              <a:ext cx="129250" cy="118300"/>
            </a:xfrm>
            <a:custGeom>
              <a:avLst/>
              <a:gdLst/>
              <a:ahLst/>
              <a:cxnLst/>
              <a:rect l="l" t="t" r="r" b="b"/>
              <a:pathLst>
                <a:path w="5170" h="4732" extrusionOk="0">
                  <a:moveTo>
                    <a:pt x="4494" y="0"/>
                  </a:moveTo>
                  <a:lnTo>
                    <a:pt x="4295" y="160"/>
                  </a:lnTo>
                  <a:lnTo>
                    <a:pt x="4096" y="398"/>
                  </a:lnTo>
                  <a:lnTo>
                    <a:pt x="3858" y="716"/>
                  </a:lnTo>
                  <a:lnTo>
                    <a:pt x="3619" y="1154"/>
                  </a:lnTo>
                  <a:lnTo>
                    <a:pt x="3420" y="1750"/>
                  </a:lnTo>
                  <a:lnTo>
                    <a:pt x="3341" y="2068"/>
                  </a:lnTo>
                  <a:lnTo>
                    <a:pt x="3301" y="2466"/>
                  </a:lnTo>
                  <a:lnTo>
                    <a:pt x="3261" y="2863"/>
                  </a:lnTo>
                  <a:lnTo>
                    <a:pt x="3221" y="3300"/>
                  </a:lnTo>
                  <a:lnTo>
                    <a:pt x="2784" y="2863"/>
                  </a:lnTo>
                  <a:lnTo>
                    <a:pt x="2307" y="2505"/>
                  </a:lnTo>
                  <a:lnTo>
                    <a:pt x="1870" y="2227"/>
                  </a:lnTo>
                  <a:lnTo>
                    <a:pt x="1472" y="2068"/>
                  </a:lnTo>
                  <a:lnTo>
                    <a:pt x="1114" y="1909"/>
                  </a:lnTo>
                  <a:lnTo>
                    <a:pt x="796" y="1829"/>
                  </a:lnTo>
                  <a:lnTo>
                    <a:pt x="518" y="1790"/>
                  </a:lnTo>
                  <a:lnTo>
                    <a:pt x="279" y="1790"/>
                  </a:lnTo>
                  <a:lnTo>
                    <a:pt x="1" y="1829"/>
                  </a:lnTo>
                  <a:lnTo>
                    <a:pt x="80" y="2147"/>
                  </a:lnTo>
                  <a:lnTo>
                    <a:pt x="200" y="2466"/>
                  </a:lnTo>
                  <a:lnTo>
                    <a:pt x="319" y="2784"/>
                  </a:lnTo>
                  <a:lnTo>
                    <a:pt x="438" y="3022"/>
                  </a:lnTo>
                  <a:lnTo>
                    <a:pt x="756" y="3499"/>
                  </a:lnTo>
                  <a:lnTo>
                    <a:pt x="1114" y="3857"/>
                  </a:lnTo>
                  <a:lnTo>
                    <a:pt x="1472" y="4175"/>
                  </a:lnTo>
                  <a:lnTo>
                    <a:pt x="1830" y="4414"/>
                  </a:lnTo>
                  <a:lnTo>
                    <a:pt x="2148" y="4613"/>
                  </a:lnTo>
                  <a:lnTo>
                    <a:pt x="2466" y="4732"/>
                  </a:lnTo>
                  <a:lnTo>
                    <a:pt x="2585" y="4533"/>
                  </a:lnTo>
                  <a:lnTo>
                    <a:pt x="2705" y="4374"/>
                  </a:lnTo>
                  <a:lnTo>
                    <a:pt x="2903" y="4255"/>
                  </a:lnTo>
                  <a:lnTo>
                    <a:pt x="3102" y="4135"/>
                  </a:lnTo>
                  <a:lnTo>
                    <a:pt x="3858" y="3817"/>
                  </a:lnTo>
                  <a:lnTo>
                    <a:pt x="4056" y="3778"/>
                  </a:lnTo>
                  <a:lnTo>
                    <a:pt x="4295" y="3738"/>
                  </a:lnTo>
                  <a:lnTo>
                    <a:pt x="4534" y="3778"/>
                  </a:lnTo>
                  <a:lnTo>
                    <a:pt x="4732" y="3857"/>
                  </a:lnTo>
                  <a:lnTo>
                    <a:pt x="4891" y="3539"/>
                  </a:lnTo>
                  <a:lnTo>
                    <a:pt x="5011" y="3181"/>
                  </a:lnTo>
                  <a:lnTo>
                    <a:pt x="5090" y="2744"/>
                  </a:lnTo>
                  <a:lnTo>
                    <a:pt x="5170" y="2267"/>
                  </a:lnTo>
                  <a:lnTo>
                    <a:pt x="5130" y="1750"/>
                  </a:lnTo>
                  <a:lnTo>
                    <a:pt x="5050" y="1193"/>
                  </a:lnTo>
                  <a:lnTo>
                    <a:pt x="4931" y="915"/>
                  </a:lnTo>
                  <a:lnTo>
                    <a:pt x="4812" y="597"/>
                  </a:lnTo>
                  <a:lnTo>
                    <a:pt x="4693" y="319"/>
                  </a:lnTo>
                  <a:lnTo>
                    <a:pt x="4494" y="0"/>
                  </a:lnTo>
                  <a:close/>
                </a:path>
              </a:pathLst>
            </a:custGeom>
            <a:solidFill>
              <a:srgbClr val="5B9A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71"/>
            <p:cNvSpPr/>
            <p:nvPr/>
          </p:nvSpPr>
          <p:spPr>
            <a:xfrm>
              <a:off x="609850" y="3305275"/>
              <a:ext cx="129250" cy="118300"/>
            </a:xfrm>
            <a:custGeom>
              <a:avLst/>
              <a:gdLst/>
              <a:ahLst/>
              <a:cxnLst/>
              <a:rect l="l" t="t" r="r" b="b"/>
              <a:pathLst>
                <a:path w="5170" h="4732" fill="none" extrusionOk="0">
                  <a:moveTo>
                    <a:pt x="4494" y="0"/>
                  </a:moveTo>
                  <a:lnTo>
                    <a:pt x="4494" y="0"/>
                  </a:lnTo>
                  <a:lnTo>
                    <a:pt x="4295" y="160"/>
                  </a:lnTo>
                  <a:lnTo>
                    <a:pt x="4096" y="398"/>
                  </a:lnTo>
                  <a:lnTo>
                    <a:pt x="3858" y="716"/>
                  </a:lnTo>
                  <a:lnTo>
                    <a:pt x="3619" y="1154"/>
                  </a:lnTo>
                  <a:lnTo>
                    <a:pt x="3420" y="1750"/>
                  </a:lnTo>
                  <a:lnTo>
                    <a:pt x="3341" y="2068"/>
                  </a:lnTo>
                  <a:lnTo>
                    <a:pt x="3301" y="2466"/>
                  </a:lnTo>
                  <a:lnTo>
                    <a:pt x="3261" y="2863"/>
                  </a:lnTo>
                  <a:lnTo>
                    <a:pt x="3221" y="3300"/>
                  </a:lnTo>
                  <a:lnTo>
                    <a:pt x="3221" y="3300"/>
                  </a:lnTo>
                  <a:lnTo>
                    <a:pt x="2784" y="2863"/>
                  </a:lnTo>
                  <a:lnTo>
                    <a:pt x="2307" y="2505"/>
                  </a:lnTo>
                  <a:lnTo>
                    <a:pt x="1870" y="2227"/>
                  </a:lnTo>
                  <a:lnTo>
                    <a:pt x="1472" y="2068"/>
                  </a:lnTo>
                  <a:lnTo>
                    <a:pt x="1114" y="1909"/>
                  </a:lnTo>
                  <a:lnTo>
                    <a:pt x="796" y="1829"/>
                  </a:lnTo>
                  <a:lnTo>
                    <a:pt x="518" y="1790"/>
                  </a:lnTo>
                  <a:lnTo>
                    <a:pt x="279" y="1790"/>
                  </a:lnTo>
                  <a:lnTo>
                    <a:pt x="279" y="1790"/>
                  </a:lnTo>
                  <a:lnTo>
                    <a:pt x="1" y="1829"/>
                  </a:lnTo>
                  <a:lnTo>
                    <a:pt x="1" y="1829"/>
                  </a:lnTo>
                  <a:lnTo>
                    <a:pt x="80" y="2147"/>
                  </a:lnTo>
                  <a:lnTo>
                    <a:pt x="200" y="2466"/>
                  </a:lnTo>
                  <a:lnTo>
                    <a:pt x="319" y="2784"/>
                  </a:lnTo>
                  <a:lnTo>
                    <a:pt x="438" y="3022"/>
                  </a:lnTo>
                  <a:lnTo>
                    <a:pt x="756" y="3499"/>
                  </a:lnTo>
                  <a:lnTo>
                    <a:pt x="1114" y="3857"/>
                  </a:lnTo>
                  <a:lnTo>
                    <a:pt x="1472" y="4175"/>
                  </a:lnTo>
                  <a:lnTo>
                    <a:pt x="1830" y="4414"/>
                  </a:lnTo>
                  <a:lnTo>
                    <a:pt x="2148" y="4613"/>
                  </a:lnTo>
                  <a:lnTo>
                    <a:pt x="2466" y="4732"/>
                  </a:lnTo>
                  <a:lnTo>
                    <a:pt x="2466" y="4732"/>
                  </a:lnTo>
                  <a:lnTo>
                    <a:pt x="2585" y="4533"/>
                  </a:lnTo>
                  <a:lnTo>
                    <a:pt x="2705" y="4374"/>
                  </a:lnTo>
                  <a:lnTo>
                    <a:pt x="2903" y="4255"/>
                  </a:lnTo>
                  <a:lnTo>
                    <a:pt x="3102" y="4135"/>
                  </a:lnTo>
                  <a:lnTo>
                    <a:pt x="3858" y="3817"/>
                  </a:lnTo>
                  <a:lnTo>
                    <a:pt x="3858" y="3817"/>
                  </a:lnTo>
                  <a:lnTo>
                    <a:pt x="4056" y="3778"/>
                  </a:lnTo>
                  <a:lnTo>
                    <a:pt x="4295" y="3738"/>
                  </a:lnTo>
                  <a:lnTo>
                    <a:pt x="4295" y="3738"/>
                  </a:lnTo>
                  <a:lnTo>
                    <a:pt x="4534" y="3778"/>
                  </a:lnTo>
                  <a:lnTo>
                    <a:pt x="4732" y="3857"/>
                  </a:lnTo>
                  <a:lnTo>
                    <a:pt x="4732" y="3857"/>
                  </a:lnTo>
                  <a:lnTo>
                    <a:pt x="4891" y="3539"/>
                  </a:lnTo>
                  <a:lnTo>
                    <a:pt x="5011" y="3181"/>
                  </a:lnTo>
                  <a:lnTo>
                    <a:pt x="5090" y="2744"/>
                  </a:lnTo>
                  <a:lnTo>
                    <a:pt x="5170" y="2267"/>
                  </a:lnTo>
                  <a:lnTo>
                    <a:pt x="5130" y="1750"/>
                  </a:lnTo>
                  <a:lnTo>
                    <a:pt x="5050" y="1193"/>
                  </a:lnTo>
                  <a:lnTo>
                    <a:pt x="4931" y="915"/>
                  </a:lnTo>
                  <a:lnTo>
                    <a:pt x="4812" y="597"/>
                  </a:lnTo>
                  <a:lnTo>
                    <a:pt x="4693" y="319"/>
                  </a:lnTo>
                  <a:lnTo>
                    <a:pt x="449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71"/>
            <p:cNvSpPr/>
            <p:nvPr/>
          </p:nvSpPr>
          <p:spPr>
            <a:xfrm>
              <a:off x="669500" y="3398700"/>
              <a:ext cx="145150" cy="225675"/>
            </a:xfrm>
            <a:custGeom>
              <a:avLst/>
              <a:gdLst/>
              <a:ahLst/>
              <a:cxnLst/>
              <a:rect l="l" t="t" r="r" b="b"/>
              <a:pathLst>
                <a:path w="5806" h="9027" extrusionOk="0">
                  <a:moveTo>
                    <a:pt x="2068" y="3142"/>
                  </a:moveTo>
                  <a:lnTo>
                    <a:pt x="2466" y="3261"/>
                  </a:lnTo>
                  <a:lnTo>
                    <a:pt x="2982" y="3460"/>
                  </a:lnTo>
                  <a:lnTo>
                    <a:pt x="3301" y="3619"/>
                  </a:lnTo>
                  <a:lnTo>
                    <a:pt x="3579" y="3818"/>
                  </a:lnTo>
                  <a:lnTo>
                    <a:pt x="3539" y="3937"/>
                  </a:lnTo>
                  <a:lnTo>
                    <a:pt x="3380" y="4255"/>
                  </a:lnTo>
                  <a:lnTo>
                    <a:pt x="3261" y="4414"/>
                  </a:lnTo>
                  <a:lnTo>
                    <a:pt x="3102" y="4573"/>
                  </a:lnTo>
                  <a:lnTo>
                    <a:pt x="2903" y="4732"/>
                  </a:lnTo>
                  <a:lnTo>
                    <a:pt x="2664" y="4891"/>
                  </a:lnTo>
                  <a:lnTo>
                    <a:pt x="2505" y="4772"/>
                  </a:lnTo>
                  <a:lnTo>
                    <a:pt x="2346" y="4613"/>
                  </a:lnTo>
                  <a:lnTo>
                    <a:pt x="2148" y="4454"/>
                  </a:lnTo>
                  <a:lnTo>
                    <a:pt x="1949" y="4215"/>
                  </a:lnTo>
                  <a:lnTo>
                    <a:pt x="1790" y="3897"/>
                  </a:lnTo>
                  <a:lnTo>
                    <a:pt x="1631" y="3539"/>
                  </a:lnTo>
                  <a:lnTo>
                    <a:pt x="1511" y="3142"/>
                  </a:lnTo>
                  <a:close/>
                  <a:moveTo>
                    <a:pt x="4613" y="5806"/>
                  </a:moveTo>
                  <a:lnTo>
                    <a:pt x="4732" y="5845"/>
                  </a:lnTo>
                  <a:lnTo>
                    <a:pt x="4772" y="5925"/>
                  </a:lnTo>
                  <a:lnTo>
                    <a:pt x="4851" y="6004"/>
                  </a:lnTo>
                  <a:lnTo>
                    <a:pt x="4891" y="6164"/>
                  </a:lnTo>
                  <a:lnTo>
                    <a:pt x="4851" y="6283"/>
                  </a:lnTo>
                  <a:lnTo>
                    <a:pt x="4772" y="6402"/>
                  </a:lnTo>
                  <a:lnTo>
                    <a:pt x="4652" y="6482"/>
                  </a:lnTo>
                  <a:lnTo>
                    <a:pt x="4533" y="6521"/>
                  </a:lnTo>
                  <a:lnTo>
                    <a:pt x="4414" y="6482"/>
                  </a:lnTo>
                  <a:lnTo>
                    <a:pt x="4334" y="6442"/>
                  </a:lnTo>
                  <a:lnTo>
                    <a:pt x="4255" y="6362"/>
                  </a:lnTo>
                  <a:lnTo>
                    <a:pt x="4175" y="6283"/>
                  </a:lnTo>
                  <a:lnTo>
                    <a:pt x="4175" y="6164"/>
                  </a:lnTo>
                  <a:lnTo>
                    <a:pt x="4215" y="6004"/>
                  </a:lnTo>
                  <a:lnTo>
                    <a:pt x="4255" y="5925"/>
                  </a:lnTo>
                  <a:lnTo>
                    <a:pt x="4374" y="5845"/>
                  </a:lnTo>
                  <a:lnTo>
                    <a:pt x="4533" y="5806"/>
                  </a:lnTo>
                  <a:close/>
                  <a:moveTo>
                    <a:pt x="1909" y="1"/>
                  </a:moveTo>
                  <a:lnTo>
                    <a:pt x="1670" y="41"/>
                  </a:lnTo>
                  <a:lnTo>
                    <a:pt x="1472" y="80"/>
                  </a:lnTo>
                  <a:lnTo>
                    <a:pt x="716" y="398"/>
                  </a:lnTo>
                  <a:lnTo>
                    <a:pt x="517" y="518"/>
                  </a:lnTo>
                  <a:lnTo>
                    <a:pt x="319" y="637"/>
                  </a:lnTo>
                  <a:lnTo>
                    <a:pt x="199" y="796"/>
                  </a:lnTo>
                  <a:lnTo>
                    <a:pt x="80" y="995"/>
                  </a:lnTo>
                  <a:lnTo>
                    <a:pt x="40" y="1194"/>
                  </a:lnTo>
                  <a:lnTo>
                    <a:pt x="1" y="1392"/>
                  </a:lnTo>
                  <a:lnTo>
                    <a:pt x="80" y="2148"/>
                  </a:lnTo>
                  <a:lnTo>
                    <a:pt x="199" y="3023"/>
                  </a:lnTo>
                  <a:lnTo>
                    <a:pt x="319" y="3539"/>
                  </a:lnTo>
                  <a:lnTo>
                    <a:pt x="438" y="4056"/>
                  </a:lnTo>
                  <a:lnTo>
                    <a:pt x="637" y="4573"/>
                  </a:lnTo>
                  <a:lnTo>
                    <a:pt x="835" y="5130"/>
                  </a:lnTo>
                  <a:lnTo>
                    <a:pt x="1074" y="5686"/>
                  </a:lnTo>
                  <a:lnTo>
                    <a:pt x="1352" y="6203"/>
                  </a:lnTo>
                  <a:lnTo>
                    <a:pt x="1670" y="6720"/>
                  </a:lnTo>
                  <a:lnTo>
                    <a:pt x="2028" y="7237"/>
                  </a:lnTo>
                  <a:lnTo>
                    <a:pt x="2466" y="7714"/>
                  </a:lnTo>
                  <a:lnTo>
                    <a:pt x="2943" y="8151"/>
                  </a:lnTo>
                  <a:lnTo>
                    <a:pt x="3460" y="8549"/>
                  </a:lnTo>
                  <a:lnTo>
                    <a:pt x="4056" y="8907"/>
                  </a:lnTo>
                  <a:lnTo>
                    <a:pt x="4295" y="8986"/>
                  </a:lnTo>
                  <a:lnTo>
                    <a:pt x="4533" y="9026"/>
                  </a:lnTo>
                  <a:lnTo>
                    <a:pt x="4732" y="9026"/>
                  </a:lnTo>
                  <a:lnTo>
                    <a:pt x="4931" y="8947"/>
                  </a:lnTo>
                  <a:lnTo>
                    <a:pt x="5090" y="8867"/>
                  </a:lnTo>
                  <a:lnTo>
                    <a:pt x="5249" y="8788"/>
                  </a:lnTo>
                  <a:lnTo>
                    <a:pt x="5408" y="8668"/>
                  </a:lnTo>
                  <a:lnTo>
                    <a:pt x="5527" y="8509"/>
                  </a:lnTo>
                  <a:lnTo>
                    <a:pt x="5607" y="8350"/>
                  </a:lnTo>
                  <a:lnTo>
                    <a:pt x="5686" y="8151"/>
                  </a:lnTo>
                  <a:lnTo>
                    <a:pt x="5766" y="7396"/>
                  </a:lnTo>
                  <a:lnTo>
                    <a:pt x="5805" y="6641"/>
                  </a:lnTo>
                  <a:lnTo>
                    <a:pt x="5766" y="5965"/>
                  </a:lnTo>
                  <a:lnTo>
                    <a:pt x="5646" y="5289"/>
                  </a:lnTo>
                  <a:lnTo>
                    <a:pt x="5527" y="4653"/>
                  </a:lnTo>
                  <a:lnTo>
                    <a:pt x="5328" y="4096"/>
                  </a:lnTo>
                  <a:lnTo>
                    <a:pt x="5090" y="3539"/>
                  </a:lnTo>
                  <a:lnTo>
                    <a:pt x="4811" y="3023"/>
                  </a:lnTo>
                  <a:lnTo>
                    <a:pt x="4533" y="2506"/>
                  </a:lnTo>
                  <a:lnTo>
                    <a:pt x="4255" y="2068"/>
                  </a:lnTo>
                  <a:lnTo>
                    <a:pt x="3937" y="1671"/>
                  </a:lnTo>
                  <a:lnTo>
                    <a:pt x="3619" y="1313"/>
                  </a:lnTo>
                  <a:lnTo>
                    <a:pt x="3062" y="677"/>
                  </a:lnTo>
                  <a:lnTo>
                    <a:pt x="2545" y="239"/>
                  </a:lnTo>
                  <a:lnTo>
                    <a:pt x="2346" y="120"/>
                  </a:lnTo>
                  <a:lnTo>
                    <a:pt x="2148" y="41"/>
                  </a:lnTo>
                  <a:lnTo>
                    <a:pt x="1909" y="1"/>
                  </a:lnTo>
                  <a:close/>
                </a:path>
              </a:pathLst>
            </a:custGeom>
            <a:solidFill>
              <a:srgbClr val="E5EA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71"/>
            <p:cNvSpPr/>
            <p:nvPr/>
          </p:nvSpPr>
          <p:spPr>
            <a:xfrm>
              <a:off x="773875" y="3543825"/>
              <a:ext cx="17900" cy="17925"/>
            </a:xfrm>
            <a:custGeom>
              <a:avLst/>
              <a:gdLst/>
              <a:ahLst/>
              <a:cxnLst/>
              <a:rect l="l" t="t" r="r" b="b"/>
              <a:pathLst>
                <a:path w="716" h="717" fill="none" extrusionOk="0">
                  <a:moveTo>
                    <a:pt x="358" y="716"/>
                  </a:moveTo>
                  <a:lnTo>
                    <a:pt x="358" y="716"/>
                  </a:lnTo>
                  <a:lnTo>
                    <a:pt x="239" y="677"/>
                  </a:lnTo>
                  <a:lnTo>
                    <a:pt x="159" y="637"/>
                  </a:lnTo>
                  <a:lnTo>
                    <a:pt x="80" y="557"/>
                  </a:lnTo>
                  <a:lnTo>
                    <a:pt x="0" y="478"/>
                  </a:lnTo>
                  <a:lnTo>
                    <a:pt x="0" y="478"/>
                  </a:lnTo>
                  <a:lnTo>
                    <a:pt x="0" y="359"/>
                  </a:lnTo>
                  <a:lnTo>
                    <a:pt x="40" y="199"/>
                  </a:lnTo>
                  <a:lnTo>
                    <a:pt x="80" y="120"/>
                  </a:lnTo>
                  <a:lnTo>
                    <a:pt x="199" y="40"/>
                  </a:lnTo>
                  <a:lnTo>
                    <a:pt x="199" y="40"/>
                  </a:lnTo>
                  <a:lnTo>
                    <a:pt x="358" y="1"/>
                  </a:lnTo>
                  <a:lnTo>
                    <a:pt x="358" y="1"/>
                  </a:lnTo>
                  <a:lnTo>
                    <a:pt x="438" y="1"/>
                  </a:lnTo>
                  <a:lnTo>
                    <a:pt x="557" y="40"/>
                  </a:lnTo>
                  <a:lnTo>
                    <a:pt x="597" y="120"/>
                  </a:lnTo>
                  <a:lnTo>
                    <a:pt x="676" y="199"/>
                  </a:lnTo>
                  <a:lnTo>
                    <a:pt x="676" y="199"/>
                  </a:lnTo>
                  <a:lnTo>
                    <a:pt x="716" y="359"/>
                  </a:lnTo>
                  <a:lnTo>
                    <a:pt x="676" y="478"/>
                  </a:lnTo>
                  <a:lnTo>
                    <a:pt x="597" y="597"/>
                  </a:lnTo>
                  <a:lnTo>
                    <a:pt x="477" y="677"/>
                  </a:lnTo>
                  <a:lnTo>
                    <a:pt x="477" y="677"/>
                  </a:lnTo>
                  <a:lnTo>
                    <a:pt x="358" y="71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71"/>
            <p:cNvSpPr/>
            <p:nvPr/>
          </p:nvSpPr>
          <p:spPr>
            <a:xfrm>
              <a:off x="707275" y="3477225"/>
              <a:ext cx="51700" cy="43775"/>
            </a:xfrm>
            <a:custGeom>
              <a:avLst/>
              <a:gdLst/>
              <a:ahLst/>
              <a:cxnLst/>
              <a:rect l="l" t="t" r="r" b="b"/>
              <a:pathLst>
                <a:path w="2068" h="1751" fill="none" extrusionOk="0">
                  <a:moveTo>
                    <a:pt x="1153" y="1750"/>
                  </a:moveTo>
                  <a:lnTo>
                    <a:pt x="1153" y="1750"/>
                  </a:lnTo>
                  <a:lnTo>
                    <a:pt x="994" y="1631"/>
                  </a:lnTo>
                  <a:lnTo>
                    <a:pt x="835" y="1472"/>
                  </a:lnTo>
                  <a:lnTo>
                    <a:pt x="637" y="1313"/>
                  </a:lnTo>
                  <a:lnTo>
                    <a:pt x="438" y="1074"/>
                  </a:lnTo>
                  <a:lnTo>
                    <a:pt x="279" y="756"/>
                  </a:lnTo>
                  <a:lnTo>
                    <a:pt x="120" y="398"/>
                  </a:lnTo>
                  <a:lnTo>
                    <a:pt x="0" y="1"/>
                  </a:lnTo>
                  <a:lnTo>
                    <a:pt x="0" y="1"/>
                  </a:lnTo>
                  <a:lnTo>
                    <a:pt x="239" y="1"/>
                  </a:lnTo>
                  <a:lnTo>
                    <a:pt x="239" y="1"/>
                  </a:lnTo>
                  <a:lnTo>
                    <a:pt x="557" y="1"/>
                  </a:lnTo>
                  <a:lnTo>
                    <a:pt x="955" y="120"/>
                  </a:lnTo>
                  <a:lnTo>
                    <a:pt x="1471" y="319"/>
                  </a:lnTo>
                  <a:lnTo>
                    <a:pt x="1790" y="478"/>
                  </a:lnTo>
                  <a:lnTo>
                    <a:pt x="2068" y="677"/>
                  </a:lnTo>
                  <a:lnTo>
                    <a:pt x="2068" y="677"/>
                  </a:lnTo>
                  <a:lnTo>
                    <a:pt x="2028" y="796"/>
                  </a:lnTo>
                  <a:lnTo>
                    <a:pt x="1869" y="1114"/>
                  </a:lnTo>
                  <a:lnTo>
                    <a:pt x="1750" y="1273"/>
                  </a:lnTo>
                  <a:lnTo>
                    <a:pt x="1591" y="1432"/>
                  </a:lnTo>
                  <a:lnTo>
                    <a:pt x="1392" y="1591"/>
                  </a:lnTo>
                  <a:lnTo>
                    <a:pt x="1153" y="175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71"/>
            <p:cNvSpPr/>
            <p:nvPr/>
          </p:nvSpPr>
          <p:spPr>
            <a:xfrm>
              <a:off x="669500" y="3398700"/>
              <a:ext cx="145150" cy="225675"/>
            </a:xfrm>
            <a:custGeom>
              <a:avLst/>
              <a:gdLst/>
              <a:ahLst/>
              <a:cxnLst/>
              <a:rect l="l" t="t" r="r" b="b"/>
              <a:pathLst>
                <a:path w="5806" h="9027" fill="none" extrusionOk="0">
                  <a:moveTo>
                    <a:pt x="1909" y="1"/>
                  </a:moveTo>
                  <a:lnTo>
                    <a:pt x="1909" y="1"/>
                  </a:lnTo>
                  <a:lnTo>
                    <a:pt x="1670" y="41"/>
                  </a:lnTo>
                  <a:lnTo>
                    <a:pt x="1472" y="80"/>
                  </a:lnTo>
                  <a:lnTo>
                    <a:pt x="716" y="398"/>
                  </a:lnTo>
                  <a:lnTo>
                    <a:pt x="716" y="398"/>
                  </a:lnTo>
                  <a:lnTo>
                    <a:pt x="517" y="518"/>
                  </a:lnTo>
                  <a:lnTo>
                    <a:pt x="319" y="637"/>
                  </a:lnTo>
                  <a:lnTo>
                    <a:pt x="199" y="796"/>
                  </a:lnTo>
                  <a:lnTo>
                    <a:pt x="80" y="995"/>
                  </a:lnTo>
                  <a:lnTo>
                    <a:pt x="80" y="995"/>
                  </a:lnTo>
                  <a:lnTo>
                    <a:pt x="40" y="1194"/>
                  </a:lnTo>
                  <a:lnTo>
                    <a:pt x="1" y="1392"/>
                  </a:lnTo>
                  <a:lnTo>
                    <a:pt x="1" y="1392"/>
                  </a:lnTo>
                  <a:lnTo>
                    <a:pt x="80" y="2148"/>
                  </a:lnTo>
                  <a:lnTo>
                    <a:pt x="199" y="3023"/>
                  </a:lnTo>
                  <a:lnTo>
                    <a:pt x="319" y="3539"/>
                  </a:lnTo>
                  <a:lnTo>
                    <a:pt x="438" y="4056"/>
                  </a:lnTo>
                  <a:lnTo>
                    <a:pt x="637" y="4573"/>
                  </a:lnTo>
                  <a:lnTo>
                    <a:pt x="835" y="5130"/>
                  </a:lnTo>
                  <a:lnTo>
                    <a:pt x="1074" y="5686"/>
                  </a:lnTo>
                  <a:lnTo>
                    <a:pt x="1352" y="6203"/>
                  </a:lnTo>
                  <a:lnTo>
                    <a:pt x="1670" y="6720"/>
                  </a:lnTo>
                  <a:lnTo>
                    <a:pt x="2028" y="7237"/>
                  </a:lnTo>
                  <a:lnTo>
                    <a:pt x="2466" y="7714"/>
                  </a:lnTo>
                  <a:lnTo>
                    <a:pt x="2943" y="8151"/>
                  </a:lnTo>
                  <a:lnTo>
                    <a:pt x="3460" y="8549"/>
                  </a:lnTo>
                  <a:lnTo>
                    <a:pt x="4056" y="8907"/>
                  </a:lnTo>
                  <a:lnTo>
                    <a:pt x="4056" y="8907"/>
                  </a:lnTo>
                  <a:lnTo>
                    <a:pt x="4295" y="8986"/>
                  </a:lnTo>
                  <a:lnTo>
                    <a:pt x="4533" y="9026"/>
                  </a:lnTo>
                  <a:lnTo>
                    <a:pt x="4533" y="9026"/>
                  </a:lnTo>
                  <a:lnTo>
                    <a:pt x="4732" y="9026"/>
                  </a:lnTo>
                  <a:lnTo>
                    <a:pt x="4931" y="8947"/>
                  </a:lnTo>
                  <a:lnTo>
                    <a:pt x="5090" y="8867"/>
                  </a:lnTo>
                  <a:lnTo>
                    <a:pt x="5249" y="8788"/>
                  </a:lnTo>
                  <a:lnTo>
                    <a:pt x="5408" y="8668"/>
                  </a:lnTo>
                  <a:lnTo>
                    <a:pt x="5527" y="8509"/>
                  </a:lnTo>
                  <a:lnTo>
                    <a:pt x="5607" y="8350"/>
                  </a:lnTo>
                  <a:lnTo>
                    <a:pt x="5686" y="8151"/>
                  </a:lnTo>
                  <a:lnTo>
                    <a:pt x="5686" y="8151"/>
                  </a:lnTo>
                  <a:lnTo>
                    <a:pt x="5766" y="7396"/>
                  </a:lnTo>
                  <a:lnTo>
                    <a:pt x="5805" y="6641"/>
                  </a:lnTo>
                  <a:lnTo>
                    <a:pt x="5766" y="5965"/>
                  </a:lnTo>
                  <a:lnTo>
                    <a:pt x="5646" y="5289"/>
                  </a:lnTo>
                  <a:lnTo>
                    <a:pt x="5527" y="4653"/>
                  </a:lnTo>
                  <a:lnTo>
                    <a:pt x="5328" y="4096"/>
                  </a:lnTo>
                  <a:lnTo>
                    <a:pt x="5090" y="3539"/>
                  </a:lnTo>
                  <a:lnTo>
                    <a:pt x="4811" y="3023"/>
                  </a:lnTo>
                  <a:lnTo>
                    <a:pt x="4533" y="2506"/>
                  </a:lnTo>
                  <a:lnTo>
                    <a:pt x="4255" y="2068"/>
                  </a:lnTo>
                  <a:lnTo>
                    <a:pt x="3937" y="1671"/>
                  </a:lnTo>
                  <a:lnTo>
                    <a:pt x="3619" y="1313"/>
                  </a:lnTo>
                  <a:lnTo>
                    <a:pt x="3062" y="677"/>
                  </a:lnTo>
                  <a:lnTo>
                    <a:pt x="2545" y="239"/>
                  </a:lnTo>
                  <a:lnTo>
                    <a:pt x="2545" y="239"/>
                  </a:lnTo>
                  <a:lnTo>
                    <a:pt x="2346" y="120"/>
                  </a:lnTo>
                  <a:lnTo>
                    <a:pt x="2346" y="120"/>
                  </a:lnTo>
                  <a:lnTo>
                    <a:pt x="2148" y="41"/>
                  </a:lnTo>
                  <a:lnTo>
                    <a:pt x="190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71"/>
            <p:cNvSpPr/>
            <p:nvPr/>
          </p:nvSpPr>
          <p:spPr>
            <a:xfrm>
              <a:off x="773875" y="3543825"/>
              <a:ext cx="17900" cy="17925"/>
            </a:xfrm>
            <a:custGeom>
              <a:avLst/>
              <a:gdLst/>
              <a:ahLst/>
              <a:cxnLst/>
              <a:rect l="l" t="t" r="r" b="b"/>
              <a:pathLst>
                <a:path w="716" h="717" extrusionOk="0">
                  <a:moveTo>
                    <a:pt x="358" y="1"/>
                  </a:moveTo>
                  <a:lnTo>
                    <a:pt x="199" y="40"/>
                  </a:lnTo>
                  <a:lnTo>
                    <a:pt x="80" y="120"/>
                  </a:lnTo>
                  <a:lnTo>
                    <a:pt x="40" y="199"/>
                  </a:lnTo>
                  <a:lnTo>
                    <a:pt x="0" y="359"/>
                  </a:lnTo>
                  <a:lnTo>
                    <a:pt x="0" y="478"/>
                  </a:lnTo>
                  <a:lnTo>
                    <a:pt x="80" y="557"/>
                  </a:lnTo>
                  <a:lnTo>
                    <a:pt x="159" y="637"/>
                  </a:lnTo>
                  <a:lnTo>
                    <a:pt x="239" y="677"/>
                  </a:lnTo>
                  <a:lnTo>
                    <a:pt x="358" y="716"/>
                  </a:lnTo>
                  <a:lnTo>
                    <a:pt x="477" y="677"/>
                  </a:lnTo>
                  <a:lnTo>
                    <a:pt x="597" y="597"/>
                  </a:lnTo>
                  <a:lnTo>
                    <a:pt x="676" y="478"/>
                  </a:lnTo>
                  <a:lnTo>
                    <a:pt x="716" y="359"/>
                  </a:lnTo>
                  <a:lnTo>
                    <a:pt x="676" y="199"/>
                  </a:lnTo>
                  <a:lnTo>
                    <a:pt x="597" y="120"/>
                  </a:lnTo>
                  <a:lnTo>
                    <a:pt x="557" y="40"/>
                  </a:lnTo>
                  <a:lnTo>
                    <a:pt x="438" y="1"/>
                  </a:lnTo>
                  <a:close/>
                </a:path>
              </a:pathLst>
            </a:custGeom>
            <a:solidFill>
              <a:srgbClr val="4D56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71"/>
            <p:cNvSpPr/>
            <p:nvPr/>
          </p:nvSpPr>
          <p:spPr>
            <a:xfrm>
              <a:off x="773875" y="3543825"/>
              <a:ext cx="17900" cy="17925"/>
            </a:xfrm>
            <a:custGeom>
              <a:avLst/>
              <a:gdLst/>
              <a:ahLst/>
              <a:cxnLst/>
              <a:rect l="l" t="t" r="r" b="b"/>
              <a:pathLst>
                <a:path w="716" h="717" fill="none" extrusionOk="0">
                  <a:moveTo>
                    <a:pt x="358" y="1"/>
                  </a:moveTo>
                  <a:lnTo>
                    <a:pt x="358" y="1"/>
                  </a:lnTo>
                  <a:lnTo>
                    <a:pt x="199" y="40"/>
                  </a:lnTo>
                  <a:lnTo>
                    <a:pt x="199" y="40"/>
                  </a:lnTo>
                  <a:lnTo>
                    <a:pt x="80" y="120"/>
                  </a:lnTo>
                  <a:lnTo>
                    <a:pt x="40" y="199"/>
                  </a:lnTo>
                  <a:lnTo>
                    <a:pt x="0" y="359"/>
                  </a:lnTo>
                  <a:lnTo>
                    <a:pt x="0" y="478"/>
                  </a:lnTo>
                  <a:lnTo>
                    <a:pt x="0" y="478"/>
                  </a:lnTo>
                  <a:lnTo>
                    <a:pt x="80" y="557"/>
                  </a:lnTo>
                  <a:lnTo>
                    <a:pt x="159" y="637"/>
                  </a:lnTo>
                  <a:lnTo>
                    <a:pt x="239" y="677"/>
                  </a:lnTo>
                  <a:lnTo>
                    <a:pt x="358" y="716"/>
                  </a:lnTo>
                  <a:lnTo>
                    <a:pt x="358" y="716"/>
                  </a:lnTo>
                  <a:lnTo>
                    <a:pt x="477" y="677"/>
                  </a:lnTo>
                  <a:lnTo>
                    <a:pt x="477" y="677"/>
                  </a:lnTo>
                  <a:lnTo>
                    <a:pt x="597" y="597"/>
                  </a:lnTo>
                  <a:lnTo>
                    <a:pt x="676" y="478"/>
                  </a:lnTo>
                  <a:lnTo>
                    <a:pt x="716" y="359"/>
                  </a:lnTo>
                  <a:lnTo>
                    <a:pt x="676" y="199"/>
                  </a:lnTo>
                  <a:lnTo>
                    <a:pt x="676" y="199"/>
                  </a:lnTo>
                  <a:lnTo>
                    <a:pt x="597" y="120"/>
                  </a:lnTo>
                  <a:lnTo>
                    <a:pt x="557" y="40"/>
                  </a:lnTo>
                  <a:lnTo>
                    <a:pt x="438" y="1"/>
                  </a:lnTo>
                  <a:lnTo>
                    <a:pt x="35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71"/>
            <p:cNvSpPr/>
            <p:nvPr/>
          </p:nvSpPr>
          <p:spPr>
            <a:xfrm>
              <a:off x="707275" y="3477225"/>
              <a:ext cx="51700" cy="43775"/>
            </a:xfrm>
            <a:custGeom>
              <a:avLst/>
              <a:gdLst/>
              <a:ahLst/>
              <a:cxnLst/>
              <a:rect l="l" t="t" r="r" b="b"/>
              <a:pathLst>
                <a:path w="2068" h="1751" extrusionOk="0">
                  <a:moveTo>
                    <a:pt x="0" y="1"/>
                  </a:moveTo>
                  <a:lnTo>
                    <a:pt x="120" y="398"/>
                  </a:lnTo>
                  <a:lnTo>
                    <a:pt x="279" y="756"/>
                  </a:lnTo>
                  <a:lnTo>
                    <a:pt x="438" y="1074"/>
                  </a:lnTo>
                  <a:lnTo>
                    <a:pt x="637" y="1313"/>
                  </a:lnTo>
                  <a:lnTo>
                    <a:pt x="835" y="1472"/>
                  </a:lnTo>
                  <a:lnTo>
                    <a:pt x="994" y="1631"/>
                  </a:lnTo>
                  <a:lnTo>
                    <a:pt x="1153" y="1750"/>
                  </a:lnTo>
                  <a:lnTo>
                    <a:pt x="1392" y="1591"/>
                  </a:lnTo>
                  <a:lnTo>
                    <a:pt x="1591" y="1432"/>
                  </a:lnTo>
                  <a:lnTo>
                    <a:pt x="1750" y="1273"/>
                  </a:lnTo>
                  <a:lnTo>
                    <a:pt x="1869" y="1114"/>
                  </a:lnTo>
                  <a:lnTo>
                    <a:pt x="2028" y="796"/>
                  </a:lnTo>
                  <a:lnTo>
                    <a:pt x="2068" y="677"/>
                  </a:lnTo>
                  <a:lnTo>
                    <a:pt x="1790" y="478"/>
                  </a:lnTo>
                  <a:lnTo>
                    <a:pt x="1471" y="319"/>
                  </a:lnTo>
                  <a:lnTo>
                    <a:pt x="955" y="120"/>
                  </a:lnTo>
                  <a:lnTo>
                    <a:pt x="557" y="1"/>
                  </a:lnTo>
                  <a:close/>
                </a:path>
              </a:pathLst>
            </a:custGeom>
            <a:solidFill>
              <a:srgbClr val="5B9A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71"/>
            <p:cNvSpPr/>
            <p:nvPr/>
          </p:nvSpPr>
          <p:spPr>
            <a:xfrm>
              <a:off x="707275" y="3477225"/>
              <a:ext cx="51700" cy="43775"/>
            </a:xfrm>
            <a:custGeom>
              <a:avLst/>
              <a:gdLst/>
              <a:ahLst/>
              <a:cxnLst/>
              <a:rect l="l" t="t" r="r" b="b"/>
              <a:pathLst>
                <a:path w="2068" h="1751" fill="none" extrusionOk="0">
                  <a:moveTo>
                    <a:pt x="239" y="1"/>
                  </a:moveTo>
                  <a:lnTo>
                    <a:pt x="239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120" y="398"/>
                  </a:lnTo>
                  <a:lnTo>
                    <a:pt x="279" y="756"/>
                  </a:lnTo>
                  <a:lnTo>
                    <a:pt x="438" y="1074"/>
                  </a:lnTo>
                  <a:lnTo>
                    <a:pt x="637" y="1313"/>
                  </a:lnTo>
                  <a:lnTo>
                    <a:pt x="835" y="1472"/>
                  </a:lnTo>
                  <a:lnTo>
                    <a:pt x="994" y="1631"/>
                  </a:lnTo>
                  <a:lnTo>
                    <a:pt x="1153" y="1750"/>
                  </a:lnTo>
                  <a:lnTo>
                    <a:pt x="1153" y="1750"/>
                  </a:lnTo>
                  <a:lnTo>
                    <a:pt x="1392" y="1591"/>
                  </a:lnTo>
                  <a:lnTo>
                    <a:pt x="1591" y="1432"/>
                  </a:lnTo>
                  <a:lnTo>
                    <a:pt x="1750" y="1273"/>
                  </a:lnTo>
                  <a:lnTo>
                    <a:pt x="1869" y="1114"/>
                  </a:lnTo>
                  <a:lnTo>
                    <a:pt x="2028" y="796"/>
                  </a:lnTo>
                  <a:lnTo>
                    <a:pt x="2068" y="677"/>
                  </a:lnTo>
                  <a:lnTo>
                    <a:pt x="2068" y="677"/>
                  </a:lnTo>
                  <a:lnTo>
                    <a:pt x="1790" y="478"/>
                  </a:lnTo>
                  <a:lnTo>
                    <a:pt x="1471" y="319"/>
                  </a:lnTo>
                  <a:lnTo>
                    <a:pt x="955" y="120"/>
                  </a:lnTo>
                  <a:lnTo>
                    <a:pt x="557" y="1"/>
                  </a:lnTo>
                  <a:lnTo>
                    <a:pt x="23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71"/>
            <p:cNvSpPr/>
            <p:nvPr/>
          </p:nvSpPr>
          <p:spPr>
            <a:xfrm>
              <a:off x="1252975" y="3959300"/>
              <a:ext cx="154075" cy="165025"/>
            </a:xfrm>
            <a:custGeom>
              <a:avLst/>
              <a:gdLst/>
              <a:ahLst/>
              <a:cxnLst/>
              <a:rect l="l" t="t" r="r" b="b"/>
              <a:pathLst>
                <a:path w="6163" h="6601" extrusionOk="0">
                  <a:moveTo>
                    <a:pt x="2505" y="1"/>
                  </a:moveTo>
                  <a:lnTo>
                    <a:pt x="2465" y="319"/>
                  </a:lnTo>
                  <a:lnTo>
                    <a:pt x="2505" y="717"/>
                  </a:lnTo>
                  <a:lnTo>
                    <a:pt x="2585" y="1234"/>
                  </a:lnTo>
                  <a:lnTo>
                    <a:pt x="2664" y="1552"/>
                  </a:lnTo>
                  <a:lnTo>
                    <a:pt x="2744" y="1870"/>
                  </a:lnTo>
                  <a:lnTo>
                    <a:pt x="2903" y="2188"/>
                  </a:lnTo>
                  <a:lnTo>
                    <a:pt x="3062" y="2585"/>
                  </a:lnTo>
                  <a:lnTo>
                    <a:pt x="3300" y="2943"/>
                  </a:lnTo>
                  <a:lnTo>
                    <a:pt x="3579" y="3341"/>
                  </a:lnTo>
                  <a:lnTo>
                    <a:pt x="3936" y="3778"/>
                  </a:lnTo>
                  <a:lnTo>
                    <a:pt x="4334" y="4176"/>
                  </a:lnTo>
                  <a:lnTo>
                    <a:pt x="3936" y="4176"/>
                  </a:lnTo>
                  <a:lnTo>
                    <a:pt x="3420" y="4215"/>
                  </a:lnTo>
                  <a:lnTo>
                    <a:pt x="2942" y="4255"/>
                  </a:lnTo>
                  <a:lnTo>
                    <a:pt x="2465" y="4335"/>
                  </a:lnTo>
                  <a:lnTo>
                    <a:pt x="2068" y="4414"/>
                  </a:lnTo>
                  <a:lnTo>
                    <a:pt x="1710" y="4534"/>
                  </a:lnTo>
                  <a:lnTo>
                    <a:pt x="1392" y="4653"/>
                  </a:lnTo>
                  <a:lnTo>
                    <a:pt x="875" y="4931"/>
                  </a:lnTo>
                  <a:lnTo>
                    <a:pt x="477" y="5209"/>
                  </a:lnTo>
                  <a:lnTo>
                    <a:pt x="199" y="5448"/>
                  </a:lnTo>
                  <a:lnTo>
                    <a:pt x="0" y="5687"/>
                  </a:lnTo>
                  <a:lnTo>
                    <a:pt x="398" y="5925"/>
                  </a:lnTo>
                  <a:lnTo>
                    <a:pt x="756" y="6124"/>
                  </a:lnTo>
                  <a:lnTo>
                    <a:pt x="1153" y="6283"/>
                  </a:lnTo>
                  <a:lnTo>
                    <a:pt x="1511" y="6402"/>
                  </a:lnTo>
                  <a:lnTo>
                    <a:pt x="1869" y="6482"/>
                  </a:lnTo>
                  <a:lnTo>
                    <a:pt x="2187" y="6561"/>
                  </a:lnTo>
                  <a:lnTo>
                    <a:pt x="2545" y="6601"/>
                  </a:lnTo>
                  <a:lnTo>
                    <a:pt x="2863" y="6601"/>
                  </a:lnTo>
                  <a:lnTo>
                    <a:pt x="3459" y="6561"/>
                  </a:lnTo>
                  <a:lnTo>
                    <a:pt x="3976" y="6442"/>
                  </a:lnTo>
                  <a:lnTo>
                    <a:pt x="4453" y="6323"/>
                  </a:lnTo>
                  <a:lnTo>
                    <a:pt x="4851" y="6164"/>
                  </a:lnTo>
                  <a:lnTo>
                    <a:pt x="4811" y="5885"/>
                  </a:lnTo>
                  <a:lnTo>
                    <a:pt x="4771" y="5647"/>
                  </a:lnTo>
                  <a:lnTo>
                    <a:pt x="4811" y="5368"/>
                  </a:lnTo>
                  <a:lnTo>
                    <a:pt x="4891" y="5090"/>
                  </a:lnTo>
                  <a:lnTo>
                    <a:pt x="5328" y="4136"/>
                  </a:lnTo>
                  <a:lnTo>
                    <a:pt x="5487" y="3858"/>
                  </a:lnTo>
                  <a:lnTo>
                    <a:pt x="5686" y="3619"/>
                  </a:lnTo>
                  <a:lnTo>
                    <a:pt x="5924" y="3460"/>
                  </a:lnTo>
                  <a:lnTo>
                    <a:pt x="6163" y="3341"/>
                  </a:lnTo>
                  <a:lnTo>
                    <a:pt x="6004" y="2943"/>
                  </a:lnTo>
                  <a:lnTo>
                    <a:pt x="5805" y="2506"/>
                  </a:lnTo>
                  <a:lnTo>
                    <a:pt x="5527" y="2029"/>
                  </a:lnTo>
                  <a:lnTo>
                    <a:pt x="5169" y="1512"/>
                  </a:lnTo>
                  <a:lnTo>
                    <a:pt x="4930" y="1273"/>
                  </a:lnTo>
                  <a:lnTo>
                    <a:pt x="4692" y="1074"/>
                  </a:lnTo>
                  <a:lnTo>
                    <a:pt x="4414" y="836"/>
                  </a:lnTo>
                  <a:lnTo>
                    <a:pt x="4095" y="637"/>
                  </a:lnTo>
                  <a:lnTo>
                    <a:pt x="3738" y="438"/>
                  </a:lnTo>
                  <a:lnTo>
                    <a:pt x="3380" y="279"/>
                  </a:lnTo>
                  <a:lnTo>
                    <a:pt x="2982" y="120"/>
                  </a:lnTo>
                  <a:lnTo>
                    <a:pt x="2505" y="1"/>
                  </a:lnTo>
                  <a:close/>
                </a:path>
              </a:pathLst>
            </a:custGeom>
            <a:solidFill>
              <a:srgbClr val="5B9A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71"/>
            <p:cNvSpPr/>
            <p:nvPr/>
          </p:nvSpPr>
          <p:spPr>
            <a:xfrm>
              <a:off x="1252975" y="3959300"/>
              <a:ext cx="154075" cy="165025"/>
            </a:xfrm>
            <a:custGeom>
              <a:avLst/>
              <a:gdLst/>
              <a:ahLst/>
              <a:cxnLst/>
              <a:rect l="l" t="t" r="r" b="b"/>
              <a:pathLst>
                <a:path w="6163" h="6601" fill="none" extrusionOk="0">
                  <a:moveTo>
                    <a:pt x="2505" y="1"/>
                  </a:moveTo>
                  <a:lnTo>
                    <a:pt x="2505" y="1"/>
                  </a:lnTo>
                  <a:lnTo>
                    <a:pt x="2465" y="319"/>
                  </a:lnTo>
                  <a:lnTo>
                    <a:pt x="2505" y="717"/>
                  </a:lnTo>
                  <a:lnTo>
                    <a:pt x="2585" y="1234"/>
                  </a:lnTo>
                  <a:lnTo>
                    <a:pt x="2664" y="1552"/>
                  </a:lnTo>
                  <a:lnTo>
                    <a:pt x="2744" y="1870"/>
                  </a:lnTo>
                  <a:lnTo>
                    <a:pt x="2903" y="2188"/>
                  </a:lnTo>
                  <a:lnTo>
                    <a:pt x="3062" y="2585"/>
                  </a:lnTo>
                  <a:lnTo>
                    <a:pt x="3300" y="2943"/>
                  </a:lnTo>
                  <a:lnTo>
                    <a:pt x="3579" y="3341"/>
                  </a:lnTo>
                  <a:lnTo>
                    <a:pt x="3936" y="3778"/>
                  </a:lnTo>
                  <a:lnTo>
                    <a:pt x="4334" y="4176"/>
                  </a:lnTo>
                  <a:lnTo>
                    <a:pt x="4334" y="4176"/>
                  </a:lnTo>
                  <a:lnTo>
                    <a:pt x="3936" y="4176"/>
                  </a:lnTo>
                  <a:lnTo>
                    <a:pt x="3936" y="4176"/>
                  </a:lnTo>
                  <a:lnTo>
                    <a:pt x="3420" y="4215"/>
                  </a:lnTo>
                  <a:lnTo>
                    <a:pt x="2942" y="4255"/>
                  </a:lnTo>
                  <a:lnTo>
                    <a:pt x="2465" y="4335"/>
                  </a:lnTo>
                  <a:lnTo>
                    <a:pt x="2068" y="4414"/>
                  </a:lnTo>
                  <a:lnTo>
                    <a:pt x="1710" y="4534"/>
                  </a:lnTo>
                  <a:lnTo>
                    <a:pt x="1392" y="4653"/>
                  </a:lnTo>
                  <a:lnTo>
                    <a:pt x="875" y="4931"/>
                  </a:lnTo>
                  <a:lnTo>
                    <a:pt x="477" y="5209"/>
                  </a:lnTo>
                  <a:lnTo>
                    <a:pt x="199" y="5448"/>
                  </a:lnTo>
                  <a:lnTo>
                    <a:pt x="0" y="5687"/>
                  </a:lnTo>
                  <a:lnTo>
                    <a:pt x="0" y="5687"/>
                  </a:lnTo>
                  <a:lnTo>
                    <a:pt x="398" y="5925"/>
                  </a:lnTo>
                  <a:lnTo>
                    <a:pt x="756" y="6124"/>
                  </a:lnTo>
                  <a:lnTo>
                    <a:pt x="1153" y="6283"/>
                  </a:lnTo>
                  <a:lnTo>
                    <a:pt x="1511" y="6402"/>
                  </a:lnTo>
                  <a:lnTo>
                    <a:pt x="1869" y="6482"/>
                  </a:lnTo>
                  <a:lnTo>
                    <a:pt x="2187" y="6561"/>
                  </a:lnTo>
                  <a:lnTo>
                    <a:pt x="2545" y="6601"/>
                  </a:lnTo>
                  <a:lnTo>
                    <a:pt x="2863" y="6601"/>
                  </a:lnTo>
                  <a:lnTo>
                    <a:pt x="2863" y="6601"/>
                  </a:lnTo>
                  <a:lnTo>
                    <a:pt x="3459" y="6561"/>
                  </a:lnTo>
                  <a:lnTo>
                    <a:pt x="3976" y="6442"/>
                  </a:lnTo>
                  <a:lnTo>
                    <a:pt x="4453" y="6323"/>
                  </a:lnTo>
                  <a:lnTo>
                    <a:pt x="4851" y="6164"/>
                  </a:lnTo>
                  <a:lnTo>
                    <a:pt x="4851" y="6164"/>
                  </a:lnTo>
                  <a:lnTo>
                    <a:pt x="4811" y="5885"/>
                  </a:lnTo>
                  <a:lnTo>
                    <a:pt x="4771" y="5647"/>
                  </a:lnTo>
                  <a:lnTo>
                    <a:pt x="4811" y="5368"/>
                  </a:lnTo>
                  <a:lnTo>
                    <a:pt x="4891" y="5090"/>
                  </a:lnTo>
                  <a:lnTo>
                    <a:pt x="5328" y="4136"/>
                  </a:lnTo>
                  <a:lnTo>
                    <a:pt x="5328" y="4136"/>
                  </a:lnTo>
                  <a:lnTo>
                    <a:pt x="5487" y="3858"/>
                  </a:lnTo>
                  <a:lnTo>
                    <a:pt x="5686" y="3619"/>
                  </a:lnTo>
                  <a:lnTo>
                    <a:pt x="5924" y="3460"/>
                  </a:lnTo>
                  <a:lnTo>
                    <a:pt x="6163" y="3341"/>
                  </a:lnTo>
                  <a:lnTo>
                    <a:pt x="6163" y="3341"/>
                  </a:lnTo>
                  <a:lnTo>
                    <a:pt x="6004" y="2943"/>
                  </a:lnTo>
                  <a:lnTo>
                    <a:pt x="5805" y="2506"/>
                  </a:lnTo>
                  <a:lnTo>
                    <a:pt x="5527" y="2029"/>
                  </a:lnTo>
                  <a:lnTo>
                    <a:pt x="5169" y="1512"/>
                  </a:lnTo>
                  <a:lnTo>
                    <a:pt x="4930" y="1273"/>
                  </a:lnTo>
                  <a:lnTo>
                    <a:pt x="4692" y="1074"/>
                  </a:lnTo>
                  <a:lnTo>
                    <a:pt x="4414" y="836"/>
                  </a:lnTo>
                  <a:lnTo>
                    <a:pt x="4095" y="637"/>
                  </a:lnTo>
                  <a:lnTo>
                    <a:pt x="3738" y="438"/>
                  </a:lnTo>
                  <a:lnTo>
                    <a:pt x="3380" y="279"/>
                  </a:lnTo>
                  <a:lnTo>
                    <a:pt x="2982" y="120"/>
                  </a:lnTo>
                  <a:lnTo>
                    <a:pt x="2505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71"/>
            <p:cNvSpPr/>
            <p:nvPr/>
          </p:nvSpPr>
          <p:spPr>
            <a:xfrm>
              <a:off x="1372250" y="4040825"/>
              <a:ext cx="295225" cy="174950"/>
            </a:xfrm>
            <a:custGeom>
              <a:avLst/>
              <a:gdLst/>
              <a:ahLst/>
              <a:cxnLst/>
              <a:rect l="l" t="t" r="r" b="b"/>
              <a:pathLst>
                <a:path w="11809" h="6998" extrusionOk="0">
                  <a:moveTo>
                    <a:pt x="8747" y="3260"/>
                  </a:moveTo>
                  <a:lnTo>
                    <a:pt x="8946" y="3300"/>
                  </a:lnTo>
                  <a:lnTo>
                    <a:pt x="9105" y="3420"/>
                  </a:lnTo>
                  <a:lnTo>
                    <a:pt x="9185" y="3579"/>
                  </a:lnTo>
                  <a:lnTo>
                    <a:pt x="9225" y="3738"/>
                  </a:lnTo>
                  <a:lnTo>
                    <a:pt x="9185" y="3897"/>
                  </a:lnTo>
                  <a:lnTo>
                    <a:pt x="9105" y="4016"/>
                  </a:lnTo>
                  <a:lnTo>
                    <a:pt x="9026" y="4095"/>
                  </a:lnTo>
                  <a:lnTo>
                    <a:pt x="8906" y="4175"/>
                  </a:lnTo>
                  <a:lnTo>
                    <a:pt x="8747" y="4175"/>
                  </a:lnTo>
                  <a:lnTo>
                    <a:pt x="8588" y="4135"/>
                  </a:lnTo>
                  <a:lnTo>
                    <a:pt x="8429" y="4016"/>
                  </a:lnTo>
                  <a:lnTo>
                    <a:pt x="8350" y="3897"/>
                  </a:lnTo>
                  <a:lnTo>
                    <a:pt x="8310" y="3738"/>
                  </a:lnTo>
                  <a:lnTo>
                    <a:pt x="8350" y="3539"/>
                  </a:lnTo>
                  <a:lnTo>
                    <a:pt x="8429" y="3420"/>
                  </a:lnTo>
                  <a:lnTo>
                    <a:pt x="8509" y="3340"/>
                  </a:lnTo>
                  <a:lnTo>
                    <a:pt x="8628" y="3300"/>
                  </a:lnTo>
                  <a:lnTo>
                    <a:pt x="8747" y="3260"/>
                  </a:lnTo>
                  <a:close/>
                  <a:moveTo>
                    <a:pt x="5845" y="2386"/>
                  </a:moveTo>
                  <a:lnTo>
                    <a:pt x="5885" y="2545"/>
                  </a:lnTo>
                  <a:lnTo>
                    <a:pt x="6004" y="2982"/>
                  </a:lnTo>
                  <a:lnTo>
                    <a:pt x="6044" y="3260"/>
                  </a:lnTo>
                  <a:lnTo>
                    <a:pt x="6044" y="3539"/>
                  </a:lnTo>
                  <a:lnTo>
                    <a:pt x="6004" y="3857"/>
                  </a:lnTo>
                  <a:lnTo>
                    <a:pt x="5924" y="4175"/>
                  </a:lnTo>
                  <a:lnTo>
                    <a:pt x="5726" y="4215"/>
                  </a:lnTo>
                  <a:lnTo>
                    <a:pt x="5249" y="4254"/>
                  </a:lnTo>
                  <a:lnTo>
                    <a:pt x="4851" y="4215"/>
                  </a:lnTo>
                  <a:lnTo>
                    <a:pt x="4334" y="4135"/>
                  </a:lnTo>
                  <a:lnTo>
                    <a:pt x="4096" y="4056"/>
                  </a:lnTo>
                  <a:lnTo>
                    <a:pt x="3857" y="3936"/>
                  </a:lnTo>
                  <a:lnTo>
                    <a:pt x="3579" y="3777"/>
                  </a:lnTo>
                  <a:lnTo>
                    <a:pt x="3340" y="3618"/>
                  </a:lnTo>
                  <a:lnTo>
                    <a:pt x="3459" y="3459"/>
                  </a:lnTo>
                  <a:lnTo>
                    <a:pt x="3618" y="3300"/>
                  </a:lnTo>
                  <a:lnTo>
                    <a:pt x="3857" y="3141"/>
                  </a:lnTo>
                  <a:lnTo>
                    <a:pt x="4215" y="2903"/>
                  </a:lnTo>
                  <a:lnTo>
                    <a:pt x="4652" y="2704"/>
                  </a:lnTo>
                  <a:lnTo>
                    <a:pt x="5169" y="2545"/>
                  </a:lnTo>
                  <a:lnTo>
                    <a:pt x="5845" y="2386"/>
                  </a:lnTo>
                  <a:close/>
                  <a:moveTo>
                    <a:pt x="1710" y="0"/>
                  </a:moveTo>
                  <a:lnTo>
                    <a:pt x="1392" y="80"/>
                  </a:lnTo>
                  <a:lnTo>
                    <a:pt x="1153" y="199"/>
                  </a:lnTo>
                  <a:lnTo>
                    <a:pt x="915" y="358"/>
                  </a:lnTo>
                  <a:lnTo>
                    <a:pt x="716" y="597"/>
                  </a:lnTo>
                  <a:lnTo>
                    <a:pt x="557" y="875"/>
                  </a:lnTo>
                  <a:lnTo>
                    <a:pt x="120" y="1829"/>
                  </a:lnTo>
                  <a:lnTo>
                    <a:pt x="40" y="2107"/>
                  </a:lnTo>
                  <a:lnTo>
                    <a:pt x="0" y="2386"/>
                  </a:lnTo>
                  <a:lnTo>
                    <a:pt x="40" y="2624"/>
                  </a:lnTo>
                  <a:lnTo>
                    <a:pt x="80" y="2903"/>
                  </a:lnTo>
                  <a:lnTo>
                    <a:pt x="199" y="3141"/>
                  </a:lnTo>
                  <a:lnTo>
                    <a:pt x="398" y="3340"/>
                  </a:lnTo>
                  <a:lnTo>
                    <a:pt x="955" y="3857"/>
                  </a:lnTo>
                  <a:lnTo>
                    <a:pt x="1710" y="4414"/>
                  </a:lnTo>
                  <a:lnTo>
                    <a:pt x="2545" y="5050"/>
                  </a:lnTo>
                  <a:lnTo>
                    <a:pt x="3539" y="5646"/>
                  </a:lnTo>
                  <a:lnTo>
                    <a:pt x="4096" y="5924"/>
                  </a:lnTo>
                  <a:lnTo>
                    <a:pt x="4652" y="6163"/>
                  </a:lnTo>
                  <a:lnTo>
                    <a:pt x="5249" y="6401"/>
                  </a:lnTo>
                  <a:lnTo>
                    <a:pt x="5885" y="6600"/>
                  </a:lnTo>
                  <a:lnTo>
                    <a:pt x="6521" y="6759"/>
                  </a:lnTo>
                  <a:lnTo>
                    <a:pt x="7157" y="6879"/>
                  </a:lnTo>
                  <a:lnTo>
                    <a:pt x="7833" y="6958"/>
                  </a:lnTo>
                  <a:lnTo>
                    <a:pt x="8509" y="6998"/>
                  </a:lnTo>
                  <a:lnTo>
                    <a:pt x="9065" y="6998"/>
                  </a:lnTo>
                  <a:lnTo>
                    <a:pt x="9622" y="6918"/>
                  </a:lnTo>
                  <a:lnTo>
                    <a:pt x="10218" y="6839"/>
                  </a:lnTo>
                  <a:lnTo>
                    <a:pt x="10775" y="6680"/>
                  </a:lnTo>
                  <a:lnTo>
                    <a:pt x="11093" y="6560"/>
                  </a:lnTo>
                  <a:lnTo>
                    <a:pt x="11372" y="6322"/>
                  </a:lnTo>
                  <a:lnTo>
                    <a:pt x="11570" y="6083"/>
                  </a:lnTo>
                  <a:lnTo>
                    <a:pt x="11690" y="5805"/>
                  </a:lnTo>
                  <a:lnTo>
                    <a:pt x="11769" y="5487"/>
                  </a:lnTo>
                  <a:lnTo>
                    <a:pt x="11809" y="5129"/>
                  </a:lnTo>
                  <a:lnTo>
                    <a:pt x="11729" y="4811"/>
                  </a:lnTo>
                  <a:lnTo>
                    <a:pt x="11570" y="4533"/>
                  </a:lnTo>
                  <a:lnTo>
                    <a:pt x="11093" y="3817"/>
                  </a:lnTo>
                  <a:lnTo>
                    <a:pt x="10537" y="3221"/>
                  </a:lnTo>
                  <a:lnTo>
                    <a:pt x="9980" y="2664"/>
                  </a:lnTo>
                  <a:lnTo>
                    <a:pt x="9384" y="2147"/>
                  </a:lnTo>
                  <a:lnTo>
                    <a:pt x="8787" y="1750"/>
                  </a:lnTo>
                  <a:lnTo>
                    <a:pt x="8151" y="1352"/>
                  </a:lnTo>
                  <a:lnTo>
                    <a:pt x="7515" y="1034"/>
                  </a:lnTo>
                  <a:lnTo>
                    <a:pt x="6918" y="795"/>
                  </a:lnTo>
                  <a:lnTo>
                    <a:pt x="6282" y="557"/>
                  </a:lnTo>
                  <a:lnTo>
                    <a:pt x="5686" y="398"/>
                  </a:lnTo>
                  <a:lnTo>
                    <a:pt x="5090" y="239"/>
                  </a:lnTo>
                  <a:lnTo>
                    <a:pt x="4533" y="159"/>
                  </a:lnTo>
                  <a:lnTo>
                    <a:pt x="3976" y="80"/>
                  </a:lnTo>
                  <a:lnTo>
                    <a:pt x="3459" y="40"/>
                  </a:lnTo>
                  <a:lnTo>
                    <a:pt x="2505" y="0"/>
                  </a:lnTo>
                  <a:close/>
                </a:path>
              </a:pathLst>
            </a:custGeom>
            <a:solidFill>
              <a:srgbClr val="E5EA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71"/>
            <p:cNvSpPr/>
            <p:nvPr/>
          </p:nvSpPr>
          <p:spPr>
            <a:xfrm>
              <a:off x="1580000" y="4122325"/>
              <a:ext cx="22875" cy="22875"/>
            </a:xfrm>
            <a:custGeom>
              <a:avLst/>
              <a:gdLst/>
              <a:ahLst/>
              <a:cxnLst/>
              <a:rect l="l" t="t" r="r" b="b"/>
              <a:pathLst>
                <a:path w="915" h="915" fill="none" extrusionOk="0">
                  <a:moveTo>
                    <a:pt x="437" y="915"/>
                  </a:moveTo>
                  <a:lnTo>
                    <a:pt x="437" y="915"/>
                  </a:lnTo>
                  <a:lnTo>
                    <a:pt x="278" y="875"/>
                  </a:lnTo>
                  <a:lnTo>
                    <a:pt x="278" y="875"/>
                  </a:lnTo>
                  <a:lnTo>
                    <a:pt x="119" y="756"/>
                  </a:lnTo>
                  <a:lnTo>
                    <a:pt x="40" y="637"/>
                  </a:lnTo>
                  <a:lnTo>
                    <a:pt x="0" y="478"/>
                  </a:lnTo>
                  <a:lnTo>
                    <a:pt x="40" y="279"/>
                  </a:lnTo>
                  <a:lnTo>
                    <a:pt x="40" y="279"/>
                  </a:lnTo>
                  <a:lnTo>
                    <a:pt x="119" y="160"/>
                  </a:lnTo>
                  <a:lnTo>
                    <a:pt x="199" y="80"/>
                  </a:lnTo>
                  <a:lnTo>
                    <a:pt x="318" y="40"/>
                  </a:lnTo>
                  <a:lnTo>
                    <a:pt x="437" y="0"/>
                  </a:lnTo>
                  <a:lnTo>
                    <a:pt x="437" y="0"/>
                  </a:lnTo>
                  <a:lnTo>
                    <a:pt x="636" y="40"/>
                  </a:lnTo>
                  <a:lnTo>
                    <a:pt x="636" y="40"/>
                  </a:lnTo>
                  <a:lnTo>
                    <a:pt x="795" y="160"/>
                  </a:lnTo>
                  <a:lnTo>
                    <a:pt x="875" y="319"/>
                  </a:lnTo>
                  <a:lnTo>
                    <a:pt x="915" y="478"/>
                  </a:lnTo>
                  <a:lnTo>
                    <a:pt x="875" y="637"/>
                  </a:lnTo>
                  <a:lnTo>
                    <a:pt x="875" y="637"/>
                  </a:lnTo>
                  <a:lnTo>
                    <a:pt x="795" y="756"/>
                  </a:lnTo>
                  <a:lnTo>
                    <a:pt x="716" y="835"/>
                  </a:lnTo>
                  <a:lnTo>
                    <a:pt x="596" y="915"/>
                  </a:lnTo>
                  <a:lnTo>
                    <a:pt x="437" y="91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71"/>
            <p:cNvSpPr/>
            <p:nvPr/>
          </p:nvSpPr>
          <p:spPr>
            <a:xfrm>
              <a:off x="1455750" y="4100450"/>
              <a:ext cx="67600" cy="46750"/>
            </a:xfrm>
            <a:custGeom>
              <a:avLst/>
              <a:gdLst/>
              <a:ahLst/>
              <a:cxnLst/>
              <a:rect l="l" t="t" r="r" b="b"/>
              <a:pathLst>
                <a:path w="2704" h="1870" fill="none" extrusionOk="0">
                  <a:moveTo>
                    <a:pt x="1909" y="1869"/>
                  </a:moveTo>
                  <a:lnTo>
                    <a:pt x="1909" y="1869"/>
                  </a:lnTo>
                  <a:lnTo>
                    <a:pt x="1511" y="1830"/>
                  </a:lnTo>
                  <a:lnTo>
                    <a:pt x="994" y="1750"/>
                  </a:lnTo>
                  <a:lnTo>
                    <a:pt x="756" y="1671"/>
                  </a:lnTo>
                  <a:lnTo>
                    <a:pt x="517" y="1551"/>
                  </a:lnTo>
                  <a:lnTo>
                    <a:pt x="239" y="1392"/>
                  </a:lnTo>
                  <a:lnTo>
                    <a:pt x="0" y="1233"/>
                  </a:lnTo>
                  <a:lnTo>
                    <a:pt x="0" y="1233"/>
                  </a:lnTo>
                  <a:lnTo>
                    <a:pt x="119" y="1074"/>
                  </a:lnTo>
                  <a:lnTo>
                    <a:pt x="278" y="915"/>
                  </a:lnTo>
                  <a:lnTo>
                    <a:pt x="517" y="756"/>
                  </a:lnTo>
                  <a:lnTo>
                    <a:pt x="875" y="518"/>
                  </a:lnTo>
                  <a:lnTo>
                    <a:pt x="1312" y="319"/>
                  </a:lnTo>
                  <a:lnTo>
                    <a:pt x="1829" y="160"/>
                  </a:lnTo>
                  <a:lnTo>
                    <a:pt x="2505" y="1"/>
                  </a:lnTo>
                  <a:lnTo>
                    <a:pt x="2505" y="1"/>
                  </a:lnTo>
                  <a:lnTo>
                    <a:pt x="2545" y="160"/>
                  </a:lnTo>
                  <a:lnTo>
                    <a:pt x="2664" y="597"/>
                  </a:lnTo>
                  <a:lnTo>
                    <a:pt x="2704" y="875"/>
                  </a:lnTo>
                  <a:lnTo>
                    <a:pt x="2704" y="1154"/>
                  </a:lnTo>
                  <a:lnTo>
                    <a:pt x="2664" y="1472"/>
                  </a:lnTo>
                  <a:lnTo>
                    <a:pt x="2584" y="1790"/>
                  </a:lnTo>
                  <a:lnTo>
                    <a:pt x="2584" y="1790"/>
                  </a:lnTo>
                  <a:lnTo>
                    <a:pt x="2386" y="1830"/>
                  </a:lnTo>
                  <a:lnTo>
                    <a:pt x="1909" y="186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71"/>
            <p:cNvSpPr/>
            <p:nvPr/>
          </p:nvSpPr>
          <p:spPr>
            <a:xfrm>
              <a:off x="1372250" y="4040825"/>
              <a:ext cx="295225" cy="174950"/>
            </a:xfrm>
            <a:custGeom>
              <a:avLst/>
              <a:gdLst/>
              <a:ahLst/>
              <a:cxnLst/>
              <a:rect l="l" t="t" r="r" b="b"/>
              <a:pathLst>
                <a:path w="11809" h="6998" fill="none" extrusionOk="0">
                  <a:moveTo>
                    <a:pt x="2505" y="0"/>
                  </a:moveTo>
                  <a:lnTo>
                    <a:pt x="2505" y="0"/>
                  </a:lnTo>
                  <a:lnTo>
                    <a:pt x="1710" y="0"/>
                  </a:lnTo>
                  <a:lnTo>
                    <a:pt x="1710" y="0"/>
                  </a:lnTo>
                  <a:lnTo>
                    <a:pt x="1392" y="80"/>
                  </a:lnTo>
                  <a:lnTo>
                    <a:pt x="1392" y="80"/>
                  </a:lnTo>
                  <a:lnTo>
                    <a:pt x="1153" y="199"/>
                  </a:lnTo>
                  <a:lnTo>
                    <a:pt x="915" y="358"/>
                  </a:lnTo>
                  <a:lnTo>
                    <a:pt x="716" y="597"/>
                  </a:lnTo>
                  <a:lnTo>
                    <a:pt x="557" y="875"/>
                  </a:lnTo>
                  <a:lnTo>
                    <a:pt x="120" y="1829"/>
                  </a:lnTo>
                  <a:lnTo>
                    <a:pt x="120" y="1829"/>
                  </a:lnTo>
                  <a:lnTo>
                    <a:pt x="40" y="2107"/>
                  </a:lnTo>
                  <a:lnTo>
                    <a:pt x="0" y="2386"/>
                  </a:lnTo>
                  <a:lnTo>
                    <a:pt x="40" y="2624"/>
                  </a:lnTo>
                  <a:lnTo>
                    <a:pt x="80" y="2903"/>
                  </a:lnTo>
                  <a:lnTo>
                    <a:pt x="80" y="2903"/>
                  </a:lnTo>
                  <a:lnTo>
                    <a:pt x="199" y="3141"/>
                  </a:lnTo>
                  <a:lnTo>
                    <a:pt x="398" y="3340"/>
                  </a:lnTo>
                  <a:lnTo>
                    <a:pt x="398" y="3340"/>
                  </a:lnTo>
                  <a:lnTo>
                    <a:pt x="955" y="3857"/>
                  </a:lnTo>
                  <a:lnTo>
                    <a:pt x="1710" y="4414"/>
                  </a:lnTo>
                  <a:lnTo>
                    <a:pt x="2545" y="5050"/>
                  </a:lnTo>
                  <a:lnTo>
                    <a:pt x="3539" y="5646"/>
                  </a:lnTo>
                  <a:lnTo>
                    <a:pt x="4096" y="5924"/>
                  </a:lnTo>
                  <a:lnTo>
                    <a:pt x="4652" y="6163"/>
                  </a:lnTo>
                  <a:lnTo>
                    <a:pt x="5249" y="6401"/>
                  </a:lnTo>
                  <a:lnTo>
                    <a:pt x="5885" y="6600"/>
                  </a:lnTo>
                  <a:lnTo>
                    <a:pt x="6521" y="6759"/>
                  </a:lnTo>
                  <a:lnTo>
                    <a:pt x="7157" y="6879"/>
                  </a:lnTo>
                  <a:lnTo>
                    <a:pt x="7833" y="6958"/>
                  </a:lnTo>
                  <a:lnTo>
                    <a:pt x="8509" y="6998"/>
                  </a:lnTo>
                  <a:lnTo>
                    <a:pt x="8509" y="6998"/>
                  </a:lnTo>
                  <a:lnTo>
                    <a:pt x="9065" y="6998"/>
                  </a:lnTo>
                  <a:lnTo>
                    <a:pt x="9622" y="6918"/>
                  </a:lnTo>
                  <a:lnTo>
                    <a:pt x="10218" y="6839"/>
                  </a:lnTo>
                  <a:lnTo>
                    <a:pt x="10775" y="6680"/>
                  </a:lnTo>
                  <a:lnTo>
                    <a:pt x="10775" y="6680"/>
                  </a:lnTo>
                  <a:lnTo>
                    <a:pt x="11093" y="6560"/>
                  </a:lnTo>
                  <a:lnTo>
                    <a:pt x="11372" y="6322"/>
                  </a:lnTo>
                  <a:lnTo>
                    <a:pt x="11570" y="6083"/>
                  </a:lnTo>
                  <a:lnTo>
                    <a:pt x="11690" y="5805"/>
                  </a:lnTo>
                  <a:lnTo>
                    <a:pt x="11769" y="5487"/>
                  </a:lnTo>
                  <a:lnTo>
                    <a:pt x="11809" y="5129"/>
                  </a:lnTo>
                  <a:lnTo>
                    <a:pt x="11729" y="4811"/>
                  </a:lnTo>
                  <a:lnTo>
                    <a:pt x="11570" y="4533"/>
                  </a:lnTo>
                  <a:lnTo>
                    <a:pt x="11570" y="4533"/>
                  </a:lnTo>
                  <a:lnTo>
                    <a:pt x="11093" y="3817"/>
                  </a:lnTo>
                  <a:lnTo>
                    <a:pt x="10537" y="3221"/>
                  </a:lnTo>
                  <a:lnTo>
                    <a:pt x="9980" y="2664"/>
                  </a:lnTo>
                  <a:lnTo>
                    <a:pt x="9384" y="2147"/>
                  </a:lnTo>
                  <a:lnTo>
                    <a:pt x="8787" y="1750"/>
                  </a:lnTo>
                  <a:lnTo>
                    <a:pt x="8151" y="1352"/>
                  </a:lnTo>
                  <a:lnTo>
                    <a:pt x="7515" y="1034"/>
                  </a:lnTo>
                  <a:lnTo>
                    <a:pt x="6918" y="795"/>
                  </a:lnTo>
                  <a:lnTo>
                    <a:pt x="6282" y="557"/>
                  </a:lnTo>
                  <a:lnTo>
                    <a:pt x="5686" y="398"/>
                  </a:lnTo>
                  <a:lnTo>
                    <a:pt x="5090" y="239"/>
                  </a:lnTo>
                  <a:lnTo>
                    <a:pt x="4533" y="159"/>
                  </a:lnTo>
                  <a:lnTo>
                    <a:pt x="3976" y="80"/>
                  </a:lnTo>
                  <a:lnTo>
                    <a:pt x="3459" y="40"/>
                  </a:lnTo>
                  <a:lnTo>
                    <a:pt x="250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71"/>
            <p:cNvSpPr/>
            <p:nvPr/>
          </p:nvSpPr>
          <p:spPr>
            <a:xfrm>
              <a:off x="1580000" y="4122325"/>
              <a:ext cx="22875" cy="22875"/>
            </a:xfrm>
            <a:custGeom>
              <a:avLst/>
              <a:gdLst/>
              <a:ahLst/>
              <a:cxnLst/>
              <a:rect l="l" t="t" r="r" b="b"/>
              <a:pathLst>
                <a:path w="915" h="915" extrusionOk="0">
                  <a:moveTo>
                    <a:pt x="437" y="0"/>
                  </a:moveTo>
                  <a:lnTo>
                    <a:pt x="318" y="40"/>
                  </a:lnTo>
                  <a:lnTo>
                    <a:pt x="199" y="80"/>
                  </a:lnTo>
                  <a:lnTo>
                    <a:pt x="119" y="160"/>
                  </a:lnTo>
                  <a:lnTo>
                    <a:pt x="40" y="279"/>
                  </a:lnTo>
                  <a:lnTo>
                    <a:pt x="0" y="478"/>
                  </a:lnTo>
                  <a:lnTo>
                    <a:pt x="40" y="637"/>
                  </a:lnTo>
                  <a:lnTo>
                    <a:pt x="119" y="756"/>
                  </a:lnTo>
                  <a:lnTo>
                    <a:pt x="278" y="875"/>
                  </a:lnTo>
                  <a:lnTo>
                    <a:pt x="437" y="915"/>
                  </a:lnTo>
                  <a:lnTo>
                    <a:pt x="596" y="915"/>
                  </a:lnTo>
                  <a:lnTo>
                    <a:pt x="716" y="835"/>
                  </a:lnTo>
                  <a:lnTo>
                    <a:pt x="795" y="756"/>
                  </a:lnTo>
                  <a:lnTo>
                    <a:pt x="875" y="637"/>
                  </a:lnTo>
                  <a:lnTo>
                    <a:pt x="915" y="478"/>
                  </a:lnTo>
                  <a:lnTo>
                    <a:pt x="875" y="319"/>
                  </a:lnTo>
                  <a:lnTo>
                    <a:pt x="795" y="160"/>
                  </a:lnTo>
                  <a:lnTo>
                    <a:pt x="636" y="40"/>
                  </a:lnTo>
                  <a:lnTo>
                    <a:pt x="437" y="0"/>
                  </a:lnTo>
                  <a:close/>
                </a:path>
              </a:pathLst>
            </a:custGeom>
            <a:solidFill>
              <a:srgbClr val="4D56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71"/>
            <p:cNvSpPr/>
            <p:nvPr/>
          </p:nvSpPr>
          <p:spPr>
            <a:xfrm>
              <a:off x="1580000" y="4122325"/>
              <a:ext cx="22875" cy="22875"/>
            </a:xfrm>
            <a:custGeom>
              <a:avLst/>
              <a:gdLst/>
              <a:ahLst/>
              <a:cxnLst/>
              <a:rect l="l" t="t" r="r" b="b"/>
              <a:pathLst>
                <a:path w="915" h="915" fill="none" extrusionOk="0">
                  <a:moveTo>
                    <a:pt x="437" y="0"/>
                  </a:moveTo>
                  <a:lnTo>
                    <a:pt x="437" y="0"/>
                  </a:lnTo>
                  <a:lnTo>
                    <a:pt x="318" y="40"/>
                  </a:lnTo>
                  <a:lnTo>
                    <a:pt x="199" y="80"/>
                  </a:lnTo>
                  <a:lnTo>
                    <a:pt x="119" y="160"/>
                  </a:lnTo>
                  <a:lnTo>
                    <a:pt x="40" y="279"/>
                  </a:lnTo>
                  <a:lnTo>
                    <a:pt x="40" y="279"/>
                  </a:lnTo>
                  <a:lnTo>
                    <a:pt x="0" y="478"/>
                  </a:lnTo>
                  <a:lnTo>
                    <a:pt x="40" y="637"/>
                  </a:lnTo>
                  <a:lnTo>
                    <a:pt x="119" y="756"/>
                  </a:lnTo>
                  <a:lnTo>
                    <a:pt x="278" y="875"/>
                  </a:lnTo>
                  <a:lnTo>
                    <a:pt x="278" y="875"/>
                  </a:lnTo>
                  <a:lnTo>
                    <a:pt x="437" y="915"/>
                  </a:lnTo>
                  <a:lnTo>
                    <a:pt x="437" y="915"/>
                  </a:lnTo>
                  <a:lnTo>
                    <a:pt x="596" y="915"/>
                  </a:lnTo>
                  <a:lnTo>
                    <a:pt x="716" y="835"/>
                  </a:lnTo>
                  <a:lnTo>
                    <a:pt x="795" y="756"/>
                  </a:lnTo>
                  <a:lnTo>
                    <a:pt x="875" y="637"/>
                  </a:lnTo>
                  <a:lnTo>
                    <a:pt x="875" y="637"/>
                  </a:lnTo>
                  <a:lnTo>
                    <a:pt x="915" y="478"/>
                  </a:lnTo>
                  <a:lnTo>
                    <a:pt x="875" y="319"/>
                  </a:lnTo>
                  <a:lnTo>
                    <a:pt x="795" y="160"/>
                  </a:lnTo>
                  <a:lnTo>
                    <a:pt x="636" y="40"/>
                  </a:lnTo>
                  <a:lnTo>
                    <a:pt x="636" y="40"/>
                  </a:lnTo>
                  <a:lnTo>
                    <a:pt x="437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71"/>
            <p:cNvSpPr/>
            <p:nvPr/>
          </p:nvSpPr>
          <p:spPr>
            <a:xfrm>
              <a:off x="1455750" y="4100450"/>
              <a:ext cx="67600" cy="46750"/>
            </a:xfrm>
            <a:custGeom>
              <a:avLst/>
              <a:gdLst/>
              <a:ahLst/>
              <a:cxnLst/>
              <a:rect l="l" t="t" r="r" b="b"/>
              <a:pathLst>
                <a:path w="2704" h="1870" extrusionOk="0">
                  <a:moveTo>
                    <a:pt x="2505" y="1"/>
                  </a:moveTo>
                  <a:lnTo>
                    <a:pt x="1829" y="160"/>
                  </a:lnTo>
                  <a:lnTo>
                    <a:pt x="1312" y="319"/>
                  </a:lnTo>
                  <a:lnTo>
                    <a:pt x="875" y="518"/>
                  </a:lnTo>
                  <a:lnTo>
                    <a:pt x="517" y="756"/>
                  </a:lnTo>
                  <a:lnTo>
                    <a:pt x="278" y="915"/>
                  </a:lnTo>
                  <a:lnTo>
                    <a:pt x="119" y="1074"/>
                  </a:lnTo>
                  <a:lnTo>
                    <a:pt x="0" y="1233"/>
                  </a:lnTo>
                  <a:lnTo>
                    <a:pt x="239" y="1392"/>
                  </a:lnTo>
                  <a:lnTo>
                    <a:pt x="517" y="1551"/>
                  </a:lnTo>
                  <a:lnTo>
                    <a:pt x="756" y="1671"/>
                  </a:lnTo>
                  <a:lnTo>
                    <a:pt x="994" y="1750"/>
                  </a:lnTo>
                  <a:lnTo>
                    <a:pt x="1511" y="1830"/>
                  </a:lnTo>
                  <a:lnTo>
                    <a:pt x="1909" y="1869"/>
                  </a:lnTo>
                  <a:lnTo>
                    <a:pt x="2386" y="1830"/>
                  </a:lnTo>
                  <a:lnTo>
                    <a:pt x="2584" y="1790"/>
                  </a:lnTo>
                  <a:lnTo>
                    <a:pt x="2664" y="1472"/>
                  </a:lnTo>
                  <a:lnTo>
                    <a:pt x="2704" y="1154"/>
                  </a:lnTo>
                  <a:lnTo>
                    <a:pt x="2704" y="875"/>
                  </a:lnTo>
                  <a:lnTo>
                    <a:pt x="2664" y="597"/>
                  </a:lnTo>
                  <a:lnTo>
                    <a:pt x="2545" y="160"/>
                  </a:lnTo>
                  <a:lnTo>
                    <a:pt x="2505" y="1"/>
                  </a:lnTo>
                  <a:close/>
                </a:path>
              </a:pathLst>
            </a:custGeom>
            <a:solidFill>
              <a:srgbClr val="5B9A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71"/>
            <p:cNvSpPr/>
            <p:nvPr/>
          </p:nvSpPr>
          <p:spPr>
            <a:xfrm>
              <a:off x="1455750" y="4100450"/>
              <a:ext cx="67600" cy="46750"/>
            </a:xfrm>
            <a:custGeom>
              <a:avLst/>
              <a:gdLst/>
              <a:ahLst/>
              <a:cxnLst/>
              <a:rect l="l" t="t" r="r" b="b"/>
              <a:pathLst>
                <a:path w="2704" h="1870" fill="none" extrusionOk="0">
                  <a:moveTo>
                    <a:pt x="2505" y="1"/>
                  </a:moveTo>
                  <a:lnTo>
                    <a:pt x="2505" y="1"/>
                  </a:lnTo>
                  <a:lnTo>
                    <a:pt x="1829" y="160"/>
                  </a:lnTo>
                  <a:lnTo>
                    <a:pt x="1312" y="319"/>
                  </a:lnTo>
                  <a:lnTo>
                    <a:pt x="875" y="518"/>
                  </a:lnTo>
                  <a:lnTo>
                    <a:pt x="517" y="756"/>
                  </a:lnTo>
                  <a:lnTo>
                    <a:pt x="278" y="915"/>
                  </a:lnTo>
                  <a:lnTo>
                    <a:pt x="119" y="1074"/>
                  </a:lnTo>
                  <a:lnTo>
                    <a:pt x="0" y="1233"/>
                  </a:lnTo>
                  <a:lnTo>
                    <a:pt x="0" y="1233"/>
                  </a:lnTo>
                  <a:lnTo>
                    <a:pt x="239" y="1392"/>
                  </a:lnTo>
                  <a:lnTo>
                    <a:pt x="517" y="1551"/>
                  </a:lnTo>
                  <a:lnTo>
                    <a:pt x="756" y="1671"/>
                  </a:lnTo>
                  <a:lnTo>
                    <a:pt x="994" y="1750"/>
                  </a:lnTo>
                  <a:lnTo>
                    <a:pt x="1511" y="1830"/>
                  </a:lnTo>
                  <a:lnTo>
                    <a:pt x="1909" y="1869"/>
                  </a:lnTo>
                  <a:lnTo>
                    <a:pt x="1909" y="1869"/>
                  </a:lnTo>
                  <a:lnTo>
                    <a:pt x="2386" y="1830"/>
                  </a:lnTo>
                  <a:lnTo>
                    <a:pt x="2584" y="1790"/>
                  </a:lnTo>
                  <a:lnTo>
                    <a:pt x="2584" y="1790"/>
                  </a:lnTo>
                  <a:lnTo>
                    <a:pt x="2664" y="1472"/>
                  </a:lnTo>
                  <a:lnTo>
                    <a:pt x="2704" y="1154"/>
                  </a:lnTo>
                  <a:lnTo>
                    <a:pt x="2704" y="875"/>
                  </a:lnTo>
                  <a:lnTo>
                    <a:pt x="2664" y="597"/>
                  </a:lnTo>
                  <a:lnTo>
                    <a:pt x="2545" y="160"/>
                  </a:lnTo>
                  <a:lnTo>
                    <a:pt x="2505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" name="ZoneTexte 21">
            <a:extLst>
              <a:ext uri="{FF2B5EF4-FFF2-40B4-BE49-F238E27FC236}">
                <a16:creationId xmlns:a16="http://schemas.microsoft.com/office/drawing/2014/main" id="{96C50DC3-25B3-A855-5034-B208E51607D5}"/>
              </a:ext>
            </a:extLst>
          </p:cNvPr>
          <p:cNvSpPr txBox="1"/>
          <p:nvPr/>
        </p:nvSpPr>
        <p:spPr>
          <a:xfrm>
            <a:off x="3205900" y="1393994"/>
            <a:ext cx="32095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solidFill>
                  <a:schemeClr val="tx1"/>
                </a:solidFill>
                <a:latin typeface="Montserrat" panose="02000505000000020004" pitchFamily="2" charset="0"/>
              </a:rPr>
              <a:t>KPASSOKRO MOÏSE BRYAN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65BEF5AC-F225-0CE0-5C70-4C4331320D15}"/>
              </a:ext>
            </a:extLst>
          </p:cNvPr>
          <p:cNvSpPr txBox="1"/>
          <p:nvPr/>
        </p:nvSpPr>
        <p:spPr>
          <a:xfrm>
            <a:off x="3205900" y="1837364"/>
            <a:ext cx="32095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solidFill>
                  <a:schemeClr val="tx1"/>
                </a:solidFill>
                <a:latin typeface="Montserrat" panose="02000505000000020004" pitchFamily="2" charset="0"/>
              </a:rPr>
              <a:t>FOFANA YAYA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23D2145A-9D4A-58EC-A312-895DE281A204}"/>
              </a:ext>
            </a:extLst>
          </p:cNvPr>
          <p:cNvSpPr txBox="1"/>
          <p:nvPr/>
        </p:nvSpPr>
        <p:spPr>
          <a:xfrm>
            <a:off x="3205900" y="2345195"/>
            <a:ext cx="32095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solidFill>
                  <a:schemeClr val="tx1"/>
                </a:solidFill>
                <a:latin typeface="Montserrat" panose="02000505000000020004" pitchFamily="2" charset="0"/>
              </a:rPr>
              <a:t>BIAGNÉ ÉLIE LIGUÉ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1DF9E61B-FE1B-FF59-E4B2-1286A04ACEF2}"/>
              </a:ext>
            </a:extLst>
          </p:cNvPr>
          <p:cNvSpPr txBox="1"/>
          <p:nvPr/>
        </p:nvSpPr>
        <p:spPr>
          <a:xfrm>
            <a:off x="3205900" y="2788565"/>
            <a:ext cx="32095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solidFill>
                  <a:schemeClr val="tx1"/>
                </a:solidFill>
                <a:latin typeface="Montserrat" panose="02000505000000020004" pitchFamily="2" charset="0"/>
              </a:rPr>
              <a:t>LAGO SIBA CHANTAL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22A9511D-B560-0977-96E8-397BFCC8293B}"/>
              </a:ext>
            </a:extLst>
          </p:cNvPr>
          <p:cNvSpPr txBox="1"/>
          <p:nvPr/>
        </p:nvSpPr>
        <p:spPr>
          <a:xfrm>
            <a:off x="3205900" y="3296396"/>
            <a:ext cx="32095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solidFill>
                  <a:schemeClr val="tx1"/>
                </a:solidFill>
                <a:latin typeface="Montserrat" panose="02000505000000020004" pitchFamily="2" charset="0"/>
              </a:rPr>
              <a:t>ÉZÉJIDÉAKU  ÉMMANUEL</a:t>
            </a:r>
          </a:p>
        </p:txBody>
      </p:sp>
      <p:sp>
        <p:nvSpPr>
          <p:cNvPr id="31" name="Google Shape;1086;p71">
            <a:extLst>
              <a:ext uri="{FF2B5EF4-FFF2-40B4-BE49-F238E27FC236}">
                <a16:creationId xmlns:a16="http://schemas.microsoft.com/office/drawing/2014/main" id="{65604939-85A0-D0CA-DE36-DE9A981F33EF}"/>
              </a:ext>
            </a:extLst>
          </p:cNvPr>
          <p:cNvSpPr/>
          <p:nvPr/>
        </p:nvSpPr>
        <p:spPr>
          <a:xfrm>
            <a:off x="3029920" y="1918651"/>
            <a:ext cx="175980" cy="17598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0" name="Google Shape;1086;p71">
            <a:extLst>
              <a:ext uri="{FF2B5EF4-FFF2-40B4-BE49-F238E27FC236}">
                <a16:creationId xmlns:a16="http://schemas.microsoft.com/office/drawing/2014/main" id="{2A8D59F7-7E8C-09BD-3FA0-34D6B4F5A028}"/>
              </a:ext>
            </a:extLst>
          </p:cNvPr>
          <p:cNvSpPr/>
          <p:nvPr/>
        </p:nvSpPr>
        <p:spPr>
          <a:xfrm>
            <a:off x="3029920" y="2426482"/>
            <a:ext cx="175980" cy="17598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1" name="Google Shape;1086;p71">
            <a:extLst>
              <a:ext uri="{FF2B5EF4-FFF2-40B4-BE49-F238E27FC236}">
                <a16:creationId xmlns:a16="http://schemas.microsoft.com/office/drawing/2014/main" id="{1E324166-33AB-E417-D3C1-ACDB9FBDD41C}"/>
              </a:ext>
            </a:extLst>
          </p:cNvPr>
          <p:cNvSpPr/>
          <p:nvPr/>
        </p:nvSpPr>
        <p:spPr>
          <a:xfrm>
            <a:off x="3029920" y="2869852"/>
            <a:ext cx="175980" cy="17598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2" name="Google Shape;1086;p71">
            <a:extLst>
              <a:ext uri="{FF2B5EF4-FFF2-40B4-BE49-F238E27FC236}">
                <a16:creationId xmlns:a16="http://schemas.microsoft.com/office/drawing/2014/main" id="{EDA94EF5-FCA3-5841-DCAB-2C341AD3E8F2}"/>
              </a:ext>
            </a:extLst>
          </p:cNvPr>
          <p:cNvSpPr/>
          <p:nvPr/>
        </p:nvSpPr>
        <p:spPr>
          <a:xfrm>
            <a:off x="3029920" y="3377683"/>
            <a:ext cx="175980" cy="17598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3" name="Google Shape;1567;p79">
            <a:extLst>
              <a:ext uri="{FF2B5EF4-FFF2-40B4-BE49-F238E27FC236}">
                <a16:creationId xmlns:a16="http://schemas.microsoft.com/office/drawing/2014/main" id="{1F976F5E-BF21-7ECE-6350-5E9C439A32B8}"/>
              </a:ext>
            </a:extLst>
          </p:cNvPr>
          <p:cNvSpPr/>
          <p:nvPr/>
        </p:nvSpPr>
        <p:spPr>
          <a:xfrm>
            <a:off x="540102" y="4389645"/>
            <a:ext cx="485906" cy="485906"/>
          </a:xfrm>
          <a:prstGeom prst="ellipse">
            <a:avLst/>
          </a:prstGeom>
          <a:gradFill>
            <a:gsLst>
              <a:gs pos="0">
                <a:srgbClr val="34D1F0"/>
              </a:gs>
              <a:gs pos="100000">
                <a:srgbClr val="F30497">
                  <a:alpha val="33725"/>
                </a:srgbClr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1224" name="Google Shape;1568;p79">
            <a:extLst>
              <a:ext uri="{FF2B5EF4-FFF2-40B4-BE49-F238E27FC236}">
                <a16:creationId xmlns:a16="http://schemas.microsoft.com/office/drawing/2014/main" id="{234F5775-C2DA-4E66-AC24-F9AEACB88E1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6360" y="4389643"/>
            <a:ext cx="653387" cy="48590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01</a:t>
            </a:r>
            <a:endParaRPr sz="20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6">
          <a:extLst>
            <a:ext uri="{FF2B5EF4-FFF2-40B4-BE49-F238E27FC236}">
              <a16:creationId xmlns:a16="http://schemas.microsoft.com/office/drawing/2014/main" id="{D6432A52-B521-2A4C-C769-67078E4CAB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9" name="Google Shape;1569;p79">
            <a:extLst>
              <a:ext uri="{FF2B5EF4-FFF2-40B4-BE49-F238E27FC236}">
                <a16:creationId xmlns:a16="http://schemas.microsoft.com/office/drawing/2014/main" id="{597775FC-4682-C4B9-5290-1EB301850AB0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2927413" y="1728961"/>
            <a:ext cx="3289173" cy="10610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/>
              <a:t>MERCI</a:t>
            </a:r>
            <a:endParaRPr sz="7200" dirty="0"/>
          </a:p>
        </p:txBody>
      </p:sp>
      <p:grpSp>
        <p:nvGrpSpPr>
          <p:cNvPr id="1571" name="Google Shape;1571;p79">
            <a:extLst>
              <a:ext uri="{FF2B5EF4-FFF2-40B4-BE49-F238E27FC236}">
                <a16:creationId xmlns:a16="http://schemas.microsoft.com/office/drawing/2014/main" id="{F9CE04A1-E179-25C7-EC4C-E63B59E91AFF}"/>
              </a:ext>
            </a:extLst>
          </p:cNvPr>
          <p:cNvGrpSpPr/>
          <p:nvPr/>
        </p:nvGrpSpPr>
        <p:grpSpPr>
          <a:xfrm>
            <a:off x="6035300" y="591874"/>
            <a:ext cx="559768" cy="1062642"/>
            <a:chOff x="1502500" y="1320275"/>
            <a:chExt cx="604045" cy="1146695"/>
          </a:xfrm>
        </p:grpSpPr>
        <p:sp>
          <p:nvSpPr>
            <p:cNvPr id="1572" name="Google Shape;1572;p79">
              <a:extLst>
                <a:ext uri="{FF2B5EF4-FFF2-40B4-BE49-F238E27FC236}">
                  <a16:creationId xmlns:a16="http://schemas.microsoft.com/office/drawing/2014/main" id="{1B6692F7-0CE5-EE1A-4E9A-B614DC05FA14}"/>
                </a:ext>
              </a:extLst>
            </p:cNvPr>
            <p:cNvSpPr/>
            <p:nvPr/>
          </p:nvSpPr>
          <p:spPr>
            <a:xfrm>
              <a:off x="1619050" y="1320275"/>
              <a:ext cx="276694" cy="276694"/>
            </a:xfrm>
            <a:custGeom>
              <a:avLst/>
              <a:gdLst/>
              <a:ahLst/>
              <a:cxnLst/>
              <a:rect l="l" t="t" r="r" b="b"/>
              <a:pathLst>
                <a:path w="9066" h="9066" extrusionOk="0">
                  <a:moveTo>
                    <a:pt x="4890" y="955"/>
                  </a:moveTo>
                  <a:lnTo>
                    <a:pt x="5248" y="1035"/>
                  </a:lnTo>
                  <a:lnTo>
                    <a:pt x="5606" y="1114"/>
                  </a:lnTo>
                  <a:lnTo>
                    <a:pt x="5924" y="1233"/>
                  </a:lnTo>
                  <a:lnTo>
                    <a:pt x="6242" y="1392"/>
                  </a:lnTo>
                  <a:lnTo>
                    <a:pt x="6521" y="1552"/>
                  </a:lnTo>
                  <a:lnTo>
                    <a:pt x="6799" y="1790"/>
                  </a:lnTo>
                  <a:lnTo>
                    <a:pt x="7077" y="1989"/>
                  </a:lnTo>
                  <a:lnTo>
                    <a:pt x="7276" y="2267"/>
                  </a:lnTo>
                  <a:lnTo>
                    <a:pt x="7515" y="2546"/>
                  </a:lnTo>
                  <a:lnTo>
                    <a:pt x="7674" y="2824"/>
                  </a:lnTo>
                  <a:lnTo>
                    <a:pt x="7833" y="3142"/>
                  </a:lnTo>
                  <a:lnTo>
                    <a:pt x="7952" y="3460"/>
                  </a:lnTo>
                  <a:lnTo>
                    <a:pt x="8031" y="3818"/>
                  </a:lnTo>
                  <a:lnTo>
                    <a:pt x="8111" y="4176"/>
                  </a:lnTo>
                  <a:lnTo>
                    <a:pt x="8111" y="4533"/>
                  </a:lnTo>
                  <a:lnTo>
                    <a:pt x="8111" y="4891"/>
                  </a:lnTo>
                  <a:lnTo>
                    <a:pt x="8031" y="5249"/>
                  </a:lnTo>
                  <a:lnTo>
                    <a:pt x="7952" y="5607"/>
                  </a:lnTo>
                  <a:lnTo>
                    <a:pt x="7833" y="5925"/>
                  </a:lnTo>
                  <a:lnTo>
                    <a:pt x="7674" y="6243"/>
                  </a:lnTo>
                  <a:lnTo>
                    <a:pt x="7515" y="6521"/>
                  </a:lnTo>
                  <a:lnTo>
                    <a:pt x="7276" y="6800"/>
                  </a:lnTo>
                  <a:lnTo>
                    <a:pt x="7077" y="7078"/>
                  </a:lnTo>
                  <a:lnTo>
                    <a:pt x="6799" y="7277"/>
                  </a:lnTo>
                  <a:lnTo>
                    <a:pt x="6521" y="7515"/>
                  </a:lnTo>
                  <a:lnTo>
                    <a:pt x="6242" y="7674"/>
                  </a:lnTo>
                  <a:lnTo>
                    <a:pt x="5924" y="7833"/>
                  </a:lnTo>
                  <a:lnTo>
                    <a:pt x="5606" y="7953"/>
                  </a:lnTo>
                  <a:lnTo>
                    <a:pt x="5248" y="8032"/>
                  </a:lnTo>
                  <a:lnTo>
                    <a:pt x="4890" y="8112"/>
                  </a:lnTo>
                  <a:lnTo>
                    <a:pt x="4175" y="8112"/>
                  </a:lnTo>
                  <a:lnTo>
                    <a:pt x="3817" y="8032"/>
                  </a:lnTo>
                  <a:lnTo>
                    <a:pt x="3459" y="7953"/>
                  </a:lnTo>
                  <a:lnTo>
                    <a:pt x="3141" y="7833"/>
                  </a:lnTo>
                  <a:lnTo>
                    <a:pt x="2823" y="7674"/>
                  </a:lnTo>
                  <a:lnTo>
                    <a:pt x="2545" y="7515"/>
                  </a:lnTo>
                  <a:lnTo>
                    <a:pt x="2266" y="7277"/>
                  </a:lnTo>
                  <a:lnTo>
                    <a:pt x="1988" y="7078"/>
                  </a:lnTo>
                  <a:lnTo>
                    <a:pt x="1789" y="6800"/>
                  </a:lnTo>
                  <a:lnTo>
                    <a:pt x="1551" y="6521"/>
                  </a:lnTo>
                  <a:lnTo>
                    <a:pt x="1392" y="6243"/>
                  </a:lnTo>
                  <a:lnTo>
                    <a:pt x="1233" y="5925"/>
                  </a:lnTo>
                  <a:lnTo>
                    <a:pt x="1113" y="5607"/>
                  </a:lnTo>
                  <a:lnTo>
                    <a:pt x="1034" y="5249"/>
                  </a:lnTo>
                  <a:lnTo>
                    <a:pt x="954" y="4891"/>
                  </a:lnTo>
                  <a:lnTo>
                    <a:pt x="954" y="4533"/>
                  </a:lnTo>
                  <a:lnTo>
                    <a:pt x="954" y="4176"/>
                  </a:lnTo>
                  <a:lnTo>
                    <a:pt x="1034" y="3818"/>
                  </a:lnTo>
                  <a:lnTo>
                    <a:pt x="1113" y="3460"/>
                  </a:lnTo>
                  <a:lnTo>
                    <a:pt x="1233" y="3142"/>
                  </a:lnTo>
                  <a:lnTo>
                    <a:pt x="1392" y="2824"/>
                  </a:lnTo>
                  <a:lnTo>
                    <a:pt x="1551" y="2546"/>
                  </a:lnTo>
                  <a:lnTo>
                    <a:pt x="1789" y="2267"/>
                  </a:lnTo>
                  <a:lnTo>
                    <a:pt x="1988" y="1989"/>
                  </a:lnTo>
                  <a:lnTo>
                    <a:pt x="2266" y="1790"/>
                  </a:lnTo>
                  <a:lnTo>
                    <a:pt x="2545" y="1552"/>
                  </a:lnTo>
                  <a:lnTo>
                    <a:pt x="2823" y="1392"/>
                  </a:lnTo>
                  <a:lnTo>
                    <a:pt x="3141" y="1233"/>
                  </a:lnTo>
                  <a:lnTo>
                    <a:pt x="3459" y="1114"/>
                  </a:lnTo>
                  <a:lnTo>
                    <a:pt x="3817" y="1035"/>
                  </a:lnTo>
                  <a:lnTo>
                    <a:pt x="4175" y="955"/>
                  </a:lnTo>
                  <a:close/>
                  <a:moveTo>
                    <a:pt x="4533" y="1"/>
                  </a:moveTo>
                  <a:lnTo>
                    <a:pt x="4055" y="41"/>
                  </a:lnTo>
                  <a:lnTo>
                    <a:pt x="3618" y="80"/>
                  </a:lnTo>
                  <a:lnTo>
                    <a:pt x="3181" y="200"/>
                  </a:lnTo>
                  <a:lnTo>
                    <a:pt x="2783" y="359"/>
                  </a:lnTo>
                  <a:lnTo>
                    <a:pt x="2386" y="558"/>
                  </a:lnTo>
                  <a:lnTo>
                    <a:pt x="1988" y="756"/>
                  </a:lnTo>
                  <a:lnTo>
                    <a:pt x="1630" y="1035"/>
                  </a:lnTo>
                  <a:lnTo>
                    <a:pt x="1312" y="1313"/>
                  </a:lnTo>
                  <a:lnTo>
                    <a:pt x="1034" y="1631"/>
                  </a:lnTo>
                  <a:lnTo>
                    <a:pt x="755" y="1989"/>
                  </a:lnTo>
                  <a:lnTo>
                    <a:pt x="557" y="2386"/>
                  </a:lnTo>
                  <a:lnTo>
                    <a:pt x="358" y="2784"/>
                  </a:lnTo>
                  <a:lnTo>
                    <a:pt x="199" y="3182"/>
                  </a:lnTo>
                  <a:lnTo>
                    <a:pt x="80" y="3619"/>
                  </a:lnTo>
                  <a:lnTo>
                    <a:pt x="40" y="4056"/>
                  </a:lnTo>
                  <a:lnTo>
                    <a:pt x="0" y="4533"/>
                  </a:lnTo>
                  <a:lnTo>
                    <a:pt x="40" y="5011"/>
                  </a:lnTo>
                  <a:lnTo>
                    <a:pt x="80" y="5448"/>
                  </a:lnTo>
                  <a:lnTo>
                    <a:pt x="199" y="5885"/>
                  </a:lnTo>
                  <a:lnTo>
                    <a:pt x="358" y="6283"/>
                  </a:lnTo>
                  <a:lnTo>
                    <a:pt x="557" y="6680"/>
                  </a:lnTo>
                  <a:lnTo>
                    <a:pt x="755" y="7078"/>
                  </a:lnTo>
                  <a:lnTo>
                    <a:pt x="1034" y="7436"/>
                  </a:lnTo>
                  <a:lnTo>
                    <a:pt x="1312" y="7754"/>
                  </a:lnTo>
                  <a:lnTo>
                    <a:pt x="1630" y="8032"/>
                  </a:lnTo>
                  <a:lnTo>
                    <a:pt x="1988" y="8311"/>
                  </a:lnTo>
                  <a:lnTo>
                    <a:pt x="2386" y="8509"/>
                  </a:lnTo>
                  <a:lnTo>
                    <a:pt x="2783" y="8708"/>
                  </a:lnTo>
                  <a:lnTo>
                    <a:pt x="3181" y="8867"/>
                  </a:lnTo>
                  <a:lnTo>
                    <a:pt x="3618" y="8986"/>
                  </a:lnTo>
                  <a:lnTo>
                    <a:pt x="4055" y="9026"/>
                  </a:lnTo>
                  <a:lnTo>
                    <a:pt x="4533" y="9066"/>
                  </a:lnTo>
                  <a:lnTo>
                    <a:pt x="5010" y="9026"/>
                  </a:lnTo>
                  <a:lnTo>
                    <a:pt x="5447" y="8986"/>
                  </a:lnTo>
                  <a:lnTo>
                    <a:pt x="5884" y="8867"/>
                  </a:lnTo>
                  <a:lnTo>
                    <a:pt x="6282" y="8708"/>
                  </a:lnTo>
                  <a:lnTo>
                    <a:pt x="6680" y="8509"/>
                  </a:lnTo>
                  <a:lnTo>
                    <a:pt x="7077" y="8311"/>
                  </a:lnTo>
                  <a:lnTo>
                    <a:pt x="7435" y="8032"/>
                  </a:lnTo>
                  <a:lnTo>
                    <a:pt x="7753" y="7754"/>
                  </a:lnTo>
                  <a:lnTo>
                    <a:pt x="8031" y="7436"/>
                  </a:lnTo>
                  <a:lnTo>
                    <a:pt x="8310" y="7078"/>
                  </a:lnTo>
                  <a:lnTo>
                    <a:pt x="8508" y="6680"/>
                  </a:lnTo>
                  <a:lnTo>
                    <a:pt x="8707" y="6283"/>
                  </a:lnTo>
                  <a:lnTo>
                    <a:pt x="8866" y="5885"/>
                  </a:lnTo>
                  <a:lnTo>
                    <a:pt x="8986" y="5448"/>
                  </a:lnTo>
                  <a:lnTo>
                    <a:pt x="9025" y="5011"/>
                  </a:lnTo>
                  <a:lnTo>
                    <a:pt x="9065" y="4533"/>
                  </a:lnTo>
                  <a:lnTo>
                    <a:pt x="9025" y="4056"/>
                  </a:lnTo>
                  <a:lnTo>
                    <a:pt x="8986" y="3619"/>
                  </a:lnTo>
                  <a:lnTo>
                    <a:pt x="8866" y="3182"/>
                  </a:lnTo>
                  <a:lnTo>
                    <a:pt x="8707" y="2784"/>
                  </a:lnTo>
                  <a:lnTo>
                    <a:pt x="8508" y="2386"/>
                  </a:lnTo>
                  <a:lnTo>
                    <a:pt x="8310" y="1989"/>
                  </a:lnTo>
                  <a:lnTo>
                    <a:pt x="8031" y="1631"/>
                  </a:lnTo>
                  <a:lnTo>
                    <a:pt x="7753" y="1313"/>
                  </a:lnTo>
                  <a:lnTo>
                    <a:pt x="7435" y="1035"/>
                  </a:lnTo>
                  <a:lnTo>
                    <a:pt x="7077" y="756"/>
                  </a:lnTo>
                  <a:lnTo>
                    <a:pt x="6680" y="558"/>
                  </a:lnTo>
                  <a:lnTo>
                    <a:pt x="6282" y="359"/>
                  </a:lnTo>
                  <a:lnTo>
                    <a:pt x="5884" y="200"/>
                  </a:lnTo>
                  <a:lnTo>
                    <a:pt x="5447" y="80"/>
                  </a:lnTo>
                  <a:lnTo>
                    <a:pt x="5010" y="41"/>
                  </a:lnTo>
                  <a:lnTo>
                    <a:pt x="45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79">
              <a:extLst>
                <a:ext uri="{FF2B5EF4-FFF2-40B4-BE49-F238E27FC236}">
                  <a16:creationId xmlns:a16="http://schemas.microsoft.com/office/drawing/2014/main" id="{B398A054-A292-0AD7-201C-66187A6B0C4B}"/>
                </a:ext>
              </a:extLst>
            </p:cNvPr>
            <p:cNvSpPr/>
            <p:nvPr/>
          </p:nvSpPr>
          <p:spPr>
            <a:xfrm>
              <a:off x="1955800" y="1790575"/>
              <a:ext cx="150745" cy="150745"/>
            </a:xfrm>
            <a:custGeom>
              <a:avLst/>
              <a:gdLst/>
              <a:ahLst/>
              <a:cxnLst/>
              <a:rect l="l" t="t" r="r" b="b"/>
              <a:pathLst>
                <a:path w="9066" h="9066" extrusionOk="0">
                  <a:moveTo>
                    <a:pt x="4890" y="955"/>
                  </a:moveTo>
                  <a:lnTo>
                    <a:pt x="5248" y="1035"/>
                  </a:lnTo>
                  <a:lnTo>
                    <a:pt x="5606" y="1114"/>
                  </a:lnTo>
                  <a:lnTo>
                    <a:pt x="5924" y="1233"/>
                  </a:lnTo>
                  <a:lnTo>
                    <a:pt x="6242" y="1392"/>
                  </a:lnTo>
                  <a:lnTo>
                    <a:pt x="6521" y="1552"/>
                  </a:lnTo>
                  <a:lnTo>
                    <a:pt x="6799" y="1790"/>
                  </a:lnTo>
                  <a:lnTo>
                    <a:pt x="7077" y="1989"/>
                  </a:lnTo>
                  <a:lnTo>
                    <a:pt x="7276" y="2267"/>
                  </a:lnTo>
                  <a:lnTo>
                    <a:pt x="7515" y="2546"/>
                  </a:lnTo>
                  <a:lnTo>
                    <a:pt x="7674" y="2824"/>
                  </a:lnTo>
                  <a:lnTo>
                    <a:pt x="7833" y="3142"/>
                  </a:lnTo>
                  <a:lnTo>
                    <a:pt x="7952" y="3460"/>
                  </a:lnTo>
                  <a:lnTo>
                    <a:pt x="8031" y="3818"/>
                  </a:lnTo>
                  <a:lnTo>
                    <a:pt x="8111" y="4176"/>
                  </a:lnTo>
                  <a:lnTo>
                    <a:pt x="8111" y="4533"/>
                  </a:lnTo>
                  <a:lnTo>
                    <a:pt x="8111" y="4891"/>
                  </a:lnTo>
                  <a:lnTo>
                    <a:pt x="8031" y="5249"/>
                  </a:lnTo>
                  <a:lnTo>
                    <a:pt x="7952" y="5607"/>
                  </a:lnTo>
                  <a:lnTo>
                    <a:pt x="7833" y="5925"/>
                  </a:lnTo>
                  <a:lnTo>
                    <a:pt x="7674" y="6243"/>
                  </a:lnTo>
                  <a:lnTo>
                    <a:pt x="7515" y="6521"/>
                  </a:lnTo>
                  <a:lnTo>
                    <a:pt x="7276" y="6800"/>
                  </a:lnTo>
                  <a:lnTo>
                    <a:pt x="7077" y="7078"/>
                  </a:lnTo>
                  <a:lnTo>
                    <a:pt x="6799" y="7277"/>
                  </a:lnTo>
                  <a:lnTo>
                    <a:pt x="6521" y="7515"/>
                  </a:lnTo>
                  <a:lnTo>
                    <a:pt x="6242" y="7674"/>
                  </a:lnTo>
                  <a:lnTo>
                    <a:pt x="5924" y="7833"/>
                  </a:lnTo>
                  <a:lnTo>
                    <a:pt x="5606" y="7953"/>
                  </a:lnTo>
                  <a:lnTo>
                    <a:pt x="5248" y="8032"/>
                  </a:lnTo>
                  <a:lnTo>
                    <a:pt x="4890" y="8112"/>
                  </a:lnTo>
                  <a:lnTo>
                    <a:pt x="4175" y="8112"/>
                  </a:lnTo>
                  <a:lnTo>
                    <a:pt x="3817" y="8032"/>
                  </a:lnTo>
                  <a:lnTo>
                    <a:pt x="3459" y="7953"/>
                  </a:lnTo>
                  <a:lnTo>
                    <a:pt x="3141" y="7833"/>
                  </a:lnTo>
                  <a:lnTo>
                    <a:pt x="2823" y="7674"/>
                  </a:lnTo>
                  <a:lnTo>
                    <a:pt x="2545" y="7515"/>
                  </a:lnTo>
                  <a:lnTo>
                    <a:pt x="2266" y="7277"/>
                  </a:lnTo>
                  <a:lnTo>
                    <a:pt x="1988" y="7078"/>
                  </a:lnTo>
                  <a:lnTo>
                    <a:pt x="1789" y="6800"/>
                  </a:lnTo>
                  <a:lnTo>
                    <a:pt x="1551" y="6521"/>
                  </a:lnTo>
                  <a:lnTo>
                    <a:pt x="1392" y="6243"/>
                  </a:lnTo>
                  <a:lnTo>
                    <a:pt x="1233" y="5925"/>
                  </a:lnTo>
                  <a:lnTo>
                    <a:pt x="1113" y="5607"/>
                  </a:lnTo>
                  <a:lnTo>
                    <a:pt x="1034" y="5249"/>
                  </a:lnTo>
                  <a:lnTo>
                    <a:pt x="954" y="4891"/>
                  </a:lnTo>
                  <a:lnTo>
                    <a:pt x="954" y="4533"/>
                  </a:lnTo>
                  <a:lnTo>
                    <a:pt x="954" y="4176"/>
                  </a:lnTo>
                  <a:lnTo>
                    <a:pt x="1034" y="3818"/>
                  </a:lnTo>
                  <a:lnTo>
                    <a:pt x="1113" y="3460"/>
                  </a:lnTo>
                  <a:lnTo>
                    <a:pt x="1233" y="3142"/>
                  </a:lnTo>
                  <a:lnTo>
                    <a:pt x="1392" y="2824"/>
                  </a:lnTo>
                  <a:lnTo>
                    <a:pt x="1551" y="2546"/>
                  </a:lnTo>
                  <a:lnTo>
                    <a:pt x="1789" y="2267"/>
                  </a:lnTo>
                  <a:lnTo>
                    <a:pt x="1988" y="1989"/>
                  </a:lnTo>
                  <a:lnTo>
                    <a:pt x="2266" y="1790"/>
                  </a:lnTo>
                  <a:lnTo>
                    <a:pt x="2545" y="1552"/>
                  </a:lnTo>
                  <a:lnTo>
                    <a:pt x="2823" y="1392"/>
                  </a:lnTo>
                  <a:lnTo>
                    <a:pt x="3141" y="1233"/>
                  </a:lnTo>
                  <a:lnTo>
                    <a:pt x="3459" y="1114"/>
                  </a:lnTo>
                  <a:lnTo>
                    <a:pt x="3817" y="1035"/>
                  </a:lnTo>
                  <a:lnTo>
                    <a:pt x="4175" y="955"/>
                  </a:lnTo>
                  <a:close/>
                  <a:moveTo>
                    <a:pt x="4533" y="1"/>
                  </a:moveTo>
                  <a:lnTo>
                    <a:pt x="4055" y="41"/>
                  </a:lnTo>
                  <a:lnTo>
                    <a:pt x="3618" y="80"/>
                  </a:lnTo>
                  <a:lnTo>
                    <a:pt x="3181" y="200"/>
                  </a:lnTo>
                  <a:lnTo>
                    <a:pt x="2783" y="359"/>
                  </a:lnTo>
                  <a:lnTo>
                    <a:pt x="2386" y="558"/>
                  </a:lnTo>
                  <a:lnTo>
                    <a:pt x="1988" y="756"/>
                  </a:lnTo>
                  <a:lnTo>
                    <a:pt x="1630" y="1035"/>
                  </a:lnTo>
                  <a:lnTo>
                    <a:pt x="1312" y="1313"/>
                  </a:lnTo>
                  <a:lnTo>
                    <a:pt x="1034" y="1631"/>
                  </a:lnTo>
                  <a:lnTo>
                    <a:pt x="755" y="1989"/>
                  </a:lnTo>
                  <a:lnTo>
                    <a:pt x="557" y="2386"/>
                  </a:lnTo>
                  <a:lnTo>
                    <a:pt x="358" y="2784"/>
                  </a:lnTo>
                  <a:lnTo>
                    <a:pt x="199" y="3182"/>
                  </a:lnTo>
                  <a:lnTo>
                    <a:pt x="80" y="3619"/>
                  </a:lnTo>
                  <a:lnTo>
                    <a:pt x="40" y="4056"/>
                  </a:lnTo>
                  <a:lnTo>
                    <a:pt x="0" y="4533"/>
                  </a:lnTo>
                  <a:lnTo>
                    <a:pt x="40" y="5011"/>
                  </a:lnTo>
                  <a:lnTo>
                    <a:pt x="80" y="5448"/>
                  </a:lnTo>
                  <a:lnTo>
                    <a:pt x="199" y="5885"/>
                  </a:lnTo>
                  <a:lnTo>
                    <a:pt x="358" y="6283"/>
                  </a:lnTo>
                  <a:lnTo>
                    <a:pt x="557" y="6680"/>
                  </a:lnTo>
                  <a:lnTo>
                    <a:pt x="755" y="7078"/>
                  </a:lnTo>
                  <a:lnTo>
                    <a:pt x="1034" y="7436"/>
                  </a:lnTo>
                  <a:lnTo>
                    <a:pt x="1312" y="7754"/>
                  </a:lnTo>
                  <a:lnTo>
                    <a:pt x="1630" y="8032"/>
                  </a:lnTo>
                  <a:lnTo>
                    <a:pt x="1988" y="8311"/>
                  </a:lnTo>
                  <a:lnTo>
                    <a:pt x="2386" y="8509"/>
                  </a:lnTo>
                  <a:lnTo>
                    <a:pt x="2783" y="8708"/>
                  </a:lnTo>
                  <a:lnTo>
                    <a:pt x="3181" y="8867"/>
                  </a:lnTo>
                  <a:lnTo>
                    <a:pt x="3618" y="8986"/>
                  </a:lnTo>
                  <a:lnTo>
                    <a:pt x="4055" y="9026"/>
                  </a:lnTo>
                  <a:lnTo>
                    <a:pt x="4533" y="9066"/>
                  </a:lnTo>
                  <a:lnTo>
                    <a:pt x="5010" y="9026"/>
                  </a:lnTo>
                  <a:lnTo>
                    <a:pt x="5447" y="8986"/>
                  </a:lnTo>
                  <a:lnTo>
                    <a:pt x="5884" y="8867"/>
                  </a:lnTo>
                  <a:lnTo>
                    <a:pt x="6282" y="8708"/>
                  </a:lnTo>
                  <a:lnTo>
                    <a:pt x="6680" y="8509"/>
                  </a:lnTo>
                  <a:lnTo>
                    <a:pt x="7077" y="8311"/>
                  </a:lnTo>
                  <a:lnTo>
                    <a:pt x="7435" y="8032"/>
                  </a:lnTo>
                  <a:lnTo>
                    <a:pt x="7753" y="7754"/>
                  </a:lnTo>
                  <a:lnTo>
                    <a:pt x="8031" y="7436"/>
                  </a:lnTo>
                  <a:lnTo>
                    <a:pt x="8310" y="7078"/>
                  </a:lnTo>
                  <a:lnTo>
                    <a:pt x="8508" y="6680"/>
                  </a:lnTo>
                  <a:lnTo>
                    <a:pt x="8707" y="6283"/>
                  </a:lnTo>
                  <a:lnTo>
                    <a:pt x="8866" y="5885"/>
                  </a:lnTo>
                  <a:lnTo>
                    <a:pt x="8986" y="5448"/>
                  </a:lnTo>
                  <a:lnTo>
                    <a:pt x="9025" y="5011"/>
                  </a:lnTo>
                  <a:lnTo>
                    <a:pt x="9065" y="4533"/>
                  </a:lnTo>
                  <a:lnTo>
                    <a:pt x="9025" y="4056"/>
                  </a:lnTo>
                  <a:lnTo>
                    <a:pt x="8986" y="3619"/>
                  </a:lnTo>
                  <a:lnTo>
                    <a:pt x="8866" y="3182"/>
                  </a:lnTo>
                  <a:lnTo>
                    <a:pt x="8707" y="2784"/>
                  </a:lnTo>
                  <a:lnTo>
                    <a:pt x="8508" y="2386"/>
                  </a:lnTo>
                  <a:lnTo>
                    <a:pt x="8310" y="1989"/>
                  </a:lnTo>
                  <a:lnTo>
                    <a:pt x="8031" y="1631"/>
                  </a:lnTo>
                  <a:lnTo>
                    <a:pt x="7753" y="1313"/>
                  </a:lnTo>
                  <a:lnTo>
                    <a:pt x="7435" y="1035"/>
                  </a:lnTo>
                  <a:lnTo>
                    <a:pt x="7077" y="756"/>
                  </a:lnTo>
                  <a:lnTo>
                    <a:pt x="6680" y="558"/>
                  </a:lnTo>
                  <a:lnTo>
                    <a:pt x="6282" y="359"/>
                  </a:lnTo>
                  <a:lnTo>
                    <a:pt x="5884" y="200"/>
                  </a:lnTo>
                  <a:lnTo>
                    <a:pt x="5447" y="80"/>
                  </a:lnTo>
                  <a:lnTo>
                    <a:pt x="5010" y="41"/>
                  </a:lnTo>
                  <a:lnTo>
                    <a:pt x="45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79">
              <a:extLst>
                <a:ext uri="{FF2B5EF4-FFF2-40B4-BE49-F238E27FC236}">
                  <a16:creationId xmlns:a16="http://schemas.microsoft.com/office/drawing/2014/main" id="{F3BA2F2B-A605-FCC5-B1AB-89276CE7F4E6}"/>
                </a:ext>
              </a:extLst>
            </p:cNvPr>
            <p:cNvSpPr/>
            <p:nvPr/>
          </p:nvSpPr>
          <p:spPr>
            <a:xfrm>
              <a:off x="1502500" y="1880650"/>
              <a:ext cx="226650" cy="226650"/>
            </a:xfrm>
            <a:custGeom>
              <a:avLst/>
              <a:gdLst/>
              <a:ahLst/>
              <a:cxnLst/>
              <a:rect l="l" t="t" r="r" b="b"/>
              <a:pathLst>
                <a:path w="9066" h="9066" extrusionOk="0">
                  <a:moveTo>
                    <a:pt x="4890" y="955"/>
                  </a:moveTo>
                  <a:lnTo>
                    <a:pt x="5248" y="1035"/>
                  </a:lnTo>
                  <a:lnTo>
                    <a:pt x="5606" y="1114"/>
                  </a:lnTo>
                  <a:lnTo>
                    <a:pt x="5924" y="1233"/>
                  </a:lnTo>
                  <a:lnTo>
                    <a:pt x="6242" y="1392"/>
                  </a:lnTo>
                  <a:lnTo>
                    <a:pt x="6521" y="1552"/>
                  </a:lnTo>
                  <a:lnTo>
                    <a:pt x="6799" y="1790"/>
                  </a:lnTo>
                  <a:lnTo>
                    <a:pt x="7077" y="1989"/>
                  </a:lnTo>
                  <a:lnTo>
                    <a:pt x="7276" y="2267"/>
                  </a:lnTo>
                  <a:lnTo>
                    <a:pt x="7515" y="2546"/>
                  </a:lnTo>
                  <a:lnTo>
                    <a:pt x="7674" y="2824"/>
                  </a:lnTo>
                  <a:lnTo>
                    <a:pt x="7833" y="3142"/>
                  </a:lnTo>
                  <a:lnTo>
                    <a:pt x="7952" y="3460"/>
                  </a:lnTo>
                  <a:lnTo>
                    <a:pt x="8031" y="3818"/>
                  </a:lnTo>
                  <a:lnTo>
                    <a:pt x="8111" y="4176"/>
                  </a:lnTo>
                  <a:lnTo>
                    <a:pt x="8111" y="4533"/>
                  </a:lnTo>
                  <a:lnTo>
                    <a:pt x="8111" y="4891"/>
                  </a:lnTo>
                  <a:lnTo>
                    <a:pt x="8031" y="5249"/>
                  </a:lnTo>
                  <a:lnTo>
                    <a:pt x="7952" y="5607"/>
                  </a:lnTo>
                  <a:lnTo>
                    <a:pt x="7833" y="5925"/>
                  </a:lnTo>
                  <a:lnTo>
                    <a:pt x="7674" y="6243"/>
                  </a:lnTo>
                  <a:lnTo>
                    <a:pt x="7515" y="6521"/>
                  </a:lnTo>
                  <a:lnTo>
                    <a:pt x="7276" y="6800"/>
                  </a:lnTo>
                  <a:lnTo>
                    <a:pt x="7077" y="7078"/>
                  </a:lnTo>
                  <a:lnTo>
                    <a:pt x="6799" y="7277"/>
                  </a:lnTo>
                  <a:lnTo>
                    <a:pt x="6521" y="7515"/>
                  </a:lnTo>
                  <a:lnTo>
                    <a:pt x="6242" y="7674"/>
                  </a:lnTo>
                  <a:lnTo>
                    <a:pt x="5924" y="7833"/>
                  </a:lnTo>
                  <a:lnTo>
                    <a:pt x="5606" y="7953"/>
                  </a:lnTo>
                  <a:lnTo>
                    <a:pt x="5248" y="8032"/>
                  </a:lnTo>
                  <a:lnTo>
                    <a:pt x="4890" y="8112"/>
                  </a:lnTo>
                  <a:lnTo>
                    <a:pt x="4175" y="8112"/>
                  </a:lnTo>
                  <a:lnTo>
                    <a:pt x="3817" y="8032"/>
                  </a:lnTo>
                  <a:lnTo>
                    <a:pt x="3459" y="7953"/>
                  </a:lnTo>
                  <a:lnTo>
                    <a:pt x="3141" y="7833"/>
                  </a:lnTo>
                  <a:lnTo>
                    <a:pt x="2823" y="7674"/>
                  </a:lnTo>
                  <a:lnTo>
                    <a:pt x="2545" y="7515"/>
                  </a:lnTo>
                  <a:lnTo>
                    <a:pt x="2266" y="7277"/>
                  </a:lnTo>
                  <a:lnTo>
                    <a:pt x="1988" y="7078"/>
                  </a:lnTo>
                  <a:lnTo>
                    <a:pt x="1789" y="6800"/>
                  </a:lnTo>
                  <a:lnTo>
                    <a:pt x="1551" y="6521"/>
                  </a:lnTo>
                  <a:lnTo>
                    <a:pt x="1392" y="6243"/>
                  </a:lnTo>
                  <a:lnTo>
                    <a:pt x="1233" y="5925"/>
                  </a:lnTo>
                  <a:lnTo>
                    <a:pt x="1113" y="5607"/>
                  </a:lnTo>
                  <a:lnTo>
                    <a:pt x="1034" y="5249"/>
                  </a:lnTo>
                  <a:lnTo>
                    <a:pt x="954" y="4891"/>
                  </a:lnTo>
                  <a:lnTo>
                    <a:pt x="954" y="4533"/>
                  </a:lnTo>
                  <a:lnTo>
                    <a:pt x="954" y="4176"/>
                  </a:lnTo>
                  <a:lnTo>
                    <a:pt x="1034" y="3818"/>
                  </a:lnTo>
                  <a:lnTo>
                    <a:pt x="1113" y="3460"/>
                  </a:lnTo>
                  <a:lnTo>
                    <a:pt x="1233" y="3142"/>
                  </a:lnTo>
                  <a:lnTo>
                    <a:pt x="1392" y="2824"/>
                  </a:lnTo>
                  <a:lnTo>
                    <a:pt x="1551" y="2546"/>
                  </a:lnTo>
                  <a:lnTo>
                    <a:pt x="1789" y="2267"/>
                  </a:lnTo>
                  <a:lnTo>
                    <a:pt x="1988" y="1989"/>
                  </a:lnTo>
                  <a:lnTo>
                    <a:pt x="2266" y="1790"/>
                  </a:lnTo>
                  <a:lnTo>
                    <a:pt x="2545" y="1552"/>
                  </a:lnTo>
                  <a:lnTo>
                    <a:pt x="2823" y="1392"/>
                  </a:lnTo>
                  <a:lnTo>
                    <a:pt x="3141" y="1233"/>
                  </a:lnTo>
                  <a:lnTo>
                    <a:pt x="3459" y="1114"/>
                  </a:lnTo>
                  <a:lnTo>
                    <a:pt x="3817" y="1035"/>
                  </a:lnTo>
                  <a:lnTo>
                    <a:pt x="4175" y="955"/>
                  </a:lnTo>
                  <a:close/>
                  <a:moveTo>
                    <a:pt x="4533" y="1"/>
                  </a:moveTo>
                  <a:lnTo>
                    <a:pt x="4055" y="41"/>
                  </a:lnTo>
                  <a:lnTo>
                    <a:pt x="3618" y="80"/>
                  </a:lnTo>
                  <a:lnTo>
                    <a:pt x="3181" y="200"/>
                  </a:lnTo>
                  <a:lnTo>
                    <a:pt x="2783" y="359"/>
                  </a:lnTo>
                  <a:lnTo>
                    <a:pt x="2386" y="558"/>
                  </a:lnTo>
                  <a:lnTo>
                    <a:pt x="1988" y="756"/>
                  </a:lnTo>
                  <a:lnTo>
                    <a:pt x="1630" y="1035"/>
                  </a:lnTo>
                  <a:lnTo>
                    <a:pt x="1312" y="1313"/>
                  </a:lnTo>
                  <a:lnTo>
                    <a:pt x="1034" y="1631"/>
                  </a:lnTo>
                  <a:lnTo>
                    <a:pt x="755" y="1989"/>
                  </a:lnTo>
                  <a:lnTo>
                    <a:pt x="557" y="2386"/>
                  </a:lnTo>
                  <a:lnTo>
                    <a:pt x="358" y="2784"/>
                  </a:lnTo>
                  <a:lnTo>
                    <a:pt x="199" y="3182"/>
                  </a:lnTo>
                  <a:lnTo>
                    <a:pt x="80" y="3619"/>
                  </a:lnTo>
                  <a:lnTo>
                    <a:pt x="40" y="4056"/>
                  </a:lnTo>
                  <a:lnTo>
                    <a:pt x="0" y="4533"/>
                  </a:lnTo>
                  <a:lnTo>
                    <a:pt x="40" y="5011"/>
                  </a:lnTo>
                  <a:lnTo>
                    <a:pt x="80" y="5448"/>
                  </a:lnTo>
                  <a:lnTo>
                    <a:pt x="199" y="5885"/>
                  </a:lnTo>
                  <a:lnTo>
                    <a:pt x="358" y="6283"/>
                  </a:lnTo>
                  <a:lnTo>
                    <a:pt x="557" y="6680"/>
                  </a:lnTo>
                  <a:lnTo>
                    <a:pt x="755" y="7078"/>
                  </a:lnTo>
                  <a:lnTo>
                    <a:pt x="1034" y="7436"/>
                  </a:lnTo>
                  <a:lnTo>
                    <a:pt x="1312" y="7754"/>
                  </a:lnTo>
                  <a:lnTo>
                    <a:pt x="1630" y="8032"/>
                  </a:lnTo>
                  <a:lnTo>
                    <a:pt x="1988" y="8311"/>
                  </a:lnTo>
                  <a:lnTo>
                    <a:pt x="2386" y="8509"/>
                  </a:lnTo>
                  <a:lnTo>
                    <a:pt x="2783" y="8708"/>
                  </a:lnTo>
                  <a:lnTo>
                    <a:pt x="3181" y="8867"/>
                  </a:lnTo>
                  <a:lnTo>
                    <a:pt x="3618" y="8986"/>
                  </a:lnTo>
                  <a:lnTo>
                    <a:pt x="4055" y="9026"/>
                  </a:lnTo>
                  <a:lnTo>
                    <a:pt x="4533" y="9066"/>
                  </a:lnTo>
                  <a:lnTo>
                    <a:pt x="5010" y="9026"/>
                  </a:lnTo>
                  <a:lnTo>
                    <a:pt x="5447" y="8986"/>
                  </a:lnTo>
                  <a:lnTo>
                    <a:pt x="5884" y="8867"/>
                  </a:lnTo>
                  <a:lnTo>
                    <a:pt x="6282" y="8708"/>
                  </a:lnTo>
                  <a:lnTo>
                    <a:pt x="6680" y="8509"/>
                  </a:lnTo>
                  <a:lnTo>
                    <a:pt x="7077" y="8311"/>
                  </a:lnTo>
                  <a:lnTo>
                    <a:pt x="7435" y="8032"/>
                  </a:lnTo>
                  <a:lnTo>
                    <a:pt x="7753" y="7754"/>
                  </a:lnTo>
                  <a:lnTo>
                    <a:pt x="8031" y="7436"/>
                  </a:lnTo>
                  <a:lnTo>
                    <a:pt x="8310" y="7078"/>
                  </a:lnTo>
                  <a:lnTo>
                    <a:pt x="8508" y="6680"/>
                  </a:lnTo>
                  <a:lnTo>
                    <a:pt x="8707" y="6283"/>
                  </a:lnTo>
                  <a:lnTo>
                    <a:pt x="8866" y="5885"/>
                  </a:lnTo>
                  <a:lnTo>
                    <a:pt x="8986" y="5448"/>
                  </a:lnTo>
                  <a:lnTo>
                    <a:pt x="9025" y="5011"/>
                  </a:lnTo>
                  <a:lnTo>
                    <a:pt x="9065" y="4533"/>
                  </a:lnTo>
                  <a:lnTo>
                    <a:pt x="9025" y="4056"/>
                  </a:lnTo>
                  <a:lnTo>
                    <a:pt x="8986" y="3619"/>
                  </a:lnTo>
                  <a:lnTo>
                    <a:pt x="8866" y="3182"/>
                  </a:lnTo>
                  <a:lnTo>
                    <a:pt x="8707" y="2784"/>
                  </a:lnTo>
                  <a:lnTo>
                    <a:pt x="8508" y="2386"/>
                  </a:lnTo>
                  <a:lnTo>
                    <a:pt x="8310" y="1989"/>
                  </a:lnTo>
                  <a:lnTo>
                    <a:pt x="8031" y="1631"/>
                  </a:lnTo>
                  <a:lnTo>
                    <a:pt x="7753" y="1313"/>
                  </a:lnTo>
                  <a:lnTo>
                    <a:pt x="7435" y="1035"/>
                  </a:lnTo>
                  <a:lnTo>
                    <a:pt x="7077" y="756"/>
                  </a:lnTo>
                  <a:lnTo>
                    <a:pt x="6680" y="558"/>
                  </a:lnTo>
                  <a:lnTo>
                    <a:pt x="6282" y="359"/>
                  </a:lnTo>
                  <a:lnTo>
                    <a:pt x="5884" y="200"/>
                  </a:lnTo>
                  <a:lnTo>
                    <a:pt x="5447" y="80"/>
                  </a:lnTo>
                  <a:lnTo>
                    <a:pt x="5010" y="41"/>
                  </a:lnTo>
                  <a:lnTo>
                    <a:pt x="45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79">
              <a:extLst>
                <a:ext uri="{FF2B5EF4-FFF2-40B4-BE49-F238E27FC236}">
                  <a16:creationId xmlns:a16="http://schemas.microsoft.com/office/drawing/2014/main" id="{8CC9CC8B-F777-B41C-D3DB-AE382E60474C}"/>
                </a:ext>
              </a:extLst>
            </p:cNvPr>
            <p:cNvSpPr/>
            <p:nvPr/>
          </p:nvSpPr>
          <p:spPr>
            <a:xfrm>
              <a:off x="1729150" y="2316225"/>
              <a:ext cx="150745" cy="150745"/>
            </a:xfrm>
            <a:custGeom>
              <a:avLst/>
              <a:gdLst/>
              <a:ahLst/>
              <a:cxnLst/>
              <a:rect l="l" t="t" r="r" b="b"/>
              <a:pathLst>
                <a:path w="9066" h="9066" extrusionOk="0">
                  <a:moveTo>
                    <a:pt x="4890" y="955"/>
                  </a:moveTo>
                  <a:lnTo>
                    <a:pt x="5248" y="1035"/>
                  </a:lnTo>
                  <a:lnTo>
                    <a:pt x="5606" y="1114"/>
                  </a:lnTo>
                  <a:lnTo>
                    <a:pt x="5924" y="1233"/>
                  </a:lnTo>
                  <a:lnTo>
                    <a:pt x="6242" y="1392"/>
                  </a:lnTo>
                  <a:lnTo>
                    <a:pt x="6521" y="1552"/>
                  </a:lnTo>
                  <a:lnTo>
                    <a:pt x="6799" y="1790"/>
                  </a:lnTo>
                  <a:lnTo>
                    <a:pt x="7077" y="1989"/>
                  </a:lnTo>
                  <a:lnTo>
                    <a:pt x="7276" y="2267"/>
                  </a:lnTo>
                  <a:lnTo>
                    <a:pt x="7515" y="2546"/>
                  </a:lnTo>
                  <a:lnTo>
                    <a:pt x="7674" y="2824"/>
                  </a:lnTo>
                  <a:lnTo>
                    <a:pt x="7833" y="3142"/>
                  </a:lnTo>
                  <a:lnTo>
                    <a:pt x="7952" y="3460"/>
                  </a:lnTo>
                  <a:lnTo>
                    <a:pt x="8031" y="3818"/>
                  </a:lnTo>
                  <a:lnTo>
                    <a:pt x="8111" y="4176"/>
                  </a:lnTo>
                  <a:lnTo>
                    <a:pt x="8111" y="4533"/>
                  </a:lnTo>
                  <a:lnTo>
                    <a:pt x="8111" y="4891"/>
                  </a:lnTo>
                  <a:lnTo>
                    <a:pt x="8031" y="5249"/>
                  </a:lnTo>
                  <a:lnTo>
                    <a:pt x="7952" y="5607"/>
                  </a:lnTo>
                  <a:lnTo>
                    <a:pt x="7833" y="5925"/>
                  </a:lnTo>
                  <a:lnTo>
                    <a:pt x="7674" y="6243"/>
                  </a:lnTo>
                  <a:lnTo>
                    <a:pt x="7515" y="6521"/>
                  </a:lnTo>
                  <a:lnTo>
                    <a:pt x="7276" y="6800"/>
                  </a:lnTo>
                  <a:lnTo>
                    <a:pt x="7077" y="7078"/>
                  </a:lnTo>
                  <a:lnTo>
                    <a:pt x="6799" y="7277"/>
                  </a:lnTo>
                  <a:lnTo>
                    <a:pt x="6521" y="7515"/>
                  </a:lnTo>
                  <a:lnTo>
                    <a:pt x="6242" y="7674"/>
                  </a:lnTo>
                  <a:lnTo>
                    <a:pt x="5924" y="7833"/>
                  </a:lnTo>
                  <a:lnTo>
                    <a:pt x="5606" y="7953"/>
                  </a:lnTo>
                  <a:lnTo>
                    <a:pt x="5248" y="8032"/>
                  </a:lnTo>
                  <a:lnTo>
                    <a:pt x="4890" y="8112"/>
                  </a:lnTo>
                  <a:lnTo>
                    <a:pt x="4175" y="8112"/>
                  </a:lnTo>
                  <a:lnTo>
                    <a:pt x="3817" y="8032"/>
                  </a:lnTo>
                  <a:lnTo>
                    <a:pt x="3459" y="7953"/>
                  </a:lnTo>
                  <a:lnTo>
                    <a:pt x="3141" y="7833"/>
                  </a:lnTo>
                  <a:lnTo>
                    <a:pt x="2823" y="7674"/>
                  </a:lnTo>
                  <a:lnTo>
                    <a:pt x="2545" y="7515"/>
                  </a:lnTo>
                  <a:lnTo>
                    <a:pt x="2266" y="7277"/>
                  </a:lnTo>
                  <a:lnTo>
                    <a:pt x="1988" y="7078"/>
                  </a:lnTo>
                  <a:lnTo>
                    <a:pt x="1789" y="6800"/>
                  </a:lnTo>
                  <a:lnTo>
                    <a:pt x="1551" y="6521"/>
                  </a:lnTo>
                  <a:lnTo>
                    <a:pt x="1392" y="6243"/>
                  </a:lnTo>
                  <a:lnTo>
                    <a:pt x="1233" y="5925"/>
                  </a:lnTo>
                  <a:lnTo>
                    <a:pt x="1113" y="5607"/>
                  </a:lnTo>
                  <a:lnTo>
                    <a:pt x="1034" y="5249"/>
                  </a:lnTo>
                  <a:lnTo>
                    <a:pt x="954" y="4891"/>
                  </a:lnTo>
                  <a:lnTo>
                    <a:pt x="954" y="4533"/>
                  </a:lnTo>
                  <a:lnTo>
                    <a:pt x="954" y="4176"/>
                  </a:lnTo>
                  <a:lnTo>
                    <a:pt x="1034" y="3818"/>
                  </a:lnTo>
                  <a:lnTo>
                    <a:pt x="1113" y="3460"/>
                  </a:lnTo>
                  <a:lnTo>
                    <a:pt x="1233" y="3142"/>
                  </a:lnTo>
                  <a:lnTo>
                    <a:pt x="1392" y="2824"/>
                  </a:lnTo>
                  <a:lnTo>
                    <a:pt x="1551" y="2546"/>
                  </a:lnTo>
                  <a:lnTo>
                    <a:pt x="1789" y="2267"/>
                  </a:lnTo>
                  <a:lnTo>
                    <a:pt x="1988" y="1989"/>
                  </a:lnTo>
                  <a:lnTo>
                    <a:pt x="2266" y="1790"/>
                  </a:lnTo>
                  <a:lnTo>
                    <a:pt x="2545" y="1552"/>
                  </a:lnTo>
                  <a:lnTo>
                    <a:pt x="2823" y="1392"/>
                  </a:lnTo>
                  <a:lnTo>
                    <a:pt x="3141" y="1233"/>
                  </a:lnTo>
                  <a:lnTo>
                    <a:pt x="3459" y="1114"/>
                  </a:lnTo>
                  <a:lnTo>
                    <a:pt x="3817" y="1035"/>
                  </a:lnTo>
                  <a:lnTo>
                    <a:pt x="4175" y="955"/>
                  </a:lnTo>
                  <a:close/>
                  <a:moveTo>
                    <a:pt x="4533" y="1"/>
                  </a:moveTo>
                  <a:lnTo>
                    <a:pt x="4055" y="41"/>
                  </a:lnTo>
                  <a:lnTo>
                    <a:pt x="3618" y="80"/>
                  </a:lnTo>
                  <a:lnTo>
                    <a:pt x="3181" y="200"/>
                  </a:lnTo>
                  <a:lnTo>
                    <a:pt x="2783" y="359"/>
                  </a:lnTo>
                  <a:lnTo>
                    <a:pt x="2386" y="558"/>
                  </a:lnTo>
                  <a:lnTo>
                    <a:pt x="1988" y="756"/>
                  </a:lnTo>
                  <a:lnTo>
                    <a:pt x="1630" y="1035"/>
                  </a:lnTo>
                  <a:lnTo>
                    <a:pt x="1312" y="1313"/>
                  </a:lnTo>
                  <a:lnTo>
                    <a:pt x="1034" y="1631"/>
                  </a:lnTo>
                  <a:lnTo>
                    <a:pt x="755" y="1989"/>
                  </a:lnTo>
                  <a:lnTo>
                    <a:pt x="557" y="2386"/>
                  </a:lnTo>
                  <a:lnTo>
                    <a:pt x="358" y="2784"/>
                  </a:lnTo>
                  <a:lnTo>
                    <a:pt x="199" y="3182"/>
                  </a:lnTo>
                  <a:lnTo>
                    <a:pt x="80" y="3619"/>
                  </a:lnTo>
                  <a:lnTo>
                    <a:pt x="40" y="4056"/>
                  </a:lnTo>
                  <a:lnTo>
                    <a:pt x="0" y="4533"/>
                  </a:lnTo>
                  <a:lnTo>
                    <a:pt x="40" y="5011"/>
                  </a:lnTo>
                  <a:lnTo>
                    <a:pt x="80" y="5448"/>
                  </a:lnTo>
                  <a:lnTo>
                    <a:pt x="199" y="5885"/>
                  </a:lnTo>
                  <a:lnTo>
                    <a:pt x="358" y="6283"/>
                  </a:lnTo>
                  <a:lnTo>
                    <a:pt x="557" y="6680"/>
                  </a:lnTo>
                  <a:lnTo>
                    <a:pt x="755" y="7078"/>
                  </a:lnTo>
                  <a:lnTo>
                    <a:pt x="1034" y="7436"/>
                  </a:lnTo>
                  <a:lnTo>
                    <a:pt x="1312" y="7754"/>
                  </a:lnTo>
                  <a:lnTo>
                    <a:pt x="1630" y="8032"/>
                  </a:lnTo>
                  <a:lnTo>
                    <a:pt x="1988" y="8311"/>
                  </a:lnTo>
                  <a:lnTo>
                    <a:pt x="2386" y="8509"/>
                  </a:lnTo>
                  <a:lnTo>
                    <a:pt x="2783" y="8708"/>
                  </a:lnTo>
                  <a:lnTo>
                    <a:pt x="3181" y="8867"/>
                  </a:lnTo>
                  <a:lnTo>
                    <a:pt x="3618" y="8986"/>
                  </a:lnTo>
                  <a:lnTo>
                    <a:pt x="4055" y="9026"/>
                  </a:lnTo>
                  <a:lnTo>
                    <a:pt x="4533" y="9066"/>
                  </a:lnTo>
                  <a:lnTo>
                    <a:pt x="5010" y="9026"/>
                  </a:lnTo>
                  <a:lnTo>
                    <a:pt x="5447" y="8986"/>
                  </a:lnTo>
                  <a:lnTo>
                    <a:pt x="5884" y="8867"/>
                  </a:lnTo>
                  <a:lnTo>
                    <a:pt x="6282" y="8708"/>
                  </a:lnTo>
                  <a:lnTo>
                    <a:pt x="6680" y="8509"/>
                  </a:lnTo>
                  <a:lnTo>
                    <a:pt x="7077" y="8311"/>
                  </a:lnTo>
                  <a:lnTo>
                    <a:pt x="7435" y="8032"/>
                  </a:lnTo>
                  <a:lnTo>
                    <a:pt x="7753" y="7754"/>
                  </a:lnTo>
                  <a:lnTo>
                    <a:pt x="8031" y="7436"/>
                  </a:lnTo>
                  <a:lnTo>
                    <a:pt x="8310" y="7078"/>
                  </a:lnTo>
                  <a:lnTo>
                    <a:pt x="8508" y="6680"/>
                  </a:lnTo>
                  <a:lnTo>
                    <a:pt x="8707" y="6283"/>
                  </a:lnTo>
                  <a:lnTo>
                    <a:pt x="8866" y="5885"/>
                  </a:lnTo>
                  <a:lnTo>
                    <a:pt x="8986" y="5448"/>
                  </a:lnTo>
                  <a:lnTo>
                    <a:pt x="9025" y="5011"/>
                  </a:lnTo>
                  <a:lnTo>
                    <a:pt x="9065" y="4533"/>
                  </a:lnTo>
                  <a:lnTo>
                    <a:pt x="9025" y="4056"/>
                  </a:lnTo>
                  <a:lnTo>
                    <a:pt x="8986" y="3619"/>
                  </a:lnTo>
                  <a:lnTo>
                    <a:pt x="8866" y="3182"/>
                  </a:lnTo>
                  <a:lnTo>
                    <a:pt x="8707" y="2784"/>
                  </a:lnTo>
                  <a:lnTo>
                    <a:pt x="8508" y="2386"/>
                  </a:lnTo>
                  <a:lnTo>
                    <a:pt x="8310" y="1989"/>
                  </a:lnTo>
                  <a:lnTo>
                    <a:pt x="8031" y="1631"/>
                  </a:lnTo>
                  <a:lnTo>
                    <a:pt x="7753" y="1313"/>
                  </a:lnTo>
                  <a:lnTo>
                    <a:pt x="7435" y="1035"/>
                  </a:lnTo>
                  <a:lnTo>
                    <a:pt x="7077" y="756"/>
                  </a:lnTo>
                  <a:lnTo>
                    <a:pt x="6680" y="558"/>
                  </a:lnTo>
                  <a:lnTo>
                    <a:pt x="6282" y="359"/>
                  </a:lnTo>
                  <a:lnTo>
                    <a:pt x="5884" y="200"/>
                  </a:lnTo>
                  <a:lnTo>
                    <a:pt x="5447" y="80"/>
                  </a:lnTo>
                  <a:lnTo>
                    <a:pt x="5010" y="41"/>
                  </a:lnTo>
                  <a:lnTo>
                    <a:pt x="45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76" name="Google Shape;1576;p79">
            <a:extLst>
              <a:ext uri="{FF2B5EF4-FFF2-40B4-BE49-F238E27FC236}">
                <a16:creationId xmlns:a16="http://schemas.microsoft.com/office/drawing/2014/main" id="{3F014C54-B932-C971-6412-EE55D5DB5246}"/>
              </a:ext>
            </a:extLst>
          </p:cNvPr>
          <p:cNvGrpSpPr/>
          <p:nvPr/>
        </p:nvGrpSpPr>
        <p:grpSpPr>
          <a:xfrm>
            <a:off x="1918725" y="541313"/>
            <a:ext cx="559768" cy="626815"/>
            <a:chOff x="1502500" y="1790575"/>
            <a:chExt cx="604045" cy="676395"/>
          </a:xfrm>
        </p:grpSpPr>
        <p:sp>
          <p:nvSpPr>
            <p:cNvPr id="1577" name="Google Shape;1577;p79">
              <a:extLst>
                <a:ext uri="{FF2B5EF4-FFF2-40B4-BE49-F238E27FC236}">
                  <a16:creationId xmlns:a16="http://schemas.microsoft.com/office/drawing/2014/main" id="{3DEB798E-82C8-B6A8-CE45-6637B97B515C}"/>
                </a:ext>
              </a:extLst>
            </p:cNvPr>
            <p:cNvSpPr/>
            <p:nvPr/>
          </p:nvSpPr>
          <p:spPr>
            <a:xfrm>
              <a:off x="1955800" y="1790575"/>
              <a:ext cx="150745" cy="150745"/>
            </a:xfrm>
            <a:custGeom>
              <a:avLst/>
              <a:gdLst/>
              <a:ahLst/>
              <a:cxnLst/>
              <a:rect l="l" t="t" r="r" b="b"/>
              <a:pathLst>
                <a:path w="9066" h="9066" extrusionOk="0">
                  <a:moveTo>
                    <a:pt x="4890" y="955"/>
                  </a:moveTo>
                  <a:lnTo>
                    <a:pt x="5248" y="1035"/>
                  </a:lnTo>
                  <a:lnTo>
                    <a:pt x="5606" y="1114"/>
                  </a:lnTo>
                  <a:lnTo>
                    <a:pt x="5924" y="1233"/>
                  </a:lnTo>
                  <a:lnTo>
                    <a:pt x="6242" y="1392"/>
                  </a:lnTo>
                  <a:lnTo>
                    <a:pt x="6521" y="1552"/>
                  </a:lnTo>
                  <a:lnTo>
                    <a:pt x="6799" y="1790"/>
                  </a:lnTo>
                  <a:lnTo>
                    <a:pt x="7077" y="1989"/>
                  </a:lnTo>
                  <a:lnTo>
                    <a:pt x="7276" y="2267"/>
                  </a:lnTo>
                  <a:lnTo>
                    <a:pt x="7515" y="2546"/>
                  </a:lnTo>
                  <a:lnTo>
                    <a:pt x="7674" y="2824"/>
                  </a:lnTo>
                  <a:lnTo>
                    <a:pt x="7833" y="3142"/>
                  </a:lnTo>
                  <a:lnTo>
                    <a:pt x="7952" y="3460"/>
                  </a:lnTo>
                  <a:lnTo>
                    <a:pt x="8031" y="3818"/>
                  </a:lnTo>
                  <a:lnTo>
                    <a:pt x="8111" y="4176"/>
                  </a:lnTo>
                  <a:lnTo>
                    <a:pt x="8111" y="4533"/>
                  </a:lnTo>
                  <a:lnTo>
                    <a:pt x="8111" y="4891"/>
                  </a:lnTo>
                  <a:lnTo>
                    <a:pt x="8031" y="5249"/>
                  </a:lnTo>
                  <a:lnTo>
                    <a:pt x="7952" y="5607"/>
                  </a:lnTo>
                  <a:lnTo>
                    <a:pt x="7833" y="5925"/>
                  </a:lnTo>
                  <a:lnTo>
                    <a:pt x="7674" y="6243"/>
                  </a:lnTo>
                  <a:lnTo>
                    <a:pt x="7515" y="6521"/>
                  </a:lnTo>
                  <a:lnTo>
                    <a:pt x="7276" y="6800"/>
                  </a:lnTo>
                  <a:lnTo>
                    <a:pt x="7077" y="7078"/>
                  </a:lnTo>
                  <a:lnTo>
                    <a:pt x="6799" y="7277"/>
                  </a:lnTo>
                  <a:lnTo>
                    <a:pt x="6521" y="7515"/>
                  </a:lnTo>
                  <a:lnTo>
                    <a:pt x="6242" y="7674"/>
                  </a:lnTo>
                  <a:lnTo>
                    <a:pt x="5924" y="7833"/>
                  </a:lnTo>
                  <a:lnTo>
                    <a:pt x="5606" y="7953"/>
                  </a:lnTo>
                  <a:lnTo>
                    <a:pt x="5248" y="8032"/>
                  </a:lnTo>
                  <a:lnTo>
                    <a:pt x="4890" y="8112"/>
                  </a:lnTo>
                  <a:lnTo>
                    <a:pt x="4175" y="8112"/>
                  </a:lnTo>
                  <a:lnTo>
                    <a:pt x="3817" y="8032"/>
                  </a:lnTo>
                  <a:lnTo>
                    <a:pt x="3459" y="7953"/>
                  </a:lnTo>
                  <a:lnTo>
                    <a:pt x="3141" y="7833"/>
                  </a:lnTo>
                  <a:lnTo>
                    <a:pt x="2823" y="7674"/>
                  </a:lnTo>
                  <a:lnTo>
                    <a:pt x="2545" y="7515"/>
                  </a:lnTo>
                  <a:lnTo>
                    <a:pt x="2266" y="7277"/>
                  </a:lnTo>
                  <a:lnTo>
                    <a:pt x="1988" y="7078"/>
                  </a:lnTo>
                  <a:lnTo>
                    <a:pt x="1789" y="6800"/>
                  </a:lnTo>
                  <a:lnTo>
                    <a:pt x="1551" y="6521"/>
                  </a:lnTo>
                  <a:lnTo>
                    <a:pt x="1392" y="6243"/>
                  </a:lnTo>
                  <a:lnTo>
                    <a:pt x="1233" y="5925"/>
                  </a:lnTo>
                  <a:lnTo>
                    <a:pt x="1113" y="5607"/>
                  </a:lnTo>
                  <a:lnTo>
                    <a:pt x="1034" y="5249"/>
                  </a:lnTo>
                  <a:lnTo>
                    <a:pt x="954" y="4891"/>
                  </a:lnTo>
                  <a:lnTo>
                    <a:pt x="954" y="4533"/>
                  </a:lnTo>
                  <a:lnTo>
                    <a:pt x="954" y="4176"/>
                  </a:lnTo>
                  <a:lnTo>
                    <a:pt x="1034" y="3818"/>
                  </a:lnTo>
                  <a:lnTo>
                    <a:pt x="1113" y="3460"/>
                  </a:lnTo>
                  <a:lnTo>
                    <a:pt x="1233" y="3142"/>
                  </a:lnTo>
                  <a:lnTo>
                    <a:pt x="1392" y="2824"/>
                  </a:lnTo>
                  <a:lnTo>
                    <a:pt x="1551" y="2546"/>
                  </a:lnTo>
                  <a:lnTo>
                    <a:pt x="1789" y="2267"/>
                  </a:lnTo>
                  <a:lnTo>
                    <a:pt x="1988" y="1989"/>
                  </a:lnTo>
                  <a:lnTo>
                    <a:pt x="2266" y="1790"/>
                  </a:lnTo>
                  <a:lnTo>
                    <a:pt x="2545" y="1552"/>
                  </a:lnTo>
                  <a:lnTo>
                    <a:pt x="2823" y="1392"/>
                  </a:lnTo>
                  <a:lnTo>
                    <a:pt x="3141" y="1233"/>
                  </a:lnTo>
                  <a:lnTo>
                    <a:pt x="3459" y="1114"/>
                  </a:lnTo>
                  <a:lnTo>
                    <a:pt x="3817" y="1035"/>
                  </a:lnTo>
                  <a:lnTo>
                    <a:pt x="4175" y="955"/>
                  </a:lnTo>
                  <a:close/>
                  <a:moveTo>
                    <a:pt x="4533" y="1"/>
                  </a:moveTo>
                  <a:lnTo>
                    <a:pt x="4055" y="41"/>
                  </a:lnTo>
                  <a:lnTo>
                    <a:pt x="3618" y="80"/>
                  </a:lnTo>
                  <a:lnTo>
                    <a:pt x="3181" y="200"/>
                  </a:lnTo>
                  <a:lnTo>
                    <a:pt x="2783" y="359"/>
                  </a:lnTo>
                  <a:lnTo>
                    <a:pt x="2386" y="558"/>
                  </a:lnTo>
                  <a:lnTo>
                    <a:pt x="1988" y="756"/>
                  </a:lnTo>
                  <a:lnTo>
                    <a:pt x="1630" y="1035"/>
                  </a:lnTo>
                  <a:lnTo>
                    <a:pt x="1312" y="1313"/>
                  </a:lnTo>
                  <a:lnTo>
                    <a:pt x="1034" y="1631"/>
                  </a:lnTo>
                  <a:lnTo>
                    <a:pt x="755" y="1989"/>
                  </a:lnTo>
                  <a:lnTo>
                    <a:pt x="557" y="2386"/>
                  </a:lnTo>
                  <a:lnTo>
                    <a:pt x="358" y="2784"/>
                  </a:lnTo>
                  <a:lnTo>
                    <a:pt x="199" y="3182"/>
                  </a:lnTo>
                  <a:lnTo>
                    <a:pt x="80" y="3619"/>
                  </a:lnTo>
                  <a:lnTo>
                    <a:pt x="40" y="4056"/>
                  </a:lnTo>
                  <a:lnTo>
                    <a:pt x="0" y="4533"/>
                  </a:lnTo>
                  <a:lnTo>
                    <a:pt x="40" y="5011"/>
                  </a:lnTo>
                  <a:lnTo>
                    <a:pt x="80" y="5448"/>
                  </a:lnTo>
                  <a:lnTo>
                    <a:pt x="199" y="5885"/>
                  </a:lnTo>
                  <a:lnTo>
                    <a:pt x="358" y="6283"/>
                  </a:lnTo>
                  <a:lnTo>
                    <a:pt x="557" y="6680"/>
                  </a:lnTo>
                  <a:lnTo>
                    <a:pt x="755" y="7078"/>
                  </a:lnTo>
                  <a:lnTo>
                    <a:pt x="1034" y="7436"/>
                  </a:lnTo>
                  <a:lnTo>
                    <a:pt x="1312" y="7754"/>
                  </a:lnTo>
                  <a:lnTo>
                    <a:pt x="1630" y="8032"/>
                  </a:lnTo>
                  <a:lnTo>
                    <a:pt x="1988" y="8311"/>
                  </a:lnTo>
                  <a:lnTo>
                    <a:pt x="2386" y="8509"/>
                  </a:lnTo>
                  <a:lnTo>
                    <a:pt x="2783" y="8708"/>
                  </a:lnTo>
                  <a:lnTo>
                    <a:pt x="3181" y="8867"/>
                  </a:lnTo>
                  <a:lnTo>
                    <a:pt x="3618" y="8986"/>
                  </a:lnTo>
                  <a:lnTo>
                    <a:pt x="4055" y="9026"/>
                  </a:lnTo>
                  <a:lnTo>
                    <a:pt x="4533" y="9066"/>
                  </a:lnTo>
                  <a:lnTo>
                    <a:pt x="5010" y="9026"/>
                  </a:lnTo>
                  <a:lnTo>
                    <a:pt x="5447" y="8986"/>
                  </a:lnTo>
                  <a:lnTo>
                    <a:pt x="5884" y="8867"/>
                  </a:lnTo>
                  <a:lnTo>
                    <a:pt x="6282" y="8708"/>
                  </a:lnTo>
                  <a:lnTo>
                    <a:pt x="6680" y="8509"/>
                  </a:lnTo>
                  <a:lnTo>
                    <a:pt x="7077" y="8311"/>
                  </a:lnTo>
                  <a:lnTo>
                    <a:pt x="7435" y="8032"/>
                  </a:lnTo>
                  <a:lnTo>
                    <a:pt x="7753" y="7754"/>
                  </a:lnTo>
                  <a:lnTo>
                    <a:pt x="8031" y="7436"/>
                  </a:lnTo>
                  <a:lnTo>
                    <a:pt x="8310" y="7078"/>
                  </a:lnTo>
                  <a:lnTo>
                    <a:pt x="8508" y="6680"/>
                  </a:lnTo>
                  <a:lnTo>
                    <a:pt x="8707" y="6283"/>
                  </a:lnTo>
                  <a:lnTo>
                    <a:pt x="8866" y="5885"/>
                  </a:lnTo>
                  <a:lnTo>
                    <a:pt x="8986" y="5448"/>
                  </a:lnTo>
                  <a:lnTo>
                    <a:pt x="9025" y="5011"/>
                  </a:lnTo>
                  <a:lnTo>
                    <a:pt x="9065" y="4533"/>
                  </a:lnTo>
                  <a:lnTo>
                    <a:pt x="9025" y="4056"/>
                  </a:lnTo>
                  <a:lnTo>
                    <a:pt x="8986" y="3619"/>
                  </a:lnTo>
                  <a:lnTo>
                    <a:pt x="8866" y="3182"/>
                  </a:lnTo>
                  <a:lnTo>
                    <a:pt x="8707" y="2784"/>
                  </a:lnTo>
                  <a:lnTo>
                    <a:pt x="8508" y="2386"/>
                  </a:lnTo>
                  <a:lnTo>
                    <a:pt x="8310" y="1989"/>
                  </a:lnTo>
                  <a:lnTo>
                    <a:pt x="8031" y="1631"/>
                  </a:lnTo>
                  <a:lnTo>
                    <a:pt x="7753" y="1313"/>
                  </a:lnTo>
                  <a:lnTo>
                    <a:pt x="7435" y="1035"/>
                  </a:lnTo>
                  <a:lnTo>
                    <a:pt x="7077" y="756"/>
                  </a:lnTo>
                  <a:lnTo>
                    <a:pt x="6680" y="558"/>
                  </a:lnTo>
                  <a:lnTo>
                    <a:pt x="6282" y="359"/>
                  </a:lnTo>
                  <a:lnTo>
                    <a:pt x="5884" y="200"/>
                  </a:lnTo>
                  <a:lnTo>
                    <a:pt x="5447" y="80"/>
                  </a:lnTo>
                  <a:lnTo>
                    <a:pt x="5010" y="41"/>
                  </a:lnTo>
                  <a:lnTo>
                    <a:pt x="45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79">
              <a:extLst>
                <a:ext uri="{FF2B5EF4-FFF2-40B4-BE49-F238E27FC236}">
                  <a16:creationId xmlns:a16="http://schemas.microsoft.com/office/drawing/2014/main" id="{955110C1-5C9C-5A9C-C7DD-00BF9BFD3A96}"/>
                </a:ext>
              </a:extLst>
            </p:cNvPr>
            <p:cNvSpPr/>
            <p:nvPr/>
          </p:nvSpPr>
          <p:spPr>
            <a:xfrm>
              <a:off x="1502500" y="1880650"/>
              <a:ext cx="226650" cy="226650"/>
            </a:xfrm>
            <a:custGeom>
              <a:avLst/>
              <a:gdLst/>
              <a:ahLst/>
              <a:cxnLst/>
              <a:rect l="l" t="t" r="r" b="b"/>
              <a:pathLst>
                <a:path w="9066" h="9066" extrusionOk="0">
                  <a:moveTo>
                    <a:pt x="4890" y="955"/>
                  </a:moveTo>
                  <a:lnTo>
                    <a:pt x="5248" y="1035"/>
                  </a:lnTo>
                  <a:lnTo>
                    <a:pt x="5606" y="1114"/>
                  </a:lnTo>
                  <a:lnTo>
                    <a:pt x="5924" y="1233"/>
                  </a:lnTo>
                  <a:lnTo>
                    <a:pt x="6242" y="1392"/>
                  </a:lnTo>
                  <a:lnTo>
                    <a:pt x="6521" y="1552"/>
                  </a:lnTo>
                  <a:lnTo>
                    <a:pt x="6799" y="1790"/>
                  </a:lnTo>
                  <a:lnTo>
                    <a:pt x="7077" y="1989"/>
                  </a:lnTo>
                  <a:lnTo>
                    <a:pt x="7276" y="2267"/>
                  </a:lnTo>
                  <a:lnTo>
                    <a:pt x="7515" y="2546"/>
                  </a:lnTo>
                  <a:lnTo>
                    <a:pt x="7674" y="2824"/>
                  </a:lnTo>
                  <a:lnTo>
                    <a:pt x="7833" y="3142"/>
                  </a:lnTo>
                  <a:lnTo>
                    <a:pt x="7952" y="3460"/>
                  </a:lnTo>
                  <a:lnTo>
                    <a:pt x="8031" y="3818"/>
                  </a:lnTo>
                  <a:lnTo>
                    <a:pt x="8111" y="4176"/>
                  </a:lnTo>
                  <a:lnTo>
                    <a:pt x="8111" y="4533"/>
                  </a:lnTo>
                  <a:lnTo>
                    <a:pt x="8111" y="4891"/>
                  </a:lnTo>
                  <a:lnTo>
                    <a:pt x="8031" y="5249"/>
                  </a:lnTo>
                  <a:lnTo>
                    <a:pt x="7952" y="5607"/>
                  </a:lnTo>
                  <a:lnTo>
                    <a:pt x="7833" y="5925"/>
                  </a:lnTo>
                  <a:lnTo>
                    <a:pt x="7674" y="6243"/>
                  </a:lnTo>
                  <a:lnTo>
                    <a:pt x="7515" y="6521"/>
                  </a:lnTo>
                  <a:lnTo>
                    <a:pt x="7276" y="6800"/>
                  </a:lnTo>
                  <a:lnTo>
                    <a:pt x="7077" y="7078"/>
                  </a:lnTo>
                  <a:lnTo>
                    <a:pt x="6799" y="7277"/>
                  </a:lnTo>
                  <a:lnTo>
                    <a:pt x="6521" y="7515"/>
                  </a:lnTo>
                  <a:lnTo>
                    <a:pt x="6242" y="7674"/>
                  </a:lnTo>
                  <a:lnTo>
                    <a:pt x="5924" y="7833"/>
                  </a:lnTo>
                  <a:lnTo>
                    <a:pt x="5606" y="7953"/>
                  </a:lnTo>
                  <a:lnTo>
                    <a:pt x="5248" y="8032"/>
                  </a:lnTo>
                  <a:lnTo>
                    <a:pt x="4890" y="8112"/>
                  </a:lnTo>
                  <a:lnTo>
                    <a:pt x="4175" y="8112"/>
                  </a:lnTo>
                  <a:lnTo>
                    <a:pt x="3817" y="8032"/>
                  </a:lnTo>
                  <a:lnTo>
                    <a:pt x="3459" y="7953"/>
                  </a:lnTo>
                  <a:lnTo>
                    <a:pt x="3141" y="7833"/>
                  </a:lnTo>
                  <a:lnTo>
                    <a:pt x="2823" y="7674"/>
                  </a:lnTo>
                  <a:lnTo>
                    <a:pt x="2545" y="7515"/>
                  </a:lnTo>
                  <a:lnTo>
                    <a:pt x="2266" y="7277"/>
                  </a:lnTo>
                  <a:lnTo>
                    <a:pt x="1988" y="7078"/>
                  </a:lnTo>
                  <a:lnTo>
                    <a:pt x="1789" y="6800"/>
                  </a:lnTo>
                  <a:lnTo>
                    <a:pt x="1551" y="6521"/>
                  </a:lnTo>
                  <a:lnTo>
                    <a:pt x="1392" y="6243"/>
                  </a:lnTo>
                  <a:lnTo>
                    <a:pt x="1233" y="5925"/>
                  </a:lnTo>
                  <a:lnTo>
                    <a:pt x="1113" y="5607"/>
                  </a:lnTo>
                  <a:lnTo>
                    <a:pt x="1034" y="5249"/>
                  </a:lnTo>
                  <a:lnTo>
                    <a:pt x="954" y="4891"/>
                  </a:lnTo>
                  <a:lnTo>
                    <a:pt x="954" y="4533"/>
                  </a:lnTo>
                  <a:lnTo>
                    <a:pt x="954" y="4176"/>
                  </a:lnTo>
                  <a:lnTo>
                    <a:pt x="1034" y="3818"/>
                  </a:lnTo>
                  <a:lnTo>
                    <a:pt x="1113" y="3460"/>
                  </a:lnTo>
                  <a:lnTo>
                    <a:pt x="1233" y="3142"/>
                  </a:lnTo>
                  <a:lnTo>
                    <a:pt x="1392" y="2824"/>
                  </a:lnTo>
                  <a:lnTo>
                    <a:pt x="1551" y="2546"/>
                  </a:lnTo>
                  <a:lnTo>
                    <a:pt x="1789" y="2267"/>
                  </a:lnTo>
                  <a:lnTo>
                    <a:pt x="1988" y="1989"/>
                  </a:lnTo>
                  <a:lnTo>
                    <a:pt x="2266" y="1790"/>
                  </a:lnTo>
                  <a:lnTo>
                    <a:pt x="2545" y="1552"/>
                  </a:lnTo>
                  <a:lnTo>
                    <a:pt x="2823" y="1392"/>
                  </a:lnTo>
                  <a:lnTo>
                    <a:pt x="3141" y="1233"/>
                  </a:lnTo>
                  <a:lnTo>
                    <a:pt x="3459" y="1114"/>
                  </a:lnTo>
                  <a:lnTo>
                    <a:pt x="3817" y="1035"/>
                  </a:lnTo>
                  <a:lnTo>
                    <a:pt x="4175" y="955"/>
                  </a:lnTo>
                  <a:close/>
                  <a:moveTo>
                    <a:pt x="4533" y="1"/>
                  </a:moveTo>
                  <a:lnTo>
                    <a:pt x="4055" y="41"/>
                  </a:lnTo>
                  <a:lnTo>
                    <a:pt x="3618" y="80"/>
                  </a:lnTo>
                  <a:lnTo>
                    <a:pt x="3181" y="200"/>
                  </a:lnTo>
                  <a:lnTo>
                    <a:pt x="2783" y="359"/>
                  </a:lnTo>
                  <a:lnTo>
                    <a:pt x="2386" y="558"/>
                  </a:lnTo>
                  <a:lnTo>
                    <a:pt x="1988" y="756"/>
                  </a:lnTo>
                  <a:lnTo>
                    <a:pt x="1630" y="1035"/>
                  </a:lnTo>
                  <a:lnTo>
                    <a:pt x="1312" y="1313"/>
                  </a:lnTo>
                  <a:lnTo>
                    <a:pt x="1034" y="1631"/>
                  </a:lnTo>
                  <a:lnTo>
                    <a:pt x="755" y="1989"/>
                  </a:lnTo>
                  <a:lnTo>
                    <a:pt x="557" y="2386"/>
                  </a:lnTo>
                  <a:lnTo>
                    <a:pt x="358" y="2784"/>
                  </a:lnTo>
                  <a:lnTo>
                    <a:pt x="199" y="3182"/>
                  </a:lnTo>
                  <a:lnTo>
                    <a:pt x="80" y="3619"/>
                  </a:lnTo>
                  <a:lnTo>
                    <a:pt x="40" y="4056"/>
                  </a:lnTo>
                  <a:lnTo>
                    <a:pt x="0" y="4533"/>
                  </a:lnTo>
                  <a:lnTo>
                    <a:pt x="40" y="5011"/>
                  </a:lnTo>
                  <a:lnTo>
                    <a:pt x="80" y="5448"/>
                  </a:lnTo>
                  <a:lnTo>
                    <a:pt x="199" y="5885"/>
                  </a:lnTo>
                  <a:lnTo>
                    <a:pt x="358" y="6283"/>
                  </a:lnTo>
                  <a:lnTo>
                    <a:pt x="557" y="6680"/>
                  </a:lnTo>
                  <a:lnTo>
                    <a:pt x="755" y="7078"/>
                  </a:lnTo>
                  <a:lnTo>
                    <a:pt x="1034" y="7436"/>
                  </a:lnTo>
                  <a:lnTo>
                    <a:pt x="1312" y="7754"/>
                  </a:lnTo>
                  <a:lnTo>
                    <a:pt x="1630" y="8032"/>
                  </a:lnTo>
                  <a:lnTo>
                    <a:pt x="1988" y="8311"/>
                  </a:lnTo>
                  <a:lnTo>
                    <a:pt x="2386" y="8509"/>
                  </a:lnTo>
                  <a:lnTo>
                    <a:pt x="2783" y="8708"/>
                  </a:lnTo>
                  <a:lnTo>
                    <a:pt x="3181" y="8867"/>
                  </a:lnTo>
                  <a:lnTo>
                    <a:pt x="3618" y="8986"/>
                  </a:lnTo>
                  <a:lnTo>
                    <a:pt x="4055" y="9026"/>
                  </a:lnTo>
                  <a:lnTo>
                    <a:pt x="4533" y="9066"/>
                  </a:lnTo>
                  <a:lnTo>
                    <a:pt x="5010" y="9026"/>
                  </a:lnTo>
                  <a:lnTo>
                    <a:pt x="5447" y="8986"/>
                  </a:lnTo>
                  <a:lnTo>
                    <a:pt x="5884" y="8867"/>
                  </a:lnTo>
                  <a:lnTo>
                    <a:pt x="6282" y="8708"/>
                  </a:lnTo>
                  <a:lnTo>
                    <a:pt x="6680" y="8509"/>
                  </a:lnTo>
                  <a:lnTo>
                    <a:pt x="7077" y="8311"/>
                  </a:lnTo>
                  <a:lnTo>
                    <a:pt x="7435" y="8032"/>
                  </a:lnTo>
                  <a:lnTo>
                    <a:pt x="7753" y="7754"/>
                  </a:lnTo>
                  <a:lnTo>
                    <a:pt x="8031" y="7436"/>
                  </a:lnTo>
                  <a:lnTo>
                    <a:pt x="8310" y="7078"/>
                  </a:lnTo>
                  <a:lnTo>
                    <a:pt x="8508" y="6680"/>
                  </a:lnTo>
                  <a:lnTo>
                    <a:pt x="8707" y="6283"/>
                  </a:lnTo>
                  <a:lnTo>
                    <a:pt x="8866" y="5885"/>
                  </a:lnTo>
                  <a:lnTo>
                    <a:pt x="8986" y="5448"/>
                  </a:lnTo>
                  <a:lnTo>
                    <a:pt x="9025" y="5011"/>
                  </a:lnTo>
                  <a:lnTo>
                    <a:pt x="9065" y="4533"/>
                  </a:lnTo>
                  <a:lnTo>
                    <a:pt x="9025" y="4056"/>
                  </a:lnTo>
                  <a:lnTo>
                    <a:pt x="8986" y="3619"/>
                  </a:lnTo>
                  <a:lnTo>
                    <a:pt x="8866" y="3182"/>
                  </a:lnTo>
                  <a:lnTo>
                    <a:pt x="8707" y="2784"/>
                  </a:lnTo>
                  <a:lnTo>
                    <a:pt x="8508" y="2386"/>
                  </a:lnTo>
                  <a:lnTo>
                    <a:pt x="8310" y="1989"/>
                  </a:lnTo>
                  <a:lnTo>
                    <a:pt x="8031" y="1631"/>
                  </a:lnTo>
                  <a:lnTo>
                    <a:pt x="7753" y="1313"/>
                  </a:lnTo>
                  <a:lnTo>
                    <a:pt x="7435" y="1035"/>
                  </a:lnTo>
                  <a:lnTo>
                    <a:pt x="7077" y="756"/>
                  </a:lnTo>
                  <a:lnTo>
                    <a:pt x="6680" y="558"/>
                  </a:lnTo>
                  <a:lnTo>
                    <a:pt x="6282" y="359"/>
                  </a:lnTo>
                  <a:lnTo>
                    <a:pt x="5884" y="200"/>
                  </a:lnTo>
                  <a:lnTo>
                    <a:pt x="5447" y="80"/>
                  </a:lnTo>
                  <a:lnTo>
                    <a:pt x="5010" y="41"/>
                  </a:lnTo>
                  <a:lnTo>
                    <a:pt x="45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79">
              <a:extLst>
                <a:ext uri="{FF2B5EF4-FFF2-40B4-BE49-F238E27FC236}">
                  <a16:creationId xmlns:a16="http://schemas.microsoft.com/office/drawing/2014/main" id="{B29731CB-B146-CD41-8D26-BD8484B0CC0A}"/>
                </a:ext>
              </a:extLst>
            </p:cNvPr>
            <p:cNvSpPr/>
            <p:nvPr/>
          </p:nvSpPr>
          <p:spPr>
            <a:xfrm>
              <a:off x="1729150" y="2316225"/>
              <a:ext cx="150745" cy="150745"/>
            </a:xfrm>
            <a:custGeom>
              <a:avLst/>
              <a:gdLst/>
              <a:ahLst/>
              <a:cxnLst/>
              <a:rect l="l" t="t" r="r" b="b"/>
              <a:pathLst>
                <a:path w="9066" h="9066" extrusionOk="0">
                  <a:moveTo>
                    <a:pt x="4890" y="955"/>
                  </a:moveTo>
                  <a:lnTo>
                    <a:pt x="5248" y="1035"/>
                  </a:lnTo>
                  <a:lnTo>
                    <a:pt x="5606" y="1114"/>
                  </a:lnTo>
                  <a:lnTo>
                    <a:pt x="5924" y="1233"/>
                  </a:lnTo>
                  <a:lnTo>
                    <a:pt x="6242" y="1392"/>
                  </a:lnTo>
                  <a:lnTo>
                    <a:pt x="6521" y="1552"/>
                  </a:lnTo>
                  <a:lnTo>
                    <a:pt x="6799" y="1790"/>
                  </a:lnTo>
                  <a:lnTo>
                    <a:pt x="7077" y="1989"/>
                  </a:lnTo>
                  <a:lnTo>
                    <a:pt x="7276" y="2267"/>
                  </a:lnTo>
                  <a:lnTo>
                    <a:pt x="7515" y="2546"/>
                  </a:lnTo>
                  <a:lnTo>
                    <a:pt x="7674" y="2824"/>
                  </a:lnTo>
                  <a:lnTo>
                    <a:pt x="7833" y="3142"/>
                  </a:lnTo>
                  <a:lnTo>
                    <a:pt x="7952" y="3460"/>
                  </a:lnTo>
                  <a:lnTo>
                    <a:pt x="8031" y="3818"/>
                  </a:lnTo>
                  <a:lnTo>
                    <a:pt x="8111" y="4176"/>
                  </a:lnTo>
                  <a:lnTo>
                    <a:pt x="8111" y="4533"/>
                  </a:lnTo>
                  <a:lnTo>
                    <a:pt x="8111" y="4891"/>
                  </a:lnTo>
                  <a:lnTo>
                    <a:pt x="8031" y="5249"/>
                  </a:lnTo>
                  <a:lnTo>
                    <a:pt x="7952" y="5607"/>
                  </a:lnTo>
                  <a:lnTo>
                    <a:pt x="7833" y="5925"/>
                  </a:lnTo>
                  <a:lnTo>
                    <a:pt x="7674" y="6243"/>
                  </a:lnTo>
                  <a:lnTo>
                    <a:pt x="7515" y="6521"/>
                  </a:lnTo>
                  <a:lnTo>
                    <a:pt x="7276" y="6800"/>
                  </a:lnTo>
                  <a:lnTo>
                    <a:pt x="7077" y="7078"/>
                  </a:lnTo>
                  <a:lnTo>
                    <a:pt x="6799" y="7277"/>
                  </a:lnTo>
                  <a:lnTo>
                    <a:pt x="6521" y="7515"/>
                  </a:lnTo>
                  <a:lnTo>
                    <a:pt x="6242" y="7674"/>
                  </a:lnTo>
                  <a:lnTo>
                    <a:pt x="5924" y="7833"/>
                  </a:lnTo>
                  <a:lnTo>
                    <a:pt x="5606" y="7953"/>
                  </a:lnTo>
                  <a:lnTo>
                    <a:pt x="5248" y="8032"/>
                  </a:lnTo>
                  <a:lnTo>
                    <a:pt x="4890" y="8112"/>
                  </a:lnTo>
                  <a:lnTo>
                    <a:pt x="4175" y="8112"/>
                  </a:lnTo>
                  <a:lnTo>
                    <a:pt x="3817" y="8032"/>
                  </a:lnTo>
                  <a:lnTo>
                    <a:pt x="3459" y="7953"/>
                  </a:lnTo>
                  <a:lnTo>
                    <a:pt x="3141" y="7833"/>
                  </a:lnTo>
                  <a:lnTo>
                    <a:pt x="2823" y="7674"/>
                  </a:lnTo>
                  <a:lnTo>
                    <a:pt x="2545" y="7515"/>
                  </a:lnTo>
                  <a:lnTo>
                    <a:pt x="2266" y="7277"/>
                  </a:lnTo>
                  <a:lnTo>
                    <a:pt x="1988" y="7078"/>
                  </a:lnTo>
                  <a:lnTo>
                    <a:pt x="1789" y="6800"/>
                  </a:lnTo>
                  <a:lnTo>
                    <a:pt x="1551" y="6521"/>
                  </a:lnTo>
                  <a:lnTo>
                    <a:pt x="1392" y="6243"/>
                  </a:lnTo>
                  <a:lnTo>
                    <a:pt x="1233" y="5925"/>
                  </a:lnTo>
                  <a:lnTo>
                    <a:pt x="1113" y="5607"/>
                  </a:lnTo>
                  <a:lnTo>
                    <a:pt x="1034" y="5249"/>
                  </a:lnTo>
                  <a:lnTo>
                    <a:pt x="954" y="4891"/>
                  </a:lnTo>
                  <a:lnTo>
                    <a:pt x="954" y="4533"/>
                  </a:lnTo>
                  <a:lnTo>
                    <a:pt x="954" y="4176"/>
                  </a:lnTo>
                  <a:lnTo>
                    <a:pt x="1034" y="3818"/>
                  </a:lnTo>
                  <a:lnTo>
                    <a:pt x="1113" y="3460"/>
                  </a:lnTo>
                  <a:lnTo>
                    <a:pt x="1233" y="3142"/>
                  </a:lnTo>
                  <a:lnTo>
                    <a:pt x="1392" y="2824"/>
                  </a:lnTo>
                  <a:lnTo>
                    <a:pt x="1551" y="2546"/>
                  </a:lnTo>
                  <a:lnTo>
                    <a:pt x="1789" y="2267"/>
                  </a:lnTo>
                  <a:lnTo>
                    <a:pt x="1988" y="1989"/>
                  </a:lnTo>
                  <a:lnTo>
                    <a:pt x="2266" y="1790"/>
                  </a:lnTo>
                  <a:lnTo>
                    <a:pt x="2545" y="1552"/>
                  </a:lnTo>
                  <a:lnTo>
                    <a:pt x="2823" y="1392"/>
                  </a:lnTo>
                  <a:lnTo>
                    <a:pt x="3141" y="1233"/>
                  </a:lnTo>
                  <a:lnTo>
                    <a:pt x="3459" y="1114"/>
                  </a:lnTo>
                  <a:lnTo>
                    <a:pt x="3817" y="1035"/>
                  </a:lnTo>
                  <a:lnTo>
                    <a:pt x="4175" y="955"/>
                  </a:lnTo>
                  <a:close/>
                  <a:moveTo>
                    <a:pt x="4533" y="1"/>
                  </a:moveTo>
                  <a:lnTo>
                    <a:pt x="4055" y="41"/>
                  </a:lnTo>
                  <a:lnTo>
                    <a:pt x="3618" y="80"/>
                  </a:lnTo>
                  <a:lnTo>
                    <a:pt x="3181" y="200"/>
                  </a:lnTo>
                  <a:lnTo>
                    <a:pt x="2783" y="359"/>
                  </a:lnTo>
                  <a:lnTo>
                    <a:pt x="2386" y="558"/>
                  </a:lnTo>
                  <a:lnTo>
                    <a:pt x="1988" y="756"/>
                  </a:lnTo>
                  <a:lnTo>
                    <a:pt x="1630" y="1035"/>
                  </a:lnTo>
                  <a:lnTo>
                    <a:pt x="1312" y="1313"/>
                  </a:lnTo>
                  <a:lnTo>
                    <a:pt x="1034" y="1631"/>
                  </a:lnTo>
                  <a:lnTo>
                    <a:pt x="755" y="1989"/>
                  </a:lnTo>
                  <a:lnTo>
                    <a:pt x="557" y="2386"/>
                  </a:lnTo>
                  <a:lnTo>
                    <a:pt x="358" y="2784"/>
                  </a:lnTo>
                  <a:lnTo>
                    <a:pt x="199" y="3182"/>
                  </a:lnTo>
                  <a:lnTo>
                    <a:pt x="80" y="3619"/>
                  </a:lnTo>
                  <a:lnTo>
                    <a:pt x="40" y="4056"/>
                  </a:lnTo>
                  <a:lnTo>
                    <a:pt x="0" y="4533"/>
                  </a:lnTo>
                  <a:lnTo>
                    <a:pt x="40" y="5011"/>
                  </a:lnTo>
                  <a:lnTo>
                    <a:pt x="80" y="5448"/>
                  </a:lnTo>
                  <a:lnTo>
                    <a:pt x="199" y="5885"/>
                  </a:lnTo>
                  <a:lnTo>
                    <a:pt x="358" y="6283"/>
                  </a:lnTo>
                  <a:lnTo>
                    <a:pt x="557" y="6680"/>
                  </a:lnTo>
                  <a:lnTo>
                    <a:pt x="755" y="7078"/>
                  </a:lnTo>
                  <a:lnTo>
                    <a:pt x="1034" y="7436"/>
                  </a:lnTo>
                  <a:lnTo>
                    <a:pt x="1312" y="7754"/>
                  </a:lnTo>
                  <a:lnTo>
                    <a:pt x="1630" y="8032"/>
                  </a:lnTo>
                  <a:lnTo>
                    <a:pt x="1988" y="8311"/>
                  </a:lnTo>
                  <a:lnTo>
                    <a:pt x="2386" y="8509"/>
                  </a:lnTo>
                  <a:lnTo>
                    <a:pt x="2783" y="8708"/>
                  </a:lnTo>
                  <a:lnTo>
                    <a:pt x="3181" y="8867"/>
                  </a:lnTo>
                  <a:lnTo>
                    <a:pt x="3618" y="8986"/>
                  </a:lnTo>
                  <a:lnTo>
                    <a:pt x="4055" y="9026"/>
                  </a:lnTo>
                  <a:lnTo>
                    <a:pt x="4533" y="9066"/>
                  </a:lnTo>
                  <a:lnTo>
                    <a:pt x="5010" y="9026"/>
                  </a:lnTo>
                  <a:lnTo>
                    <a:pt x="5447" y="8986"/>
                  </a:lnTo>
                  <a:lnTo>
                    <a:pt x="5884" y="8867"/>
                  </a:lnTo>
                  <a:lnTo>
                    <a:pt x="6282" y="8708"/>
                  </a:lnTo>
                  <a:lnTo>
                    <a:pt x="6680" y="8509"/>
                  </a:lnTo>
                  <a:lnTo>
                    <a:pt x="7077" y="8311"/>
                  </a:lnTo>
                  <a:lnTo>
                    <a:pt x="7435" y="8032"/>
                  </a:lnTo>
                  <a:lnTo>
                    <a:pt x="7753" y="7754"/>
                  </a:lnTo>
                  <a:lnTo>
                    <a:pt x="8031" y="7436"/>
                  </a:lnTo>
                  <a:lnTo>
                    <a:pt x="8310" y="7078"/>
                  </a:lnTo>
                  <a:lnTo>
                    <a:pt x="8508" y="6680"/>
                  </a:lnTo>
                  <a:lnTo>
                    <a:pt x="8707" y="6283"/>
                  </a:lnTo>
                  <a:lnTo>
                    <a:pt x="8866" y="5885"/>
                  </a:lnTo>
                  <a:lnTo>
                    <a:pt x="8986" y="5448"/>
                  </a:lnTo>
                  <a:lnTo>
                    <a:pt x="9025" y="5011"/>
                  </a:lnTo>
                  <a:lnTo>
                    <a:pt x="9065" y="4533"/>
                  </a:lnTo>
                  <a:lnTo>
                    <a:pt x="9025" y="4056"/>
                  </a:lnTo>
                  <a:lnTo>
                    <a:pt x="8986" y="3619"/>
                  </a:lnTo>
                  <a:lnTo>
                    <a:pt x="8866" y="3182"/>
                  </a:lnTo>
                  <a:lnTo>
                    <a:pt x="8707" y="2784"/>
                  </a:lnTo>
                  <a:lnTo>
                    <a:pt x="8508" y="2386"/>
                  </a:lnTo>
                  <a:lnTo>
                    <a:pt x="8310" y="1989"/>
                  </a:lnTo>
                  <a:lnTo>
                    <a:pt x="8031" y="1631"/>
                  </a:lnTo>
                  <a:lnTo>
                    <a:pt x="7753" y="1313"/>
                  </a:lnTo>
                  <a:lnTo>
                    <a:pt x="7435" y="1035"/>
                  </a:lnTo>
                  <a:lnTo>
                    <a:pt x="7077" y="756"/>
                  </a:lnTo>
                  <a:lnTo>
                    <a:pt x="6680" y="558"/>
                  </a:lnTo>
                  <a:lnTo>
                    <a:pt x="6282" y="359"/>
                  </a:lnTo>
                  <a:lnTo>
                    <a:pt x="5884" y="200"/>
                  </a:lnTo>
                  <a:lnTo>
                    <a:pt x="5447" y="80"/>
                  </a:lnTo>
                  <a:lnTo>
                    <a:pt x="5010" y="41"/>
                  </a:lnTo>
                  <a:lnTo>
                    <a:pt x="45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Google Shape;1567;p79">
            <a:extLst>
              <a:ext uri="{FF2B5EF4-FFF2-40B4-BE49-F238E27FC236}">
                <a16:creationId xmlns:a16="http://schemas.microsoft.com/office/drawing/2014/main" id="{FE153B5D-3359-E88C-79DD-5E9EE26578C2}"/>
              </a:ext>
            </a:extLst>
          </p:cNvPr>
          <p:cNvSpPr/>
          <p:nvPr/>
        </p:nvSpPr>
        <p:spPr>
          <a:xfrm>
            <a:off x="540102" y="4389645"/>
            <a:ext cx="485906" cy="485906"/>
          </a:xfrm>
          <a:prstGeom prst="ellipse">
            <a:avLst/>
          </a:prstGeom>
          <a:gradFill>
            <a:gsLst>
              <a:gs pos="0">
                <a:srgbClr val="34D1F0"/>
              </a:gs>
              <a:gs pos="100000">
                <a:srgbClr val="F30497">
                  <a:alpha val="33725"/>
                </a:srgbClr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5" name="Google Shape;1568;p79">
            <a:extLst>
              <a:ext uri="{FF2B5EF4-FFF2-40B4-BE49-F238E27FC236}">
                <a16:creationId xmlns:a16="http://schemas.microsoft.com/office/drawing/2014/main" id="{E19DE305-520A-815A-DF4F-0F250290C1D3}"/>
              </a:ext>
            </a:extLst>
          </p:cNvPr>
          <p:cNvSpPr txBox="1">
            <a:spLocks/>
          </p:cNvSpPr>
          <p:nvPr/>
        </p:nvSpPr>
        <p:spPr>
          <a:xfrm>
            <a:off x="456360" y="4389643"/>
            <a:ext cx="653387" cy="48590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  <a:buClrTx/>
              <a:buFontTx/>
            </a:pPr>
            <a:r>
              <a:rPr lang="en" sz="2000" dirty="0">
                <a:solidFill>
                  <a:schemeClr val="bg1"/>
                </a:solidFill>
                <a:latin typeface="Rubik" panose="020B0604020202020204" charset="-79"/>
                <a:cs typeface="Rubik" panose="020B0604020202020204" charset="-79"/>
              </a:rPr>
              <a:t>17</a:t>
            </a:r>
          </a:p>
        </p:txBody>
      </p:sp>
    </p:spTree>
    <p:extLst>
      <p:ext uri="{BB962C8B-B14F-4D97-AF65-F5344CB8AC3E}">
        <p14:creationId xmlns:p14="http://schemas.microsoft.com/office/powerpoint/2010/main" val="31404187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4" name="Google Shape;1224;p72"/>
          <p:cNvGrpSpPr/>
          <p:nvPr/>
        </p:nvGrpSpPr>
        <p:grpSpPr>
          <a:xfrm rot="8999997">
            <a:off x="4080698" y="927605"/>
            <a:ext cx="734082" cy="944369"/>
            <a:chOff x="-1801893" y="797341"/>
            <a:chExt cx="1311331" cy="1686978"/>
          </a:xfrm>
        </p:grpSpPr>
        <p:sp>
          <p:nvSpPr>
            <p:cNvPr id="1225" name="Google Shape;1225;p72"/>
            <p:cNvSpPr/>
            <p:nvPr/>
          </p:nvSpPr>
          <p:spPr>
            <a:xfrm rot="-1562679">
              <a:off x="-1189862" y="1893879"/>
              <a:ext cx="626346" cy="477163"/>
            </a:xfrm>
            <a:custGeom>
              <a:avLst/>
              <a:gdLst/>
              <a:ahLst/>
              <a:cxnLst/>
              <a:rect l="l" t="t" r="r" b="b"/>
              <a:pathLst>
                <a:path w="7516" h="5726" extrusionOk="0">
                  <a:moveTo>
                    <a:pt x="5368" y="0"/>
                  </a:moveTo>
                  <a:lnTo>
                    <a:pt x="5170" y="199"/>
                  </a:lnTo>
                  <a:lnTo>
                    <a:pt x="4891" y="358"/>
                  </a:lnTo>
                  <a:lnTo>
                    <a:pt x="4573" y="477"/>
                  </a:lnTo>
                  <a:lnTo>
                    <a:pt x="4215" y="517"/>
                  </a:lnTo>
                  <a:lnTo>
                    <a:pt x="3023" y="597"/>
                  </a:lnTo>
                  <a:lnTo>
                    <a:pt x="2903" y="597"/>
                  </a:lnTo>
                  <a:lnTo>
                    <a:pt x="2585" y="557"/>
                  </a:lnTo>
                  <a:lnTo>
                    <a:pt x="2267" y="477"/>
                  </a:lnTo>
                  <a:lnTo>
                    <a:pt x="1989" y="318"/>
                  </a:lnTo>
                  <a:lnTo>
                    <a:pt x="1750" y="159"/>
                  </a:lnTo>
                  <a:lnTo>
                    <a:pt x="1393" y="517"/>
                  </a:lnTo>
                  <a:lnTo>
                    <a:pt x="1035" y="954"/>
                  </a:lnTo>
                  <a:lnTo>
                    <a:pt x="717" y="1511"/>
                  </a:lnTo>
                  <a:lnTo>
                    <a:pt x="558" y="1829"/>
                  </a:lnTo>
                  <a:lnTo>
                    <a:pt x="399" y="2187"/>
                  </a:lnTo>
                  <a:lnTo>
                    <a:pt x="279" y="2545"/>
                  </a:lnTo>
                  <a:lnTo>
                    <a:pt x="160" y="2903"/>
                  </a:lnTo>
                  <a:lnTo>
                    <a:pt x="80" y="3340"/>
                  </a:lnTo>
                  <a:lnTo>
                    <a:pt x="41" y="3777"/>
                  </a:lnTo>
                  <a:lnTo>
                    <a:pt x="1" y="4215"/>
                  </a:lnTo>
                  <a:lnTo>
                    <a:pt x="41" y="4692"/>
                  </a:lnTo>
                  <a:lnTo>
                    <a:pt x="80" y="5209"/>
                  </a:lnTo>
                  <a:lnTo>
                    <a:pt x="200" y="5726"/>
                  </a:lnTo>
                  <a:lnTo>
                    <a:pt x="319" y="5686"/>
                  </a:lnTo>
                  <a:lnTo>
                    <a:pt x="558" y="5606"/>
                  </a:lnTo>
                  <a:lnTo>
                    <a:pt x="995" y="5368"/>
                  </a:lnTo>
                  <a:lnTo>
                    <a:pt x="1472" y="5010"/>
                  </a:lnTo>
                  <a:lnTo>
                    <a:pt x="1750" y="4771"/>
                  </a:lnTo>
                  <a:lnTo>
                    <a:pt x="2029" y="4493"/>
                  </a:lnTo>
                  <a:lnTo>
                    <a:pt x="2307" y="4175"/>
                  </a:lnTo>
                  <a:lnTo>
                    <a:pt x="2585" y="3777"/>
                  </a:lnTo>
                  <a:lnTo>
                    <a:pt x="2864" y="3340"/>
                  </a:lnTo>
                  <a:lnTo>
                    <a:pt x="3142" y="2823"/>
                  </a:lnTo>
                  <a:lnTo>
                    <a:pt x="3380" y="2266"/>
                  </a:lnTo>
                  <a:lnTo>
                    <a:pt x="3619" y="1630"/>
                  </a:lnTo>
                  <a:lnTo>
                    <a:pt x="3937" y="2227"/>
                  </a:lnTo>
                  <a:lnTo>
                    <a:pt x="4255" y="2783"/>
                  </a:lnTo>
                  <a:lnTo>
                    <a:pt x="4573" y="3221"/>
                  </a:lnTo>
                  <a:lnTo>
                    <a:pt x="4891" y="3658"/>
                  </a:lnTo>
                  <a:lnTo>
                    <a:pt x="5209" y="4016"/>
                  </a:lnTo>
                  <a:lnTo>
                    <a:pt x="5527" y="4294"/>
                  </a:lnTo>
                  <a:lnTo>
                    <a:pt x="5846" y="4533"/>
                  </a:lnTo>
                  <a:lnTo>
                    <a:pt x="6124" y="4771"/>
                  </a:lnTo>
                  <a:lnTo>
                    <a:pt x="6680" y="5050"/>
                  </a:lnTo>
                  <a:lnTo>
                    <a:pt x="7078" y="5209"/>
                  </a:lnTo>
                  <a:lnTo>
                    <a:pt x="7356" y="5288"/>
                  </a:lnTo>
                  <a:lnTo>
                    <a:pt x="7476" y="5328"/>
                  </a:lnTo>
                  <a:lnTo>
                    <a:pt x="7515" y="4811"/>
                  </a:lnTo>
                  <a:lnTo>
                    <a:pt x="7515" y="4294"/>
                  </a:lnTo>
                  <a:lnTo>
                    <a:pt x="7515" y="3817"/>
                  </a:lnTo>
                  <a:lnTo>
                    <a:pt x="7436" y="3380"/>
                  </a:lnTo>
                  <a:lnTo>
                    <a:pt x="7356" y="2982"/>
                  </a:lnTo>
                  <a:lnTo>
                    <a:pt x="7237" y="2585"/>
                  </a:lnTo>
                  <a:lnTo>
                    <a:pt x="7078" y="2227"/>
                  </a:lnTo>
                  <a:lnTo>
                    <a:pt x="6919" y="1869"/>
                  </a:lnTo>
                  <a:lnTo>
                    <a:pt x="6561" y="1273"/>
                  </a:lnTo>
                  <a:lnTo>
                    <a:pt x="6164" y="756"/>
                  </a:lnTo>
                  <a:lnTo>
                    <a:pt x="5766" y="318"/>
                  </a:lnTo>
                  <a:lnTo>
                    <a:pt x="5368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72"/>
            <p:cNvSpPr/>
            <p:nvPr/>
          </p:nvSpPr>
          <p:spPr>
            <a:xfrm rot="-1562679">
              <a:off x="-1189862" y="1893879"/>
              <a:ext cx="626346" cy="477163"/>
            </a:xfrm>
            <a:custGeom>
              <a:avLst/>
              <a:gdLst/>
              <a:ahLst/>
              <a:cxnLst/>
              <a:rect l="l" t="t" r="r" b="b"/>
              <a:pathLst>
                <a:path w="7516" h="5726" fill="none" extrusionOk="0">
                  <a:moveTo>
                    <a:pt x="5368" y="0"/>
                  </a:moveTo>
                  <a:lnTo>
                    <a:pt x="5368" y="0"/>
                  </a:lnTo>
                  <a:lnTo>
                    <a:pt x="5170" y="199"/>
                  </a:lnTo>
                  <a:lnTo>
                    <a:pt x="4891" y="358"/>
                  </a:lnTo>
                  <a:lnTo>
                    <a:pt x="4573" y="477"/>
                  </a:lnTo>
                  <a:lnTo>
                    <a:pt x="4215" y="517"/>
                  </a:lnTo>
                  <a:lnTo>
                    <a:pt x="3023" y="597"/>
                  </a:lnTo>
                  <a:lnTo>
                    <a:pt x="3023" y="597"/>
                  </a:lnTo>
                  <a:lnTo>
                    <a:pt x="2903" y="597"/>
                  </a:lnTo>
                  <a:lnTo>
                    <a:pt x="2903" y="597"/>
                  </a:lnTo>
                  <a:lnTo>
                    <a:pt x="2585" y="557"/>
                  </a:lnTo>
                  <a:lnTo>
                    <a:pt x="2267" y="477"/>
                  </a:lnTo>
                  <a:lnTo>
                    <a:pt x="1989" y="318"/>
                  </a:lnTo>
                  <a:lnTo>
                    <a:pt x="1750" y="159"/>
                  </a:lnTo>
                  <a:lnTo>
                    <a:pt x="1750" y="159"/>
                  </a:lnTo>
                  <a:lnTo>
                    <a:pt x="1393" y="517"/>
                  </a:lnTo>
                  <a:lnTo>
                    <a:pt x="1035" y="954"/>
                  </a:lnTo>
                  <a:lnTo>
                    <a:pt x="717" y="1511"/>
                  </a:lnTo>
                  <a:lnTo>
                    <a:pt x="558" y="1829"/>
                  </a:lnTo>
                  <a:lnTo>
                    <a:pt x="399" y="2187"/>
                  </a:lnTo>
                  <a:lnTo>
                    <a:pt x="279" y="2545"/>
                  </a:lnTo>
                  <a:lnTo>
                    <a:pt x="160" y="2903"/>
                  </a:lnTo>
                  <a:lnTo>
                    <a:pt x="80" y="3340"/>
                  </a:lnTo>
                  <a:lnTo>
                    <a:pt x="41" y="3777"/>
                  </a:lnTo>
                  <a:lnTo>
                    <a:pt x="1" y="4215"/>
                  </a:lnTo>
                  <a:lnTo>
                    <a:pt x="41" y="4692"/>
                  </a:lnTo>
                  <a:lnTo>
                    <a:pt x="80" y="5209"/>
                  </a:lnTo>
                  <a:lnTo>
                    <a:pt x="200" y="5726"/>
                  </a:lnTo>
                  <a:lnTo>
                    <a:pt x="200" y="5726"/>
                  </a:lnTo>
                  <a:lnTo>
                    <a:pt x="319" y="5686"/>
                  </a:lnTo>
                  <a:lnTo>
                    <a:pt x="558" y="5606"/>
                  </a:lnTo>
                  <a:lnTo>
                    <a:pt x="995" y="5368"/>
                  </a:lnTo>
                  <a:lnTo>
                    <a:pt x="1472" y="5010"/>
                  </a:lnTo>
                  <a:lnTo>
                    <a:pt x="1750" y="4771"/>
                  </a:lnTo>
                  <a:lnTo>
                    <a:pt x="2029" y="4493"/>
                  </a:lnTo>
                  <a:lnTo>
                    <a:pt x="2307" y="4175"/>
                  </a:lnTo>
                  <a:lnTo>
                    <a:pt x="2585" y="3777"/>
                  </a:lnTo>
                  <a:lnTo>
                    <a:pt x="2864" y="3340"/>
                  </a:lnTo>
                  <a:lnTo>
                    <a:pt x="3142" y="2823"/>
                  </a:lnTo>
                  <a:lnTo>
                    <a:pt x="3380" y="2266"/>
                  </a:lnTo>
                  <a:lnTo>
                    <a:pt x="3619" y="1630"/>
                  </a:lnTo>
                  <a:lnTo>
                    <a:pt x="3619" y="1630"/>
                  </a:lnTo>
                  <a:lnTo>
                    <a:pt x="3937" y="2227"/>
                  </a:lnTo>
                  <a:lnTo>
                    <a:pt x="4255" y="2783"/>
                  </a:lnTo>
                  <a:lnTo>
                    <a:pt x="4573" y="3221"/>
                  </a:lnTo>
                  <a:lnTo>
                    <a:pt x="4891" y="3658"/>
                  </a:lnTo>
                  <a:lnTo>
                    <a:pt x="5209" y="4016"/>
                  </a:lnTo>
                  <a:lnTo>
                    <a:pt x="5527" y="4294"/>
                  </a:lnTo>
                  <a:lnTo>
                    <a:pt x="5846" y="4533"/>
                  </a:lnTo>
                  <a:lnTo>
                    <a:pt x="6124" y="4771"/>
                  </a:lnTo>
                  <a:lnTo>
                    <a:pt x="6680" y="5050"/>
                  </a:lnTo>
                  <a:lnTo>
                    <a:pt x="7078" y="5209"/>
                  </a:lnTo>
                  <a:lnTo>
                    <a:pt x="7356" y="5288"/>
                  </a:lnTo>
                  <a:lnTo>
                    <a:pt x="7476" y="5328"/>
                  </a:lnTo>
                  <a:lnTo>
                    <a:pt x="7476" y="5328"/>
                  </a:lnTo>
                  <a:lnTo>
                    <a:pt x="7515" y="4811"/>
                  </a:lnTo>
                  <a:lnTo>
                    <a:pt x="7515" y="4294"/>
                  </a:lnTo>
                  <a:lnTo>
                    <a:pt x="7515" y="3817"/>
                  </a:lnTo>
                  <a:lnTo>
                    <a:pt x="7436" y="3380"/>
                  </a:lnTo>
                  <a:lnTo>
                    <a:pt x="7356" y="2982"/>
                  </a:lnTo>
                  <a:lnTo>
                    <a:pt x="7237" y="2585"/>
                  </a:lnTo>
                  <a:lnTo>
                    <a:pt x="7078" y="2227"/>
                  </a:lnTo>
                  <a:lnTo>
                    <a:pt x="6919" y="1869"/>
                  </a:lnTo>
                  <a:lnTo>
                    <a:pt x="6561" y="1273"/>
                  </a:lnTo>
                  <a:lnTo>
                    <a:pt x="6164" y="756"/>
                  </a:lnTo>
                  <a:lnTo>
                    <a:pt x="5766" y="318"/>
                  </a:lnTo>
                  <a:lnTo>
                    <a:pt x="5368" y="0"/>
                  </a:ln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72"/>
            <p:cNvSpPr/>
            <p:nvPr/>
          </p:nvSpPr>
          <p:spPr>
            <a:xfrm rot="-1562679">
              <a:off x="-1570026" y="863525"/>
              <a:ext cx="576595" cy="1189491"/>
            </a:xfrm>
            <a:custGeom>
              <a:avLst/>
              <a:gdLst/>
              <a:ahLst/>
              <a:cxnLst/>
              <a:rect l="l" t="t" r="r" b="b"/>
              <a:pathLst>
                <a:path w="6919" h="14274" extrusionOk="0">
                  <a:moveTo>
                    <a:pt x="2147" y="3658"/>
                  </a:moveTo>
                  <a:lnTo>
                    <a:pt x="2346" y="3698"/>
                  </a:lnTo>
                  <a:lnTo>
                    <a:pt x="2505" y="3777"/>
                  </a:lnTo>
                  <a:lnTo>
                    <a:pt x="2624" y="3936"/>
                  </a:lnTo>
                  <a:lnTo>
                    <a:pt x="2664" y="4135"/>
                  </a:lnTo>
                  <a:lnTo>
                    <a:pt x="2624" y="4374"/>
                  </a:lnTo>
                  <a:lnTo>
                    <a:pt x="2545" y="4533"/>
                  </a:lnTo>
                  <a:lnTo>
                    <a:pt x="2346" y="4652"/>
                  </a:lnTo>
                  <a:lnTo>
                    <a:pt x="2147" y="4692"/>
                  </a:lnTo>
                  <a:lnTo>
                    <a:pt x="1948" y="4652"/>
                  </a:lnTo>
                  <a:lnTo>
                    <a:pt x="1749" y="4572"/>
                  </a:lnTo>
                  <a:lnTo>
                    <a:pt x="1670" y="4413"/>
                  </a:lnTo>
                  <a:lnTo>
                    <a:pt x="1590" y="4215"/>
                  </a:lnTo>
                  <a:lnTo>
                    <a:pt x="1630" y="4016"/>
                  </a:lnTo>
                  <a:lnTo>
                    <a:pt x="1749" y="3817"/>
                  </a:lnTo>
                  <a:lnTo>
                    <a:pt x="1909" y="3698"/>
                  </a:lnTo>
                  <a:lnTo>
                    <a:pt x="2107" y="3658"/>
                  </a:lnTo>
                  <a:close/>
                  <a:moveTo>
                    <a:pt x="4135" y="6878"/>
                  </a:moveTo>
                  <a:lnTo>
                    <a:pt x="4294" y="7117"/>
                  </a:lnTo>
                  <a:lnTo>
                    <a:pt x="4453" y="7395"/>
                  </a:lnTo>
                  <a:lnTo>
                    <a:pt x="4652" y="7753"/>
                  </a:lnTo>
                  <a:lnTo>
                    <a:pt x="4811" y="8190"/>
                  </a:lnTo>
                  <a:lnTo>
                    <a:pt x="4930" y="8707"/>
                  </a:lnTo>
                  <a:lnTo>
                    <a:pt x="4970" y="8986"/>
                  </a:lnTo>
                  <a:lnTo>
                    <a:pt x="4970" y="9264"/>
                  </a:lnTo>
                  <a:lnTo>
                    <a:pt x="4970" y="9582"/>
                  </a:lnTo>
                  <a:lnTo>
                    <a:pt x="4930" y="9900"/>
                  </a:lnTo>
                  <a:lnTo>
                    <a:pt x="4692" y="9860"/>
                  </a:lnTo>
                  <a:lnTo>
                    <a:pt x="4453" y="9781"/>
                  </a:lnTo>
                  <a:lnTo>
                    <a:pt x="4135" y="9622"/>
                  </a:lnTo>
                  <a:lnTo>
                    <a:pt x="3737" y="9383"/>
                  </a:lnTo>
                  <a:lnTo>
                    <a:pt x="3300" y="9025"/>
                  </a:lnTo>
                  <a:lnTo>
                    <a:pt x="2823" y="8548"/>
                  </a:lnTo>
                  <a:lnTo>
                    <a:pt x="2306" y="7912"/>
                  </a:lnTo>
                  <a:lnTo>
                    <a:pt x="2465" y="7793"/>
                  </a:lnTo>
                  <a:lnTo>
                    <a:pt x="2823" y="7475"/>
                  </a:lnTo>
                  <a:lnTo>
                    <a:pt x="3101" y="7276"/>
                  </a:lnTo>
                  <a:lnTo>
                    <a:pt x="3380" y="7117"/>
                  </a:lnTo>
                  <a:lnTo>
                    <a:pt x="3737" y="6958"/>
                  </a:lnTo>
                  <a:lnTo>
                    <a:pt x="4135" y="6878"/>
                  </a:lnTo>
                  <a:close/>
                  <a:moveTo>
                    <a:pt x="2704" y="0"/>
                  </a:moveTo>
                  <a:lnTo>
                    <a:pt x="2505" y="40"/>
                  </a:lnTo>
                  <a:lnTo>
                    <a:pt x="2306" y="119"/>
                  </a:lnTo>
                  <a:lnTo>
                    <a:pt x="2107" y="199"/>
                  </a:lnTo>
                  <a:lnTo>
                    <a:pt x="1909" y="318"/>
                  </a:lnTo>
                  <a:lnTo>
                    <a:pt x="1749" y="437"/>
                  </a:lnTo>
                  <a:lnTo>
                    <a:pt x="1590" y="596"/>
                  </a:lnTo>
                  <a:lnTo>
                    <a:pt x="1471" y="795"/>
                  </a:lnTo>
                  <a:lnTo>
                    <a:pt x="1193" y="1312"/>
                  </a:lnTo>
                  <a:lnTo>
                    <a:pt x="954" y="1829"/>
                  </a:lnTo>
                  <a:lnTo>
                    <a:pt x="755" y="2346"/>
                  </a:lnTo>
                  <a:lnTo>
                    <a:pt x="557" y="2863"/>
                  </a:lnTo>
                  <a:lnTo>
                    <a:pt x="398" y="3340"/>
                  </a:lnTo>
                  <a:lnTo>
                    <a:pt x="278" y="3857"/>
                  </a:lnTo>
                  <a:lnTo>
                    <a:pt x="80" y="4851"/>
                  </a:lnTo>
                  <a:lnTo>
                    <a:pt x="0" y="5805"/>
                  </a:lnTo>
                  <a:lnTo>
                    <a:pt x="0" y="6719"/>
                  </a:lnTo>
                  <a:lnTo>
                    <a:pt x="40" y="7634"/>
                  </a:lnTo>
                  <a:lnTo>
                    <a:pt x="159" y="8509"/>
                  </a:lnTo>
                  <a:lnTo>
                    <a:pt x="318" y="9343"/>
                  </a:lnTo>
                  <a:lnTo>
                    <a:pt x="517" y="10099"/>
                  </a:lnTo>
                  <a:lnTo>
                    <a:pt x="755" y="10815"/>
                  </a:lnTo>
                  <a:lnTo>
                    <a:pt x="1034" y="11490"/>
                  </a:lnTo>
                  <a:lnTo>
                    <a:pt x="1272" y="12127"/>
                  </a:lnTo>
                  <a:lnTo>
                    <a:pt x="1551" y="12643"/>
                  </a:lnTo>
                  <a:lnTo>
                    <a:pt x="2028" y="13518"/>
                  </a:lnTo>
                  <a:lnTo>
                    <a:pt x="2147" y="13677"/>
                  </a:lnTo>
                  <a:lnTo>
                    <a:pt x="2266" y="13836"/>
                  </a:lnTo>
                  <a:lnTo>
                    <a:pt x="2505" y="13995"/>
                  </a:lnTo>
                  <a:lnTo>
                    <a:pt x="2783" y="14154"/>
                  </a:lnTo>
                  <a:lnTo>
                    <a:pt x="3101" y="14234"/>
                  </a:lnTo>
                  <a:lnTo>
                    <a:pt x="3419" y="14274"/>
                  </a:lnTo>
                  <a:lnTo>
                    <a:pt x="3539" y="14274"/>
                  </a:lnTo>
                  <a:lnTo>
                    <a:pt x="4731" y="14194"/>
                  </a:lnTo>
                  <a:lnTo>
                    <a:pt x="5089" y="14154"/>
                  </a:lnTo>
                  <a:lnTo>
                    <a:pt x="5407" y="14035"/>
                  </a:lnTo>
                  <a:lnTo>
                    <a:pt x="5686" y="13876"/>
                  </a:lnTo>
                  <a:lnTo>
                    <a:pt x="5884" y="13677"/>
                  </a:lnTo>
                  <a:lnTo>
                    <a:pt x="6083" y="13399"/>
                  </a:lnTo>
                  <a:lnTo>
                    <a:pt x="6203" y="13121"/>
                  </a:lnTo>
                  <a:lnTo>
                    <a:pt x="6481" y="12047"/>
                  </a:lnTo>
                  <a:lnTo>
                    <a:pt x="6600" y="11411"/>
                  </a:lnTo>
                  <a:lnTo>
                    <a:pt x="6719" y="10695"/>
                  </a:lnTo>
                  <a:lnTo>
                    <a:pt x="6799" y="9940"/>
                  </a:lnTo>
                  <a:lnTo>
                    <a:pt x="6878" y="9145"/>
                  </a:lnTo>
                  <a:lnTo>
                    <a:pt x="6918" y="8310"/>
                  </a:lnTo>
                  <a:lnTo>
                    <a:pt x="6878" y="7435"/>
                  </a:lnTo>
                  <a:lnTo>
                    <a:pt x="6799" y="6560"/>
                  </a:lnTo>
                  <a:lnTo>
                    <a:pt x="6680" y="5646"/>
                  </a:lnTo>
                  <a:lnTo>
                    <a:pt x="6481" y="4771"/>
                  </a:lnTo>
                  <a:lnTo>
                    <a:pt x="6203" y="3857"/>
                  </a:lnTo>
                  <a:lnTo>
                    <a:pt x="5845" y="2982"/>
                  </a:lnTo>
                  <a:lnTo>
                    <a:pt x="5606" y="2545"/>
                  </a:lnTo>
                  <a:lnTo>
                    <a:pt x="5368" y="2107"/>
                  </a:lnTo>
                  <a:lnTo>
                    <a:pt x="5089" y="1710"/>
                  </a:lnTo>
                  <a:lnTo>
                    <a:pt x="4811" y="1272"/>
                  </a:lnTo>
                  <a:lnTo>
                    <a:pt x="4493" y="875"/>
                  </a:lnTo>
                  <a:lnTo>
                    <a:pt x="4135" y="477"/>
                  </a:lnTo>
                  <a:lnTo>
                    <a:pt x="3857" y="278"/>
                  </a:lnTo>
                  <a:lnTo>
                    <a:pt x="3578" y="119"/>
                  </a:lnTo>
                  <a:lnTo>
                    <a:pt x="3260" y="40"/>
                  </a:lnTo>
                  <a:lnTo>
                    <a:pt x="2942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72"/>
            <p:cNvSpPr/>
            <p:nvPr/>
          </p:nvSpPr>
          <p:spPr>
            <a:xfrm rot="-1562679">
              <a:off x="-1333539" y="1419554"/>
              <a:ext cx="222004" cy="251915"/>
            </a:xfrm>
            <a:custGeom>
              <a:avLst/>
              <a:gdLst/>
              <a:ahLst/>
              <a:cxnLst/>
              <a:rect l="l" t="t" r="r" b="b"/>
              <a:pathLst>
                <a:path w="2664" h="3023" fill="none" extrusionOk="0">
                  <a:moveTo>
                    <a:pt x="2624" y="3022"/>
                  </a:moveTo>
                  <a:lnTo>
                    <a:pt x="2624" y="3022"/>
                  </a:lnTo>
                  <a:lnTo>
                    <a:pt x="2386" y="2982"/>
                  </a:lnTo>
                  <a:lnTo>
                    <a:pt x="2147" y="2903"/>
                  </a:lnTo>
                  <a:lnTo>
                    <a:pt x="1829" y="2744"/>
                  </a:lnTo>
                  <a:lnTo>
                    <a:pt x="1431" y="2505"/>
                  </a:lnTo>
                  <a:lnTo>
                    <a:pt x="994" y="2147"/>
                  </a:lnTo>
                  <a:lnTo>
                    <a:pt x="517" y="1670"/>
                  </a:lnTo>
                  <a:lnTo>
                    <a:pt x="0" y="1034"/>
                  </a:lnTo>
                  <a:lnTo>
                    <a:pt x="0" y="1034"/>
                  </a:lnTo>
                  <a:lnTo>
                    <a:pt x="159" y="915"/>
                  </a:lnTo>
                  <a:lnTo>
                    <a:pt x="517" y="597"/>
                  </a:lnTo>
                  <a:lnTo>
                    <a:pt x="795" y="398"/>
                  </a:lnTo>
                  <a:lnTo>
                    <a:pt x="1074" y="239"/>
                  </a:lnTo>
                  <a:lnTo>
                    <a:pt x="1431" y="80"/>
                  </a:lnTo>
                  <a:lnTo>
                    <a:pt x="1829" y="0"/>
                  </a:lnTo>
                  <a:lnTo>
                    <a:pt x="1829" y="0"/>
                  </a:lnTo>
                  <a:lnTo>
                    <a:pt x="1988" y="239"/>
                  </a:lnTo>
                  <a:lnTo>
                    <a:pt x="2147" y="517"/>
                  </a:lnTo>
                  <a:lnTo>
                    <a:pt x="2346" y="875"/>
                  </a:lnTo>
                  <a:lnTo>
                    <a:pt x="2505" y="1312"/>
                  </a:lnTo>
                  <a:lnTo>
                    <a:pt x="2624" y="1829"/>
                  </a:lnTo>
                  <a:lnTo>
                    <a:pt x="2664" y="2108"/>
                  </a:lnTo>
                  <a:lnTo>
                    <a:pt x="2664" y="2386"/>
                  </a:lnTo>
                  <a:lnTo>
                    <a:pt x="2664" y="2704"/>
                  </a:lnTo>
                  <a:lnTo>
                    <a:pt x="2624" y="3022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72"/>
            <p:cNvSpPr/>
            <p:nvPr/>
          </p:nvSpPr>
          <p:spPr>
            <a:xfrm rot="-1562679">
              <a:off x="-1570026" y="863525"/>
              <a:ext cx="576595" cy="1189491"/>
            </a:xfrm>
            <a:custGeom>
              <a:avLst/>
              <a:gdLst/>
              <a:ahLst/>
              <a:cxnLst/>
              <a:rect l="l" t="t" r="r" b="b"/>
              <a:pathLst>
                <a:path w="6919" h="14274" fill="none" extrusionOk="0">
                  <a:moveTo>
                    <a:pt x="2942" y="0"/>
                  </a:moveTo>
                  <a:lnTo>
                    <a:pt x="2942" y="0"/>
                  </a:lnTo>
                  <a:lnTo>
                    <a:pt x="2704" y="0"/>
                  </a:lnTo>
                  <a:lnTo>
                    <a:pt x="2505" y="40"/>
                  </a:lnTo>
                  <a:lnTo>
                    <a:pt x="2306" y="119"/>
                  </a:lnTo>
                  <a:lnTo>
                    <a:pt x="2107" y="199"/>
                  </a:lnTo>
                  <a:lnTo>
                    <a:pt x="1909" y="318"/>
                  </a:lnTo>
                  <a:lnTo>
                    <a:pt x="1749" y="437"/>
                  </a:lnTo>
                  <a:lnTo>
                    <a:pt x="1590" y="596"/>
                  </a:lnTo>
                  <a:lnTo>
                    <a:pt x="1471" y="795"/>
                  </a:lnTo>
                  <a:lnTo>
                    <a:pt x="1471" y="795"/>
                  </a:lnTo>
                  <a:lnTo>
                    <a:pt x="1193" y="1312"/>
                  </a:lnTo>
                  <a:lnTo>
                    <a:pt x="954" y="1829"/>
                  </a:lnTo>
                  <a:lnTo>
                    <a:pt x="755" y="2346"/>
                  </a:lnTo>
                  <a:lnTo>
                    <a:pt x="557" y="2863"/>
                  </a:lnTo>
                  <a:lnTo>
                    <a:pt x="398" y="3340"/>
                  </a:lnTo>
                  <a:lnTo>
                    <a:pt x="278" y="3857"/>
                  </a:lnTo>
                  <a:lnTo>
                    <a:pt x="80" y="4851"/>
                  </a:lnTo>
                  <a:lnTo>
                    <a:pt x="0" y="5805"/>
                  </a:lnTo>
                  <a:lnTo>
                    <a:pt x="0" y="6719"/>
                  </a:lnTo>
                  <a:lnTo>
                    <a:pt x="40" y="7634"/>
                  </a:lnTo>
                  <a:lnTo>
                    <a:pt x="159" y="8509"/>
                  </a:lnTo>
                  <a:lnTo>
                    <a:pt x="318" y="9343"/>
                  </a:lnTo>
                  <a:lnTo>
                    <a:pt x="517" y="10099"/>
                  </a:lnTo>
                  <a:lnTo>
                    <a:pt x="755" y="10815"/>
                  </a:lnTo>
                  <a:lnTo>
                    <a:pt x="1034" y="11490"/>
                  </a:lnTo>
                  <a:lnTo>
                    <a:pt x="1272" y="12127"/>
                  </a:lnTo>
                  <a:lnTo>
                    <a:pt x="1551" y="12643"/>
                  </a:lnTo>
                  <a:lnTo>
                    <a:pt x="2028" y="13518"/>
                  </a:lnTo>
                  <a:lnTo>
                    <a:pt x="2028" y="13518"/>
                  </a:lnTo>
                  <a:lnTo>
                    <a:pt x="2147" y="13677"/>
                  </a:lnTo>
                  <a:lnTo>
                    <a:pt x="2266" y="13836"/>
                  </a:lnTo>
                  <a:lnTo>
                    <a:pt x="2266" y="13836"/>
                  </a:lnTo>
                  <a:lnTo>
                    <a:pt x="2505" y="13995"/>
                  </a:lnTo>
                  <a:lnTo>
                    <a:pt x="2783" y="14154"/>
                  </a:lnTo>
                  <a:lnTo>
                    <a:pt x="3101" y="14234"/>
                  </a:lnTo>
                  <a:lnTo>
                    <a:pt x="3419" y="14274"/>
                  </a:lnTo>
                  <a:lnTo>
                    <a:pt x="3419" y="14274"/>
                  </a:lnTo>
                  <a:lnTo>
                    <a:pt x="3539" y="14274"/>
                  </a:lnTo>
                  <a:lnTo>
                    <a:pt x="4731" y="14194"/>
                  </a:lnTo>
                  <a:lnTo>
                    <a:pt x="4731" y="14194"/>
                  </a:lnTo>
                  <a:lnTo>
                    <a:pt x="5089" y="14154"/>
                  </a:lnTo>
                  <a:lnTo>
                    <a:pt x="5407" y="14035"/>
                  </a:lnTo>
                  <a:lnTo>
                    <a:pt x="5686" y="13876"/>
                  </a:lnTo>
                  <a:lnTo>
                    <a:pt x="5884" y="13677"/>
                  </a:lnTo>
                  <a:lnTo>
                    <a:pt x="5884" y="13677"/>
                  </a:lnTo>
                  <a:lnTo>
                    <a:pt x="6083" y="13399"/>
                  </a:lnTo>
                  <a:lnTo>
                    <a:pt x="6203" y="13121"/>
                  </a:lnTo>
                  <a:lnTo>
                    <a:pt x="6203" y="13121"/>
                  </a:lnTo>
                  <a:lnTo>
                    <a:pt x="6481" y="12047"/>
                  </a:lnTo>
                  <a:lnTo>
                    <a:pt x="6600" y="11411"/>
                  </a:lnTo>
                  <a:lnTo>
                    <a:pt x="6719" y="10695"/>
                  </a:lnTo>
                  <a:lnTo>
                    <a:pt x="6799" y="9940"/>
                  </a:lnTo>
                  <a:lnTo>
                    <a:pt x="6878" y="9145"/>
                  </a:lnTo>
                  <a:lnTo>
                    <a:pt x="6918" y="8310"/>
                  </a:lnTo>
                  <a:lnTo>
                    <a:pt x="6878" y="7435"/>
                  </a:lnTo>
                  <a:lnTo>
                    <a:pt x="6799" y="6560"/>
                  </a:lnTo>
                  <a:lnTo>
                    <a:pt x="6680" y="5646"/>
                  </a:lnTo>
                  <a:lnTo>
                    <a:pt x="6481" y="4771"/>
                  </a:lnTo>
                  <a:lnTo>
                    <a:pt x="6203" y="3857"/>
                  </a:lnTo>
                  <a:lnTo>
                    <a:pt x="5845" y="2982"/>
                  </a:lnTo>
                  <a:lnTo>
                    <a:pt x="5606" y="2545"/>
                  </a:lnTo>
                  <a:lnTo>
                    <a:pt x="5368" y="2107"/>
                  </a:lnTo>
                  <a:lnTo>
                    <a:pt x="5089" y="1710"/>
                  </a:lnTo>
                  <a:lnTo>
                    <a:pt x="4811" y="1272"/>
                  </a:lnTo>
                  <a:lnTo>
                    <a:pt x="4493" y="875"/>
                  </a:lnTo>
                  <a:lnTo>
                    <a:pt x="4135" y="477"/>
                  </a:lnTo>
                  <a:lnTo>
                    <a:pt x="4135" y="477"/>
                  </a:lnTo>
                  <a:lnTo>
                    <a:pt x="3857" y="278"/>
                  </a:lnTo>
                  <a:lnTo>
                    <a:pt x="3578" y="119"/>
                  </a:lnTo>
                  <a:lnTo>
                    <a:pt x="3260" y="40"/>
                  </a:lnTo>
                  <a:lnTo>
                    <a:pt x="2942" y="0"/>
                  </a:ln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72"/>
            <p:cNvSpPr/>
            <p:nvPr/>
          </p:nvSpPr>
          <p:spPr>
            <a:xfrm rot="-1562679">
              <a:off x="-1333539" y="1419554"/>
              <a:ext cx="222004" cy="251915"/>
            </a:xfrm>
            <a:custGeom>
              <a:avLst/>
              <a:gdLst/>
              <a:ahLst/>
              <a:cxnLst/>
              <a:rect l="l" t="t" r="r" b="b"/>
              <a:pathLst>
                <a:path w="2664" h="3023" fill="none" extrusionOk="0">
                  <a:moveTo>
                    <a:pt x="1829" y="0"/>
                  </a:moveTo>
                  <a:lnTo>
                    <a:pt x="1829" y="0"/>
                  </a:lnTo>
                  <a:lnTo>
                    <a:pt x="1431" y="80"/>
                  </a:lnTo>
                  <a:lnTo>
                    <a:pt x="1074" y="239"/>
                  </a:lnTo>
                  <a:lnTo>
                    <a:pt x="795" y="398"/>
                  </a:lnTo>
                  <a:lnTo>
                    <a:pt x="517" y="597"/>
                  </a:lnTo>
                  <a:lnTo>
                    <a:pt x="159" y="915"/>
                  </a:lnTo>
                  <a:lnTo>
                    <a:pt x="0" y="1034"/>
                  </a:lnTo>
                  <a:lnTo>
                    <a:pt x="0" y="1034"/>
                  </a:lnTo>
                  <a:lnTo>
                    <a:pt x="517" y="1670"/>
                  </a:lnTo>
                  <a:lnTo>
                    <a:pt x="994" y="2147"/>
                  </a:lnTo>
                  <a:lnTo>
                    <a:pt x="1431" y="2505"/>
                  </a:lnTo>
                  <a:lnTo>
                    <a:pt x="1829" y="2744"/>
                  </a:lnTo>
                  <a:lnTo>
                    <a:pt x="2147" y="2903"/>
                  </a:lnTo>
                  <a:lnTo>
                    <a:pt x="2386" y="2982"/>
                  </a:lnTo>
                  <a:lnTo>
                    <a:pt x="2624" y="3022"/>
                  </a:lnTo>
                  <a:lnTo>
                    <a:pt x="2624" y="3022"/>
                  </a:lnTo>
                  <a:lnTo>
                    <a:pt x="2664" y="2704"/>
                  </a:lnTo>
                  <a:lnTo>
                    <a:pt x="2664" y="2386"/>
                  </a:lnTo>
                  <a:lnTo>
                    <a:pt x="2664" y="2108"/>
                  </a:lnTo>
                  <a:lnTo>
                    <a:pt x="2624" y="1829"/>
                  </a:lnTo>
                  <a:lnTo>
                    <a:pt x="2505" y="1312"/>
                  </a:lnTo>
                  <a:lnTo>
                    <a:pt x="2346" y="875"/>
                  </a:lnTo>
                  <a:lnTo>
                    <a:pt x="2147" y="517"/>
                  </a:lnTo>
                  <a:lnTo>
                    <a:pt x="1988" y="239"/>
                  </a:lnTo>
                  <a:lnTo>
                    <a:pt x="1829" y="0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31" name="Google Shape;1231;p72"/>
          <p:cNvGrpSpPr/>
          <p:nvPr/>
        </p:nvGrpSpPr>
        <p:grpSpPr>
          <a:xfrm rot="1800003" flipH="1">
            <a:off x="6112712" y="1166918"/>
            <a:ext cx="563443" cy="843907"/>
            <a:chOff x="-1570026" y="863525"/>
            <a:chExt cx="1006510" cy="1507517"/>
          </a:xfrm>
        </p:grpSpPr>
        <p:sp>
          <p:nvSpPr>
            <p:cNvPr id="1232" name="Google Shape;1232;p72"/>
            <p:cNvSpPr/>
            <p:nvPr/>
          </p:nvSpPr>
          <p:spPr>
            <a:xfrm rot="-1562679">
              <a:off x="-1189862" y="1893879"/>
              <a:ext cx="626346" cy="477163"/>
            </a:xfrm>
            <a:custGeom>
              <a:avLst/>
              <a:gdLst/>
              <a:ahLst/>
              <a:cxnLst/>
              <a:rect l="l" t="t" r="r" b="b"/>
              <a:pathLst>
                <a:path w="7516" h="5726" extrusionOk="0">
                  <a:moveTo>
                    <a:pt x="5368" y="0"/>
                  </a:moveTo>
                  <a:lnTo>
                    <a:pt x="5170" y="199"/>
                  </a:lnTo>
                  <a:lnTo>
                    <a:pt x="4891" y="358"/>
                  </a:lnTo>
                  <a:lnTo>
                    <a:pt x="4573" y="477"/>
                  </a:lnTo>
                  <a:lnTo>
                    <a:pt x="4215" y="517"/>
                  </a:lnTo>
                  <a:lnTo>
                    <a:pt x="3023" y="597"/>
                  </a:lnTo>
                  <a:lnTo>
                    <a:pt x="2903" y="597"/>
                  </a:lnTo>
                  <a:lnTo>
                    <a:pt x="2585" y="557"/>
                  </a:lnTo>
                  <a:lnTo>
                    <a:pt x="2267" y="477"/>
                  </a:lnTo>
                  <a:lnTo>
                    <a:pt x="1989" y="318"/>
                  </a:lnTo>
                  <a:lnTo>
                    <a:pt x="1750" y="159"/>
                  </a:lnTo>
                  <a:lnTo>
                    <a:pt x="1393" y="517"/>
                  </a:lnTo>
                  <a:lnTo>
                    <a:pt x="1035" y="954"/>
                  </a:lnTo>
                  <a:lnTo>
                    <a:pt x="717" y="1511"/>
                  </a:lnTo>
                  <a:lnTo>
                    <a:pt x="558" y="1829"/>
                  </a:lnTo>
                  <a:lnTo>
                    <a:pt x="399" y="2187"/>
                  </a:lnTo>
                  <a:lnTo>
                    <a:pt x="279" y="2545"/>
                  </a:lnTo>
                  <a:lnTo>
                    <a:pt x="160" y="2903"/>
                  </a:lnTo>
                  <a:lnTo>
                    <a:pt x="80" y="3340"/>
                  </a:lnTo>
                  <a:lnTo>
                    <a:pt x="41" y="3777"/>
                  </a:lnTo>
                  <a:lnTo>
                    <a:pt x="1" y="4215"/>
                  </a:lnTo>
                  <a:lnTo>
                    <a:pt x="41" y="4692"/>
                  </a:lnTo>
                  <a:lnTo>
                    <a:pt x="80" y="5209"/>
                  </a:lnTo>
                  <a:lnTo>
                    <a:pt x="200" y="5726"/>
                  </a:lnTo>
                  <a:lnTo>
                    <a:pt x="319" y="5686"/>
                  </a:lnTo>
                  <a:lnTo>
                    <a:pt x="558" y="5606"/>
                  </a:lnTo>
                  <a:lnTo>
                    <a:pt x="995" y="5368"/>
                  </a:lnTo>
                  <a:lnTo>
                    <a:pt x="1472" y="5010"/>
                  </a:lnTo>
                  <a:lnTo>
                    <a:pt x="1750" y="4771"/>
                  </a:lnTo>
                  <a:lnTo>
                    <a:pt x="2029" y="4493"/>
                  </a:lnTo>
                  <a:lnTo>
                    <a:pt x="2307" y="4175"/>
                  </a:lnTo>
                  <a:lnTo>
                    <a:pt x="2585" y="3777"/>
                  </a:lnTo>
                  <a:lnTo>
                    <a:pt x="2864" y="3340"/>
                  </a:lnTo>
                  <a:lnTo>
                    <a:pt x="3142" y="2823"/>
                  </a:lnTo>
                  <a:lnTo>
                    <a:pt x="3380" y="2266"/>
                  </a:lnTo>
                  <a:lnTo>
                    <a:pt x="3619" y="1630"/>
                  </a:lnTo>
                  <a:lnTo>
                    <a:pt x="3937" y="2227"/>
                  </a:lnTo>
                  <a:lnTo>
                    <a:pt x="4255" y="2783"/>
                  </a:lnTo>
                  <a:lnTo>
                    <a:pt x="4573" y="3221"/>
                  </a:lnTo>
                  <a:lnTo>
                    <a:pt x="4891" y="3658"/>
                  </a:lnTo>
                  <a:lnTo>
                    <a:pt x="5209" y="4016"/>
                  </a:lnTo>
                  <a:lnTo>
                    <a:pt x="5527" y="4294"/>
                  </a:lnTo>
                  <a:lnTo>
                    <a:pt x="5846" y="4533"/>
                  </a:lnTo>
                  <a:lnTo>
                    <a:pt x="6124" y="4771"/>
                  </a:lnTo>
                  <a:lnTo>
                    <a:pt x="6680" y="5050"/>
                  </a:lnTo>
                  <a:lnTo>
                    <a:pt x="7078" y="5209"/>
                  </a:lnTo>
                  <a:lnTo>
                    <a:pt x="7356" y="5288"/>
                  </a:lnTo>
                  <a:lnTo>
                    <a:pt x="7476" y="5328"/>
                  </a:lnTo>
                  <a:lnTo>
                    <a:pt x="7515" y="4811"/>
                  </a:lnTo>
                  <a:lnTo>
                    <a:pt x="7515" y="4294"/>
                  </a:lnTo>
                  <a:lnTo>
                    <a:pt x="7515" y="3817"/>
                  </a:lnTo>
                  <a:lnTo>
                    <a:pt x="7436" y="3380"/>
                  </a:lnTo>
                  <a:lnTo>
                    <a:pt x="7356" y="2982"/>
                  </a:lnTo>
                  <a:lnTo>
                    <a:pt x="7237" y="2585"/>
                  </a:lnTo>
                  <a:lnTo>
                    <a:pt x="7078" y="2227"/>
                  </a:lnTo>
                  <a:lnTo>
                    <a:pt x="6919" y="1869"/>
                  </a:lnTo>
                  <a:lnTo>
                    <a:pt x="6561" y="1273"/>
                  </a:lnTo>
                  <a:lnTo>
                    <a:pt x="6164" y="756"/>
                  </a:lnTo>
                  <a:lnTo>
                    <a:pt x="5766" y="318"/>
                  </a:lnTo>
                  <a:lnTo>
                    <a:pt x="5368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72"/>
            <p:cNvSpPr/>
            <p:nvPr/>
          </p:nvSpPr>
          <p:spPr>
            <a:xfrm rot="20037321">
              <a:off x="-1189862" y="1893878"/>
              <a:ext cx="626346" cy="477162"/>
            </a:xfrm>
            <a:custGeom>
              <a:avLst/>
              <a:gdLst/>
              <a:ahLst/>
              <a:cxnLst/>
              <a:rect l="l" t="t" r="r" b="b"/>
              <a:pathLst>
                <a:path w="7516" h="5726" fill="none" extrusionOk="0">
                  <a:moveTo>
                    <a:pt x="5368" y="0"/>
                  </a:moveTo>
                  <a:lnTo>
                    <a:pt x="5368" y="0"/>
                  </a:lnTo>
                  <a:lnTo>
                    <a:pt x="5170" y="199"/>
                  </a:lnTo>
                  <a:lnTo>
                    <a:pt x="4891" y="358"/>
                  </a:lnTo>
                  <a:lnTo>
                    <a:pt x="4573" y="477"/>
                  </a:lnTo>
                  <a:lnTo>
                    <a:pt x="4215" y="517"/>
                  </a:lnTo>
                  <a:lnTo>
                    <a:pt x="3023" y="597"/>
                  </a:lnTo>
                  <a:lnTo>
                    <a:pt x="3023" y="597"/>
                  </a:lnTo>
                  <a:lnTo>
                    <a:pt x="2903" y="597"/>
                  </a:lnTo>
                  <a:lnTo>
                    <a:pt x="2903" y="597"/>
                  </a:lnTo>
                  <a:lnTo>
                    <a:pt x="2585" y="557"/>
                  </a:lnTo>
                  <a:lnTo>
                    <a:pt x="2267" y="477"/>
                  </a:lnTo>
                  <a:lnTo>
                    <a:pt x="1989" y="318"/>
                  </a:lnTo>
                  <a:lnTo>
                    <a:pt x="1750" y="159"/>
                  </a:lnTo>
                  <a:lnTo>
                    <a:pt x="1750" y="159"/>
                  </a:lnTo>
                  <a:lnTo>
                    <a:pt x="1393" y="517"/>
                  </a:lnTo>
                  <a:lnTo>
                    <a:pt x="1035" y="954"/>
                  </a:lnTo>
                  <a:lnTo>
                    <a:pt x="717" y="1511"/>
                  </a:lnTo>
                  <a:lnTo>
                    <a:pt x="558" y="1829"/>
                  </a:lnTo>
                  <a:lnTo>
                    <a:pt x="399" y="2187"/>
                  </a:lnTo>
                  <a:lnTo>
                    <a:pt x="279" y="2545"/>
                  </a:lnTo>
                  <a:lnTo>
                    <a:pt x="160" y="2903"/>
                  </a:lnTo>
                  <a:lnTo>
                    <a:pt x="80" y="3340"/>
                  </a:lnTo>
                  <a:lnTo>
                    <a:pt x="41" y="3777"/>
                  </a:lnTo>
                  <a:lnTo>
                    <a:pt x="1" y="4215"/>
                  </a:lnTo>
                  <a:lnTo>
                    <a:pt x="41" y="4692"/>
                  </a:lnTo>
                  <a:lnTo>
                    <a:pt x="80" y="5209"/>
                  </a:lnTo>
                  <a:lnTo>
                    <a:pt x="200" y="5726"/>
                  </a:lnTo>
                  <a:lnTo>
                    <a:pt x="200" y="5726"/>
                  </a:lnTo>
                  <a:lnTo>
                    <a:pt x="319" y="5686"/>
                  </a:lnTo>
                  <a:lnTo>
                    <a:pt x="558" y="5606"/>
                  </a:lnTo>
                  <a:lnTo>
                    <a:pt x="995" y="5368"/>
                  </a:lnTo>
                  <a:lnTo>
                    <a:pt x="1472" y="5010"/>
                  </a:lnTo>
                  <a:lnTo>
                    <a:pt x="1750" y="4771"/>
                  </a:lnTo>
                  <a:lnTo>
                    <a:pt x="2029" y="4493"/>
                  </a:lnTo>
                  <a:lnTo>
                    <a:pt x="2307" y="4175"/>
                  </a:lnTo>
                  <a:lnTo>
                    <a:pt x="2585" y="3777"/>
                  </a:lnTo>
                  <a:lnTo>
                    <a:pt x="2864" y="3340"/>
                  </a:lnTo>
                  <a:lnTo>
                    <a:pt x="3142" y="2823"/>
                  </a:lnTo>
                  <a:lnTo>
                    <a:pt x="3380" y="2266"/>
                  </a:lnTo>
                  <a:lnTo>
                    <a:pt x="3619" y="1630"/>
                  </a:lnTo>
                  <a:lnTo>
                    <a:pt x="3619" y="1630"/>
                  </a:lnTo>
                  <a:lnTo>
                    <a:pt x="3937" y="2227"/>
                  </a:lnTo>
                  <a:lnTo>
                    <a:pt x="4255" y="2783"/>
                  </a:lnTo>
                  <a:lnTo>
                    <a:pt x="4573" y="3221"/>
                  </a:lnTo>
                  <a:lnTo>
                    <a:pt x="4891" y="3658"/>
                  </a:lnTo>
                  <a:lnTo>
                    <a:pt x="5209" y="4016"/>
                  </a:lnTo>
                  <a:lnTo>
                    <a:pt x="5527" y="4294"/>
                  </a:lnTo>
                  <a:lnTo>
                    <a:pt x="5846" y="4533"/>
                  </a:lnTo>
                  <a:lnTo>
                    <a:pt x="6124" y="4771"/>
                  </a:lnTo>
                  <a:lnTo>
                    <a:pt x="6680" y="5050"/>
                  </a:lnTo>
                  <a:lnTo>
                    <a:pt x="7078" y="5209"/>
                  </a:lnTo>
                  <a:lnTo>
                    <a:pt x="7356" y="5288"/>
                  </a:lnTo>
                  <a:lnTo>
                    <a:pt x="7476" y="5328"/>
                  </a:lnTo>
                  <a:lnTo>
                    <a:pt x="7476" y="5328"/>
                  </a:lnTo>
                  <a:lnTo>
                    <a:pt x="7515" y="4811"/>
                  </a:lnTo>
                  <a:lnTo>
                    <a:pt x="7515" y="4294"/>
                  </a:lnTo>
                  <a:lnTo>
                    <a:pt x="7515" y="3817"/>
                  </a:lnTo>
                  <a:lnTo>
                    <a:pt x="7436" y="3380"/>
                  </a:lnTo>
                  <a:lnTo>
                    <a:pt x="7356" y="2982"/>
                  </a:lnTo>
                  <a:lnTo>
                    <a:pt x="7237" y="2585"/>
                  </a:lnTo>
                  <a:lnTo>
                    <a:pt x="7078" y="2227"/>
                  </a:lnTo>
                  <a:lnTo>
                    <a:pt x="6919" y="1869"/>
                  </a:lnTo>
                  <a:lnTo>
                    <a:pt x="6561" y="1273"/>
                  </a:lnTo>
                  <a:lnTo>
                    <a:pt x="6164" y="756"/>
                  </a:lnTo>
                  <a:lnTo>
                    <a:pt x="5766" y="318"/>
                  </a:lnTo>
                  <a:lnTo>
                    <a:pt x="5368" y="0"/>
                  </a:ln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34" name="Google Shape;1234;p72"/>
            <p:cNvSpPr/>
            <p:nvPr/>
          </p:nvSpPr>
          <p:spPr>
            <a:xfrm rot="-1562679">
              <a:off x="-1570026" y="863525"/>
              <a:ext cx="576595" cy="1189491"/>
            </a:xfrm>
            <a:custGeom>
              <a:avLst/>
              <a:gdLst/>
              <a:ahLst/>
              <a:cxnLst/>
              <a:rect l="l" t="t" r="r" b="b"/>
              <a:pathLst>
                <a:path w="6919" h="14274" extrusionOk="0">
                  <a:moveTo>
                    <a:pt x="2147" y="3658"/>
                  </a:moveTo>
                  <a:lnTo>
                    <a:pt x="2346" y="3698"/>
                  </a:lnTo>
                  <a:lnTo>
                    <a:pt x="2505" y="3777"/>
                  </a:lnTo>
                  <a:lnTo>
                    <a:pt x="2624" y="3936"/>
                  </a:lnTo>
                  <a:lnTo>
                    <a:pt x="2664" y="4135"/>
                  </a:lnTo>
                  <a:lnTo>
                    <a:pt x="2624" y="4374"/>
                  </a:lnTo>
                  <a:lnTo>
                    <a:pt x="2545" y="4533"/>
                  </a:lnTo>
                  <a:lnTo>
                    <a:pt x="2346" y="4652"/>
                  </a:lnTo>
                  <a:lnTo>
                    <a:pt x="2147" y="4692"/>
                  </a:lnTo>
                  <a:lnTo>
                    <a:pt x="1948" y="4652"/>
                  </a:lnTo>
                  <a:lnTo>
                    <a:pt x="1749" y="4572"/>
                  </a:lnTo>
                  <a:lnTo>
                    <a:pt x="1670" y="4413"/>
                  </a:lnTo>
                  <a:lnTo>
                    <a:pt x="1590" y="4215"/>
                  </a:lnTo>
                  <a:lnTo>
                    <a:pt x="1630" y="4016"/>
                  </a:lnTo>
                  <a:lnTo>
                    <a:pt x="1749" y="3817"/>
                  </a:lnTo>
                  <a:lnTo>
                    <a:pt x="1909" y="3698"/>
                  </a:lnTo>
                  <a:lnTo>
                    <a:pt x="2107" y="3658"/>
                  </a:lnTo>
                  <a:close/>
                  <a:moveTo>
                    <a:pt x="4135" y="6878"/>
                  </a:moveTo>
                  <a:lnTo>
                    <a:pt x="4294" y="7117"/>
                  </a:lnTo>
                  <a:lnTo>
                    <a:pt x="4453" y="7395"/>
                  </a:lnTo>
                  <a:lnTo>
                    <a:pt x="4652" y="7753"/>
                  </a:lnTo>
                  <a:lnTo>
                    <a:pt x="4811" y="8190"/>
                  </a:lnTo>
                  <a:lnTo>
                    <a:pt x="4930" y="8707"/>
                  </a:lnTo>
                  <a:lnTo>
                    <a:pt x="4970" y="8986"/>
                  </a:lnTo>
                  <a:lnTo>
                    <a:pt x="4970" y="9264"/>
                  </a:lnTo>
                  <a:lnTo>
                    <a:pt x="4970" y="9582"/>
                  </a:lnTo>
                  <a:lnTo>
                    <a:pt x="4930" y="9900"/>
                  </a:lnTo>
                  <a:lnTo>
                    <a:pt x="4692" y="9860"/>
                  </a:lnTo>
                  <a:lnTo>
                    <a:pt x="4453" y="9781"/>
                  </a:lnTo>
                  <a:lnTo>
                    <a:pt x="4135" y="9622"/>
                  </a:lnTo>
                  <a:lnTo>
                    <a:pt x="3737" y="9383"/>
                  </a:lnTo>
                  <a:lnTo>
                    <a:pt x="3300" y="9025"/>
                  </a:lnTo>
                  <a:lnTo>
                    <a:pt x="2823" y="8548"/>
                  </a:lnTo>
                  <a:lnTo>
                    <a:pt x="2306" y="7912"/>
                  </a:lnTo>
                  <a:lnTo>
                    <a:pt x="2465" y="7793"/>
                  </a:lnTo>
                  <a:lnTo>
                    <a:pt x="2823" y="7475"/>
                  </a:lnTo>
                  <a:lnTo>
                    <a:pt x="3101" y="7276"/>
                  </a:lnTo>
                  <a:lnTo>
                    <a:pt x="3380" y="7117"/>
                  </a:lnTo>
                  <a:lnTo>
                    <a:pt x="3737" y="6958"/>
                  </a:lnTo>
                  <a:lnTo>
                    <a:pt x="4135" y="6878"/>
                  </a:lnTo>
                  <a:close/>
                  <a:moveTo>
                    <a:pt x="2704" y="0"/>
                  </a:moveTo>
                  <a:lnTo>
                    <a:pt x="2505" y="40"/>
                  </a:lnTo>
                  <a:lnTo>
                    <a:pt x="2306" y="119"/>
                  </a:lnTo>
                  <a:lnTo>
                    <a:pt x="2107" y="199"/>
                  </a:lnTo>
                  <a:lnTo>
                    <a:pt x="1909" y="318"/>
                  </a:lnTo>
                  <a:lnTo>
                    <a:pt x="1749" y="437"/>
                  </a:lnTo>
                  <a:lnTo>
                    <a:pt x="1590" y="596"/>
                  </a:lnTo>
                  <a:lnTo>
                    <a:pt x="1471" y="795"/>
                  </a:lnTo>
                  <a:lnTo>
                    <a:pt x="1193" y="1312"/>
                  </a:lnTo>
                  <a:lnTo>
                    <a:pt x="954" y="1829"/>
                  </a:lnTo>
                  <a:lnTo>
                    <a:pt x="755" y="2346"/>
                  </a:lnTo>
                  <a:lnTo>
                    <a:pt x="557" y="2863"/>
                  </a:lnTo>
                  <a:lnTo>
                    <a:pt x="398" y="3340"/>
                  </a:lnTo>
                  <a:lnTo>
                    <a:pt x="278" y="3857"/>
                  </a:lnTo>
                  <a:lnTo>
                    <a:pt x="80" y="4851"/>
                  </a:lnTo>
                  <a:lnTo>
                    <a:pt x="0" y="5805"/>
                  </a:lnTo>
                  <a:lnTo>
                    <a:pt x="0" y="6719"/>
                  </a:lnTo>
                  <a:lnTo>
                    <a:pt x="40" y="7634"/>
                  </a:lnTo>
                  <a:lnTo>
                    <a:pt x="159" y="8509"/>
                  </a:lnTo>
                  <a:lnTo>
                    <a:pt x="318" y="9343"/>
                  </a:lnTo>
                  <a:lnTo>
                    <a:pt x="517" y="10099"/>
                  </a:lnTo>
                  <a:lnTo>
                    <a:pt x="755" y="10815"/>
                  </a:lnTo>
                  <a:lnTo>
                    <a:pt x="1034" y="11490"/>
                  </a:lnTo>
                  <a:lnTo>
                    <a:pt x="1272" y="12127"/>
                  </a:lnTo>
                  <a:lnTo>
                    <a:pt x="1551" y="12643"/>
                  </a:lnTo>
                  <a:lnTo>
                    <a:pt x="2028" y="13518"/>
                  </a:lnTo>
                  <a:lnTo>
                    <a:pt x="2147" y="13677"/>
                  </a:lnTo>
                  <a:lnTo>
                    <a:pt x="2266" y="13836"/>
                  </a:lnTo>
                  <a:lnTo>
                    <a:pt x="2505" y="13995"/>
                  </a:lnTo>
                  <a:lnTo>
                    <a:pt x="2783" y="14154"/>
                  </a:lnTo>
                  <a:lnTo>
                    <a:pt x="3101" y="14234"/>
                  </a:lnTo>
                  <a:lnTo>
                    <a:pt x="3419" y="14274"/>
                  </a:lnTo>
                  <a:lnTo>
                    <a:pt x="3539" y="14274"/>
                  </a:lnTo>
                  <a:lnTo>
                    <a:pt x="4731" y="14194"/>
                  </a:lnTo>
                  <a:lnTo>
                    <a:pt x="5089" y="14154"/>
                  </a:lnTo>
                  <a:lnTo>
                    <a:pt x="5407" y="14035"/>
                  </a:lnTo>
                  <a:lnTo>
                    <a:pt x="5686" y="13876"/>
                  </a:lnTo>
                  <a:lnTo>
                    <a:pt x="5884" y="13677"/>
                  </a:lnTo>
                  <a:lnTo>
                    <a:pt x="6083" y="13399"/>
                  </a:lnTo>
                  <a:lnTo>
                    <a:pt x="6203" y="13121"/>
                  </a:lnTo>
                  <a:lnTo>
                    <a:pt x="6481" y="12047"/>
                  </a:lnTo>
                  <a:lnTo>
                    <a:pt x="6600" y="11411"/>
                  </a:lnTo>
                  <a:lnTo>
                    <a:pt x="6719" y="10695"/>
                  </a:lnTo>
                  <a:lnTo>
                    <a:pt x="6799" y="9940"/>
                  </a:lnTo>
                  <a:lnTo>
                    <a:pt x="6878" y="9145"/>
                  </a:lnTo>
                  <a:lnTo>
                    <a:pt x="6918" y="8310"/>
                  </a:lnTo>
                  <a:lnTo>
                    <a:pt x="6878" y="7435"/>
                  </a:lnTo>
                  <a:lnTo>
                    <a:pt x="6799" y="6560"/>
                  </a:lnTo>
                  <a:lnTo>
                    <a:pt x="6680" y="5646"/>
                  </a:lnTo>
                  <a:lnTo>
                    <a:pt x="6481" y="4771"/>
                  </a:lnTo>
                  <a:lnTo>
                    <a:pt x="6203" y="3857"/>
                  </a:lnTo>
                  <a:lnTo>
                    <a:pt x="5845" y="2982"/>
                  </a:lnTo>
                  <a:lnTo>
                    <a:pt x="5606" y="2545"/>
                  </a:lnTo>
                  <a:lnTo>
                    <a:pt x="5368" y="2107"/>
                  </a:lnTo>
                  <a:lnTo>
                    <a:pt x="5089" y="1710"/>
                  </a:lnTo>
                  <a:lnTo>
                    <a:pt x="4811" y="1272"/>
                  </a:lnTo>
                  <a:lnTo>
                    <a:pt x="4493" y="875"/>
                  </a:lnTo>
                  <a:lnTo>
                    <a:pt x="4135" y="477"/>
                  </a:lnTo>
                  <a:lnTo>
                    <a:pt x="3857" y="278"/>
                  </a:lnTo>
                  <a:lnTo>
                    <a:pt x="3578" y="119"/>
                  </a:lnTo>
                  <a:lnTo>
                    <a:pt x="3260" y="40"/>
                  </a:lnTo>
                  <a:lnTo>
                    <a:pt x="2942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72"/>
            <p:cNvSpPr/>
            <p:nvPr/>
          </p:nvSpPr>
          <p:spPr>
            <a:xfrm rot="-1562679">
              <a:off x="-1333539" y="1419554"/>
              <a:ext cx="222004" cy="251915"/>
            </a:xfrm>
            <a:custGeom>
              <a:avLst/>
              <a:gdLst/>
              <a:ahLst/>
              <a:cxnLst/>
              <a:rect l="l" t="t" r="r" b="b"/>
              <a:pathLst>
                <a:path w="2664" h="3023" fill="none" extrusionOk="0">
                  <a:moveTo>
                    <a:pt x="2624" y="3022"/>
                  </a:moveTo>
                  <a:lnTo>
                    <a:pt x="2624" y="3022"/>
                  </a:lnTo>
                  <a:lnTo>
                    <a:pt x="2386" y="2982"/>
                  </a:lnTo>
                  <a:lnTo>
                    <a:pt x="2147" y="2903"/>
                  </a:lnTo>
                  <a:lnTo>
                    <a:pt x="1829" y="2744"/>
                  </a:lnTo>
                  <a:lnTo>
                    <a:pt x="1431" y="2505"/>
                  </a:lnTo>
                  <a:lnTo>
                    <a:pt x="994" y="2147"/>
                  </a:lnTo>
                  <a:lnTo>
                    <a:pt x="517" y="1670"/>
                  </a:lnTo>
                  <a:lnTo>
                    <a:pt x="0" y="1034"/>
                  </a:lnTo>
                  <a:lnTo>
                    <a:pt x="0" y="1034"/>
                  </a:lnTo>
                  <a:lnTo>
                    <a:pt x="159" y="915"/>
                  </a:lnTo>
                  <a:lnTo>
                    <a:pt x="517" y="597"/>
                  </a:lnTo>
                  <a:lnTo>
                    <a:pt x="795" y="398"/>
                  </a:lnTo>
                  <a:lnTo>
                    <a:pt x="1074" y="239"/>
                  </a:lnTo>
                  <a:lnTo>
                    <a:pt x="1431" y="80"/>
                  </a:lnTo>
                  <a:lnTo>
                    <a:pt x="1829" y="0"/>
                  </a:lnTo>
                  <a:lnTo>
                    <a:pt x="1829" y="0"/>
                  </a:lnTo>
                  <a:lnTo>
                    <a:pt x="1988" y="239"/>
                  </a:lnTo>
                  <a:lnTo>
                    <a:pt x="2147" y="517"/>
                  </a:lnTo>
                  <a:lnTo>
                    <a:pt x="2346" y="875"/>
                  </a:lnTo>
                  <a:lnTo>
                    <a:pt x="2505" y="1312"/>
                  </a:lnTo>
                  <a:lnTo>
                    <a:pt x="2624" y="1829"/>
                  </a:lnTo>
                  <a:lnTo>
                    <a:pt x="2664" y="2108"/>
                  </a:lnTo>
                  <a:lnTo>
                    <a:pt x="2664" y="2386"/>
                  </a:lnTo>
                  <a:lnTo>
                    <a:pt x="2664" y="2704"/>
                  </a:lnTo>
                  <a:lnTo>
                    <a:pt x="2624" y="3022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72"/>
            <p:cNvSpPr/>
            <p:nvPr/>
          </p:nvSpPr>
          <p:spPr>
            <a:xfrm rot="-1562679">
              <a:off x="-1570026" y="863525"/>
              <a:ext cx="576595" cy="1189491"/>
            </a:xfrm>
            <a:custGeom>
              <a:avLst/>
              <a:gdLst/>
              <a:ahLst/>
              <a:cxnLst/>
              <a:rect l="l" t="t" r="r" b="b"/>
              <a:pathLst>
                <a:path w="6919" h="14274" fill="none" extrusionOk="0">
                  <a:moveTo>
                    <a:pt x="2942" y="0"/>
                  </a:moveTo>
                  <a:lnTo>
                    <a:pt x="2942" y="0"/>
                  </a:lnTo>
                  <a:lnTo>
                    <a:pt x="2704" y="0"/>
                  </a:lnTo>
                  <a:lnTo>
                    <a:pt x="2505" y="40"/>
                  </a:lnTo>
                  <a:lnTo>
                    <a:pt x="2306" y="119"/>
                  </a:lnTo>
                  <a:lnTo>
                    <a:pt x="2107" y="199"/>
                  </a:lnTo>
                  <a:lnTo>
                    <a:pt x="1909" y="318"/>
                  </a:lnTo>
                  <a:lnTo>
                    <a:pt x="1749" y="437"/>
                  </a:lnTo>
                  <a:lnTo>
                    <a:pt x="1590" y="596"/>
                  </a:lnTo>
                  <a:lnTo>
                    <a:pt x="1471" y="795"/>
                  </a:lnTo>
                  <a:lnTo>
                    <a:pt x="1471" y="795"/>
                  </a:lnTo>
                  <a:lnTo>
                    <a:pt x="1193" y="1312"/>
                  </a:lnTo>
                  <a:lnTo>
                    <a:pt x="954" y="1829"/>
                  </a:lnTo>
                  <a:lnTo>
                    <a:pt x="755" y="2346"/>
                  </a:lnTo>
                  <a:lnTo>
                    <a:pt x="557" y="2863"/>
                  </a:lnTo>
                  <a:lnTo>
                    <a:pt x="398" y="3340"/>
                  </a:lnTo>
                  <a:lnTo>
                    <a:pt x="278" y="3857"/>
                  </a:lnTo>
                  <a:lnTo>
                    <a:pt x="80" y="4851"/>
                  </a:lnTo>
                  <a:lnTo>
                    <a:pt x="0" y="5805"/>
                  </a:lnTo>
                  <a:lnTo>
                    <a:pt x="0" y="6719"/>
                  </a:lnTo>
                  <a:lnTo>
                    <a:pt x="40" y="7634"/>
                  </a:lnTo>
                  <a:lnTo>
                    <a:pt x="159" y="8509"/>
                  </a:lnTo>
                  <a:lnTo>
                    <a:pt x="318" y="9343"/>
                  </a:lnTo>
                  <a:lnTo>
                    <a:pt x="517" y="10099"/>
                  </a:lnTo>
                  <a:lnTo>
                    <a:pt x="755" y="10815"/>
                  </a:lnTo>
                  <a:lnTo>
                    <a:pt x="1034" y="11490"/>
                  </a:lnTo>
                  <a:lnTo>
                    <a:pt x="1272" y="12127"/>
                  </a:lnTo>
                  <a:lnTo>
                    <a:pt x="1551" y="12643"/>
                  </a:lnTo>
                  <a:lnTo>
                    <a:pt x="2028" y="13518"/>
                  </a:lnTo>
                  <a:lnTo>
                    <a:pt x="2028" y="13518"/>
                  </a:lnTo>
                  <a:lnTo>
                    <a:pt x="2147" y="13677"/>
                  </a:lnTo>
                  <a:lnTo>
                    <a:pt x="2266" y="13836"/>
                  </a:lnTo>
                  <a:lnTo>
                    <a:pt x="2266" y="13836"/>
                  </a:lnTo>
                  <a:lnTo>
                    <a:pt x="2505" y="13995"/>
                  </a:lnTo>
                  <a:lnTo>
                    <a:pt x="2783" y="14154"/>
                  </a:lnTo>
                  <a:lnTo>
                    <a:pt x="3101" y="14234"/>
                  </a:lnTo>
                  <a:lnTo>
                    <a:pt x="3419" y="14274"/>
                  </a:lnTo>
                  <a:lnTo>
                    <a:pt x="3419" y="14274"/>
                  </a:lnTo>
                  <a:lnTo>
                    <a:pt x="3539" y="14274"/>
                  </a:lnTo>
                  <a:lnTo>
                    <a:pt x="4731" y="14194"/>
                  </a:lnTo>
                  <a:lnTo>
                    <a:pt x="4731" y="14194"/>
                  </a:lnTo>
                  <a:lnTo>
                    <a:pt x="5089" y="14154"/>
                  </a:lnTo>
                  <a:lnTo>
                    <a:pt x="5407" y="14035"/>
                  </a:lnTo>
                  <a:lnTo>
                    <a:pt x="5686" y="13876"/>
                  </a:lnTo>
                  <a:lnTo>
                    <a:pt x="5884" y="13677"/>
                  </a:lnTo>
                  <a:lnTo>
                    <a:pt x="5884" y="13677"/>
                  </a:lnTo>
                  <a:lnTo>
                    <a:pt x="6083" y="13399"/>
                  </a:lnTo>
                  <a:lnTo>
                    <a:pt x="6203" y="13121"/>
                  </a:lnTo>
                  <a:lnTo>
                    <a:pt x="6203" y="13121"/>
                  </a:lnTo>
                  <a:lnTo>
                    <a:pt x="6481" y="12047"/>
                  </a:lnTo>
                  <a:lnTo>
                    <a:pt x="6600" y="11411"/>
                  </a:lnTo>
                  <a:lnTo>
                    <a:pt x="6719" y="10695"/>
                  </a:lnTo>
                  <a:lnTo>
                    <a:pt x="6799" y="9940"/>
                  </a:lnTo>
                  <a:lnTo>
                    <a:pt x="6878" y="9145"/>
                  </a:lnTo>
                  <a:lnTo>
                    <a:pt x="6918" y="8310"/>
                  </a:lnTo>
                  <a:lnTo>
                    <a:pt x="6878" y="7435"/>
                  </a:lnTo>
                  <a:lnTo>
                    <a:pt x="6799" y="6560"/>
                  </a:lnTo>
                  <a:lnTo>
                    <a:pt x="6680" y="5646"/>
                  </a:lnTo>
                  <a:lnTo>
                    <a:pt x="6481" y="4771"/>
                  </a:lnTo>
                  <a:lnTo>
                    <a:pt x="6203" y="3857"/>
                  </a:lnTo>
                  <a:lnTo>
                    <a:pt x="5845" y="2982"/>
                  </a:lnTo>
                  <a:lnTo>
                    <a:pt x="5606" y="2545"/>
                  </a:lnTo>
                  <a:lnTo>
                    <a:pt x="5368" y="2107"/>
                  </a:lnTo>
                  <a:lnTo>
                    <a:pt x="5089" y="1710"/>
                  </a:lnTo>
                  <a:lnTo>
                    <a:pt x="4811" y="1272"/>
                  </a:lnTo>
                  <a:lnTo>
                    <a:pt x="4493" y="875"/>
                  </a:lnTo>
                  <a:lnTo>
                    <a:pt x="4135" y="477"/>
                  </a:lnTo>
                  <a:lnTo>
                    <a:pt x="4135" y="477"/>
                  </a:lnTo>
                  <a:lnTo>
                    <a:pt x="3857" y="278"/>
                  </a:lnTo>
                  <a:lnTo>
                    <a:pt x="3578" y="119"/>
                  </a:lnTo>
                  <a:lnTo>
                    <a:pt x="3260" y="40"/>
                  </a:lnTo>
                  <a:lnTo>
                    <a:pt x="2942" y="0"/>
                  </a:ln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72"/>
            <p:cNvSpPr/>
            <p:nvPr/>
          </p:nvSpPr>
          <p:spPr>
            <a:xfrm rot="-1562679">
              <a:off x="-1333539" y="1419554"/>
              <a:ext cx="222004" cy="251915"/>
            </a:xfrm>
            <a:custGeom>
              <a:avLst/>
              <a:gdLst/>
              <a:ahLst/>
              <a:cxnLst/>
              <a:rect l="l" t="t" r="r" b="b"/>
              <a:pathLst>
                <a:path w="2664" h="3023" fill="none" extrusionOk="0">
                  <a:moveTo>
                    <a:pt x="1829" y="0"/>
                  </a:moveTo>
                  <a:lnTo>
                    <a:pt x="1829" y="0"/>
                  </a:lnTo>
                  <a:lnTo>
                    <a:pt x="1431" y="80"/>
                  </a:lnTo>
                  <a:lnTo>
                    <a:pt x="1074" y="239"/>
                  </a:lnTo>
                  <a:lnTo>
                    <a:pt x="795" y="398"/>
                  </a:lnTo>
                  <a:lnTo>
                    <a:pt x="517" y="597"/>
                  </a:lnTo>
                  <a:lnTo>
                    <a:pt x="159" y="915"/>
                  </a:lnTo>
                  <a:lnTo>
                    <a:pt x="0" y="1034"/>
                  </a:lnTo>
                  <a:lnTo>
                    <a:pt x="0" y="1034"/>
                  </a:lnTo>
                  <a:lnTo>
                    <a:pt x="517" y="1670"/>
                  </a:lnTo>
                  <a:lnTo>
                    <a:pt x="994" y="2147"/>
                  </a:lnTo>
                  <a:lnTo>
                    <a:pt x="1431" y="2505"/>
                  </a:lnTo>
                  <a:lnTo>
                    <a:pt x="1829" y="2744"/>
                  </a:lnTo>
                  <a:lnTo>
                    <a:pt x="2147" y="2903"/>
                  </a:lnTo>
                  <a:lnTo>
                    <a:pt x="2386" y="2982"/>
                  </a:lnTo>
                  <a:lnTo>
                    <a:pt x="2624" y="3022"/>
                  </a:lnTo>
                  <a:lnTo>
                    <a:pt x="2624" y="3022"/>
                  </a:lnTo>
                  <a:lnTo>
                    <a:pt x="2664" y="2704"/>
                  </a:lnTo>
                  <a:lnTo>
                    <a:pt x="2664" y="2386"/>
                  </a:lnTo>
                  <a:lnTo>
                    <a:pt x="2664" y="2108"/>
                  </a:lnTo>
                  <a:lnTo>
                    <a:pt x="2624" y="1829"/>
                  </a:lnTo>
                  <a:lnTo>
                    <a:pt x="2505" y="1312"/>
                  </a:lnTo>
                  <a:lnTo>
                    <a:pt x="2346" y="875"/>
                  </a:lnTo>
                  <a:lnTo>
                    <a:pt x="2147" y="517"/>
                  </a:lnTo>
                  <a:lnTo>
                    <a:pt x="1988" y="239"/>
                  </a:lnTo>
                  <a:lnTo>
                    <a:pt x="1829" y="0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38" name="Google Shape;1238;p72"/>
          <p:cNvGrpSpPr/>
          <p:nvPr/>
        </p:nvGrpSpPr>
        <p:grpSpPr>
          <a:xfrm rot="8999997">
            <a:off x="1704014" y="2748009"/>
            <a:ext cx="734082" cy="944369"/>
            <a:chOff x="-1801893" y="797341"/>
            <a:chExt cx="1311331" cy="1686978"/>
          </a:xfrm>
        </p:grpSpPr>
        <p:sp>
          <p:nvSpPr>
            <p:cNvPr id="1239" name="Google Shape;1239;p72"/>
            <p:cNvSpPr/>
            <p:nvPr/>
          </p:nvSpPr>
          <p:spPr>
            <a:xfrm rot="-1562679">
              <a:off x="-1189862" y="1893879"/>
              <a:ext cx="626346" cy="477163"/>
            </a:xfrm>
            <a:custGeom>
              <a:avLst/>
              <a:gdLst/>
              <a:ahLst/>
              <a:cxnLst/>
              <a:rect l="l" t="t" r="r" b="b"/>
              <a:pathLst>
                <a:path w="7516" h="5726" extrusionOk="0">
                  <a:moveTo>
                    <a:pt x="5368" y="0"/>
                  </a:moveTo>
                  <a:lnTo>
                    <a:pt x="5170" y="199"/>
                  </a:lnTo>
                  <a:lnTo>
                    <a:pt x="4891" y="358"/>
                  </a:lnTo>
                  <a:lnTo>
                    <a:pt x="4573" y="477"/>
                  </a:lnTo>
                  <a:lnTo>
                    <a:pt x="4215" y="517"/>
                  </a:lnTo>
                  <a:lnTo>
                    <a:pt x="3023" y="597"/>
                  </a:lnTo>
                  <a:lnTo>
                    <a:pt x="2903" y="597"/>
                  </a:lnTo>
                  <a:lnTo>
                    <a:pt x="2585" y="557"/>
                  </a:lnTo>
                  <a:lnTo>
                    <a:pt x="2267" y="477"/>
                  </a:lnTo>
                  <a:lnTo>
                    <a:pt x="1989" y="318"/>
                  </a:lnTo>
                  <a:lnTo>
                    <a:pt x="1750" y="159"/>
                  </a:lnTo>
                  <a:lnTo>
                    <a:pt x="1393" y="517"/>
                  </a:lnTo>
                  <a:lnTo>
                    <a:pt x="1035" y="954"/>
                  </a:lnTo>
                  <a:lnTo>
                    <a:pt x="717" y="1511"/>
                  </a:lnTo>
                  <a:lnTo>
                    <a:pt x="558" y="1829"/>
                  </a:lnTo>
                  <a:lnTo>
                    <a:pt x="399" y="2187"/>
                  </a:lnTo>
                  <a:lnTo>
                    <a:pt x="279" y="2545"/>
                  </a:lnTo>
                  <a:lnTo>
                    <a:pt x="160" y="2903"/>
                  </a:lnTo>
                  <a:lnTo>
                    <a:pt x="80" y="3340"/>
                  </a:lnTo>
                  <a:lnTo>
                    <a:pt x="41" y="3777"/>
                  </a:lnTo>
                  <a:lnTo>
                    <a:pt x="1" y="4215"/>
                  </a:lnTo>
                  <a:lnTo>
                    <a:pt x="41" y="4692"/>
                  </a:lnTo>
                  <a:lnTo>
                    <a:pt x="80" y="5209"/>
                  </a:lnTo>
                  <a:lnTo>
                    <a:pt x="200" y="5726"/>
                  </a:lnTo>
                  <a:lnTo>
                    <a:pt x="319" y="5686"/>
                  </a:lnTo>
                  <a:lnTo>
                    <a:pt x="558" y="5606"/>
                  </a:lnTo>
                  <a:lnTo>
                    <a:pt x="995" y="5368"/>
                  </a:lnTo>
                  <a:lnTo>
                    <a:pt x="1472" y="5010"/>
                  </a:lnTo>
                  <a:lnTo>
                    <a:pt x="1750" y="4771"/>
                  </a:lnTo>
                  <a:lnTo>
                    <a:pt x="2029" y="4493"/>
                  </a:lnTo>
                  <a:lnTo>
                    <a:pt x="2307" y="4175"/>
                  </a:lnTo>
                  <a:lnTo>
                    <a:pt x="2585" y="3777"/>
                  </a:lnTo>
                  <a:lnTo>
                    <a:pt x="2864" y="3340"/>
                  </a:lnTo>
                  <a:lnTo>
                    <a:pt x="3142" y="2823"/>
                  </a:lnTo>
                  <a:lnTo>
                    <a:pt x="3380" y="2266"/>
                  </a:lnTo>
                  <a:lnTo>
                    <a:pt x="3619" y="1630"/>
                  </a:lnTo>
                  <a:lnTo>
                    <a:pt x="3937" y="2227"/>
                  </a:lnTo>
                  <a:lnTo>
                    <a:pt x="4255" y="2783"/>
                  </a:lnTo>
                  <a:lnTo>
                    <a:pt x="4573" y="3221"/>
                  </a:lnTo>
                  <a:lnTo>
                    <a:pt x="4891" y="3658"/>
                  </a:lnTo>
                  <a:lnTo>
                    <a:pt x="5209" y="4016"/>
                  </a:lnTo>
                  <a:lnTo>
                    <a:pt x="5527" y="4294"/>
                  </a:lnTo>
                  <a:lnTo>
                    <a:pt x="5846" y="4533"/>
                  </a:lnTo>
                  <a:lnTo>
                    <a:pt x="6124" y="4771"/>
                  </a:lnTo>
                  <a:lnTo>
                    <a:pt x="6680" y="5050"/>
                  </a:lnTo>
                  <a:lnTo>
                    <a:pt x="7078" y="5209"/>
                  </a:lnTo>
                  <a:lnTo>
                    <a:pt x="7356" y="5288"/>
                  </a:lnTo>
                  <a:lnTo>
                    <a:pt x="7476" y="5328"/>
                  </a:lnTo>
                  <a:lnTo>
                    <a:pt x="7515" y="4811"/>
                  </a:lnTo>
                  <a:lnTo>
                    <a:pt x="7515" y="4294"/>
                  </a:lnTo>
                  <a:lnTo>
                    <a:pt x="7515" y="3817"/>
                  </a:lnTo>
                  <a:lnTo>
                    <a:pt x="7436" y="3380"/>
                  </a:lnTo>
                  <a:lnTo>
                    <a:pt x="7356" y="2982"/>
                  </a:lnTo>
                  <a:lnTo>
                    <a:pt x="7237" y="2585"/>
                  </a:lnTo>
                  <a:lnTo>
                    <a:pt x="7078" y="2227"/>
                  </a:lnTo>
                  <a:lnTo>
                    <a:pt x="6919" y="1869"/>
                  </a:lnTo>
                  <a:lnTo>
                    <a:pt x="6561" y="1273"/>
                  </a:lnTo>
                  <a:lnTo>
                    <a:pt x="6164" y="756"/>
                  </a:lnTo>
                  <a:lnTo>
                    <a:pt x="5766" y="318"/>
                  </a:lnTo>
                  <a:lnTo>
                    <a:pt x="5368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72"/>
            <p:cNvSpPr/>
            <p:nvPr/>
          </p:nvSpPr>
          <p:spPr>
            <a:xfrm rot="-1562679">
              <a:off x="-1189862" y="1893879"/>
              <a:ext cx="626346" cy="477163"/>
            </a:xfrm>
            <a:custGeom>
              <a:avLst/>
              <a:gdLst/>
              <a:ahLst/>
              <a:cxnLst/>
              <a:rect l="l" t="t" r="r" b="b"/>
              <a:pathLst>
                <a:path w="7516" h="5726" fill="none" extrusionOk="0">
                  <a:moveTo>
                    <a:pt x="5368" y="0"/>
                  </a:moveTo>
                  <a:lnTo>
                    <a:pt x="5368" y="0"/>
                  </a:lnTo>
                  <a:lnTo>
                    <a:pt x="5170" y="199"/>
                  </a:lnTo>
                  <a:lnTo>
                    <a:pt x="4891" y="358"/>
                  </a:lnTo>
                  <a:lnTo>
                    <a:pt x="4573" y="477"/>
                  </a:lnTo>
                  <a:lnTo>
                    <a:pt x="4215" y="517"/>
                  </a:lnTo>
                  <a:lnTo>
                    <a:pt x="3023" y="597"/>
                  </a:lnTo>
                  <a:lnTo>
                    <a:pt x="3023" y="597"/>
                  </a:lnTo>
                  <a:lnTo>
                    <a:pt x="2903" y="597"/>
                  </a:lnTo>
                  <a:lnTo>
                    <a:pt x="2903" y="597"/>
                  </a:lnTo>
                  <a:lnTo>
                    <a:pt x="2585" y="557"/>
                  </a:lnTo>
                  <a:lnTo>
                    <a:pt x="2267" y="477"/>
                  </a:lnTo>
                  <a:lnTo>
                    <a:pt x="1989" y="318"/>
                  </a:lnTo>
                  <a:lnTo>
                    <a:pt x="1750" y="159"/>
                  </a:lnTo>
                  <a:lnTo>
                    <a:pt x="1750" y="159"/>
                  </a:lnTo>
                  <a:lnTo>
                    <a:pt x="1393" y="517"/>
                  </a:lnTo>
                  <a:lnTo>
                    <a:pt x="1035" y="954"/>
                  </a:lnTo>
                  <a:lnTo>
                    <a:pt x="717" y="1511"/>
                  </a:lnTo>
                  <a:lnTo>
                    <a:pt x="558" y="1829"/>
                  </a:lnTo>
                  <a:lnTo>
                    <a:pt x="399" y="2187"/>
                  </a:lnTo>
                  <a:lnTo>
                    <a:pt x="279" y="2545"/>
                  </a:lnTo>
                  <a:lnTo>
                    <a:pt x="160" y="2903"/>
                  </a:lnTo>
                  <a:lnTo>
                    <a:pt x="80" y="3340"/>
                  </a:lnTo>
                  <a:lnTo>
                    <a:pt x="41" y="3777"/>
                  </a:lnTo>
                  <a:lnTo>
                    <a:pt x="1" y="4215"/>
                  </a:lnTo>
                  <a:lnTo>
                    <a:pt x="41" y="4692"/>
                  </a:lnTo>
                  <a:lnTo>
                    <a:pt x="80" y="5209"/>
                  </a:lnTo>
                  <a:lnTo>
                    <a:pt x="200" y="5726"/>
                  </a:lnTo>
                  <a:lnTo>
                    <a:pt x="200" y="5726"/>
                  </a:lnTo>
                  <a:lnTo>
                    <a:pt x="319" y="5686"/>
                  </a:lnTo>
                  <a:lnTo>
                    <a:pt x="558" y="5606"/>
                  </a:lnTo>
                  <a:lnTo>
                    <a:pt x="995" y="5368"/>
                  </a:lnTo>
                  <a:lnTo>
                    <a:pt x="1472" y="5010"/>
                  </a:lnTo>
                  <a:lnTo>
                    <a:pt x="1750" y="4771"/>
                  </a:lnTo>
                  <a:lnTo>
                    <a:pt x="2029" y="4493"/>
                  </a:lnTo>
                  <a:lnTo>
                    <a:pt x="2307" y="4175"/>
                  </a:lnTo>
                  <a:lnTo>
                    <a:pt x="2585" y="3777"/>
                  </a:lnTo>
                  <a:lnTo>
                    <a:pt x="2864" y="3340"/>
                  </a:lnTo>
                  <a:lnTo>
                    <a:pt x="3142" y="2823"/>
                  </a:lnTo>
                  <a:lnTo>
                    <a:pt x="3380" y="2266"/>
                  </a:lnTo>
                  <a:lnTo>
                    <a:pt x="3619" y="1630"/>
                  </a:lnTo>
                  <a:lnTo>
                    <a:pt x="3619" y="1630"/>
                  </a:lnTo>
                  <a:lnTo>
                    <a:pt x="3937" y="2227"/>
                  </a:lnTo>
                  <a:lnTo>
                    <a:pt x="4255" y="2783"/>
                  </a:lnTo>
                  <a:lnTo>
                    <a:pt x="4573" y="3221"/>
                  </a:lnTo>
                  <a:lnTo>
                    <a:pt x="4891" y="3658"/>
                  </a:lnTo>
                  <a:lnTo>
                    <a:pt x="5209" y="4016"/>
                  </a:lnTo>
                  <a:lnTo>
                    <a:pt x="5527" y="4294"/>
                  </a:lnTo>
                  <a:lnTo>
                    <a:pt x="5846" y="4533"/>
                  </a:lnTo>
                  <a:lnTo>
                    <a:pt x="6124" y="4771"/>
                  </a:lnTo>
                  <a:lnTo>
                    <a:pt x="6680" y="5050"/>
                  </a:lnTo>
                  <a:lnTo>
                    <a:pt x="7078" y="5209"/>
                  </a:lnTo>
                  <a:lnTo>
                    <a:pt x="7356" y="5288"/>
                  </a:lnTo>
                  <a:lnTo>
                    <a:pt x="7476" y="5328"/>
                  </a:lnTo>
                  <a:lnTo>
                    <a:pt x="7476" y="5328"/>
                  </a:lnTo>
                  <a:lnTo>
                    <a:pt x="7515" y="4811"/>
                  </a:lnTo>
                  <a:lnTo>
                    <a:pt x="7515" y="4294"/>
                  </a:lnTo>
                  <a:lnTo>
                    <a:pt x="7515" y="3817"/>
                  </a:lnTo>
                  <a:lnTo>
                    <a:pt x="7436" y="3380"/>
                  </a:lnTo>
                  <a:lnTo>
                    <a:pt x="7356" y="2982"/>
                  </a:lnTo>
                  <a:lnTo>
                    <a:pt x="7237" y="2585"/>
                  </a:lnTo>
                  <a:lnTo>
                    <a:pt x="7078" y="2227"/>
                  </a:lnTo>
                  <a:lnTo>
                    <a:pt x="6919" y="1869"/>
                  </a:lnTo>
                  <a:lnTo>
                    <a:pt x="6561" y="1273"/>
                  </a:lnTo>
                  <a:lnTo>
                    <a:pt x="6164" y="756"/>
                  </a:lnTo>
                  <a:lnTo>
                    <a:pt x="5766" y="318"/>
                  </a:lnTo>
                  <a:lnTo>
                    <a:pt x="5368" y="0"/>
                  </a:ln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72"/>
            <p:cNvSpPr/>
            <p:nvPr/>
          </p:nvSpPr>
          <p:spPr>
            <a:xfrm rot="-1562679">
              <a:off x="-1570026" y="863525"/>
              <a:ext cx="576595" cy="1189491"/>
            </a:xfrm>
            <a:custGeom>
              <a:avLst/>
              <a:gdLst/>
              <a:ahLst/>
              <a:cxnLst/>
              <a:rect l="l" t="t" r="r" b="b"/>
              <a:pathLst>
                <a:path w="6919" h="14274" extrusionOk="0">
                  <a:moveTo>
                    <a:pt x="2147" y="3658"/>
                  </a:moveTo>
                  <a:lnTo>
                    <a:pt x="2346" y="3698"/>
                  </a:lnTo>
                  <a:lnTo>
                    <a:pt x="2505" y="3777"/>
                  </a:lnTo>
                  <a:lnTo>
                    <a:pt x="2624" y="3936"/>
                  </a:lnTo>
                  <a:lnTo>
                    <a:pt x="2664" y="4135"/>
                  </a:lnTo>
                  <a:lnTo>
                    <a:pt x="2624" y="4374"/>
                  </a:lnTo>
                  <a:lnTo>
                    <a:pt x="2545" y="4533"/>
                  </a:lnTo>
                  <a:lnTo>
                    <a:pt x="2346" y="4652"/>
                  </a:lnTo>
                  <a:lnTo>
                    <a:pt x="2147" y="4692"/>
                  </a:lnTo>
                  <a:lnTo>
                    <a:pt x="1948" y="4652"/>
                  </a:lnTo>
                  <a:lnTo>
                    <a:pt x="1749" y="4572"/>
                  </a:lnTo>
                  <a:lnTo>
                    <a:pt x="1670" y="4413"/>
                  </a:lnTo>
                  <a:lnTo>
                    <a:pt x="1590" y="4215"/>
                  </a:lnTo>
                  <a:lnTo>
                    <a:pt x="1630" y="4016"/>
                  </a:lnTo>
                  <a:lnTo>
                    <a:pt x="1749" y="3817"/>
                  </a:lnTo>
                  <a:lnTo>
                    <a:pt x="1909" y="3698"/>
                  </a:lnTo>
                  <a:lnTo>
                    <a:pt x="2107" y="3658"/>
                  </a:lnTo>
                  <a:close/>
                  <a:moveTo>
                    <a:pt x="4135" y="6878"/>
                  </a:moveTo>
                  <a:lnTo>
                    <a:pt x="4294" y="7117"/>
                  </a:lnTo>
                  <a:lnTo>
                    <a:pt x="4453" y="7395"/>
                  </a:lnTo>
                  <a:lnTo>
                    <a:pt x="4652" y="7753"/>
                  </a:lnTo>
                  <a:lnTo>
                    <a:pt x="4811" y="8190"/>
                  </a:lnTo>
                  <a:lnTo>
                    <a:pt x="4930" y="8707"/>
                  </a:lnTo>
                  <a:lnTo>
                    <a:pt x="4970" y="8986"/>
                  </a:lnTo>
                  <a:lnTo>
                    <a:pt x="4970" y="9264"/>
                  </a:lnTo>
                  <a:lnTo>
                    <a:pt x="4970" y="9582"/>
                  </a:lnTo>
                  <a:lnTo>
                    <a:pt x="4930" y="9900"/>
                  </a:lnTo>
                  <a:lnTo>
                    <a:pt x="4692" y="9860"/>
                  </a:lnTo>
                  <a:lnTo>
                    <a:pt x="4453" y="9781"/>
                  </a:lnTo>
                  <a:lnTo>
                    <a:pt x="4135" y="9622"/>
                  </a:lnTo>
                  <a:lnTo>
                    <a:pt x="3737" y="9383"/>
                  </a:lnTo>
                  <a:lnTo>
                    <a:pt x="3300" y="9025"/>
                  </a:lnTo>
                  <a:lnTo>
                    <a:pt x="2823" y="8548"/>
                  </a:lnTo>
                  <a:lnTo>
                    <a:pt x="2306" y="7912"/>
                  </a:lnTo>
                  <a:lnTo>
                    <a:pt x="2465" y="7793"/>
                  </a:lnTo>
                  <a:lnTo>
                    <a:pt x="2823" y="7475"/>
                  </a:lnTo>
                  <a:lnTo>
                    <a:pt x="3101" y="7276"/>
                  </a:lnTo>
                  <a:lnTo>
                    <a:pt x="3380" y="7117"/>
                  </a:lnTo>
                  <a:lnTo>
                    <a:pt x="3737" y="6958"/>
                  </a:lnTo>
                  <a:lnTo>
                    <a:pt x="4135" y="6878"/>
                  </a:lnTo>
                  <a:close/>
                  <a:moveTo>
                    <a:pt x="2704" y="0"/>
                  </a:moveTo>
                  <a:lnTo>
                    <a:pt x="2505" y="40"/>
                  </a:lnTo>
                  <a:lnTo>
                    <a:pt x="2306" y="119"/>
                  </a:lnTo>
                  <a:lnTo>
                    <a:pt x="2107" y="199"/>
                  </a:lnTo>
                  <a:lnTo>
                    <a:pt x="1909" y="318"/>
                  </a:lnTo>
                  <a:lnTo>
                    <a:pt x="1749" y="437"/>
                  </a:lnTo>
                  <a:lnTo>
                    <a:pt x="1590" y="596"/>
                  </a:lnTo>
                  <a:lnTo>
                    <a:pt x="1471" y="795"/>
                  </a:lnTo>
                  <a:lnTo>
                    <a:pt x="1193" y="1312"/>
                  </a:lnTo>
                  <a:lnTo>
                    <a:pt x="954" y="1829"/>
                  </a:lnTo>
                  <a:lnTo>
                    <a:pt x="755" y="2346"/>
                  </a:lnTo>
                  <a:lnTo>
                    <a:pt x="557" y="2863"/>
                  </a:lnTo>
                  <a:lnTo>
                    <a:pt x="398" y="3340"/>
                  </a:lnTo>
                  <a:lnTo>
                    <a:pt x="278" y="3857"/>
                  </a:lnTo>
                  <a:lnTo>
                    <a:pt x="80" y="4851"/>
                  </a:lnTo>
                  <a:lnTo>
                    <a:pt x="0" y="5805"/>
                  </a:lnTo>
                  <a:lnTo>
                    <a:pt x="0" y="6719"/>
                  </a:lnTo>
                  <a:lnTo>
                    <a:pt x="40" y="7634"/>
                  </a:lnTo>
                  <a:lnTo>
                    <a:pt x="159" y="8509"/>
                  </a:lnTo>
                  <a:lnTo>
                    <a:pt x="318" y="9343"/>
                  </a:lnTo>
                  <a:lnTo>
                    <a:pt x="517" y="10099"/>
                  </a:lnTo>
                  <a:lnTo>
                    <a:pt x="755" y="10815"/>
                  </a:lnTo>
                  <a:lnTo>
                    <a:pt x="1034" y="11490"/>
                  </a:lnTo>
                  <a:lnTo>
                    <a:pt x="1272" y="12127"/>
                  </a:lnTo>
                  <a:lnTo>
                    <a:pt x="1551" y="12643"/>
                  </a:lnTo>
                  <a:lnTo>
                    <a:pt x="2028" y="13518"/>
                  </a:lnTo>
                  <a:lnTo>
                    <a:pt x="2147" y="13677"/>
                  </a:lnTo>
                  <a:lnTo>
                    <a:pt x="2266" y="13836"/>
                  </a:lnTo>
                  <a:lnTo>
                    <a:pt x="2505" y="13995"/>
                  </a:lnTo>
                  <a:lnTo>
                    <a:pt x="2783" y="14154"/>
                  </a:lnTo>
                  <a:lnTo>
                    <a:pt x="3101" y="14234"/>
                  </a:lnTo>
                  <a:lnTo>
                    <a:pt x="3419" y="14274"/>
                  </a:lnTo>
                  <a:lnTo>
                    <a:pt x="3539" y="14274"/>
                  </a:lnTo>
                  <a:lnTo>
                    <a:pt x="4731" y="14194"/>
                  </a:lnTo>
                  <a:lnTo>
                    <a:pt x="5089" y="14154"/>
                  </a:lnTo>
                  <a:lnTo>
                    <a:pt x="5407" y="14035"/>
                  </a:lnTo>
                  <a:lnTo>
                    <a:pt x="5686" y="13876"/>
                  </a:lnTo>
                  <a:lnTo>
                    <a:pt x="5884" y="13677"/>
                  </a:lnTo>
                  <a:lnTo>
                    <a:pt x="6083" y="13399"/>
                  </a:lnTo>
                  <a:lnTo>
                    <a:pt x="6203" y="13121"/>
                  </a:lnTo>
                  <a:lnTo>
                    <a:pt x="6481" y="12047"/>
                  </a:lnTo>
                  <a:lnTo>
                    <a:pt x="6600" y="11411"/>
                  </a:lnTo>
                  <a:lnTo>
                    <a:pt x="6719" y="10695"/>
                  </a:lnTo>
                  <a:lnTo>
                    <a:pt x="6799" y="9940"/>
                  </a:lnTo>
                  <a:lnTo>
                    <a:pt x="6878" y="9145"/>
                  </a:lnTo>
                  <a:lnTo>
                    <a:pt x="6918" y="8310"/>
                  </a:lnTo>
                  <a:lnTo>
                    <a:pt x="6878" y="7435"/>
                  </a:lnTo>
                  <a:lnTo>
                    <a:pt x="6799" y="6560"/>
                  </a:lnTo>
                  <a:lnTo>
                    <a:pt x="6680" y="5646"/>
                  </a:lnTo>
                  <a:lnTo>
                    <a:pt x="6481" y="4771"/>
                  </a:lnTo>
                  <a:lnTo>
                    <a:pt x="6203" y="3857"/>
                  </a:lnTo>
                  <a:lnTo>
                    <a:pt x="5845" y="2982"/>
                  </a:lnTo>
                  <a:lnTo>
                    <a:pt x="5606" y="2545"/>
                  </a:lnTo>
                  <a:lnTo>
                    <a:pt x="5368" y="2107"/>
                  </a:lnTo>
                  <a:lnTo>
                    <a:pt x="5089" y="1710"/>
                  </a:lnTo>
                  <a:lnTo>
                    <a:pt x="4811" y="1272"/>
                  </a:lnTo>
                  <a:lnTo>
                    <a:pt x="4493" y="875"/>
                  </a:lnTo>
                  <a:lnTo>
                    <a:pt x="4135" y="477"/>
                  </a:lnTo>
                  <a:lnTo>
                    <a:pt x="3857" y="278"/>
                  </a:lnTo>
                  <a:lnTo>
                    <a:pt x="3578" y="119"/>
                  </a:lnTo>
                  <a:lnTo>
                    <a:pt x="3260" y="40"/>
                  </a:lnTo>
                  <a:lnTo>
                    <a:pt x="2942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72"/>
            <p:cNvSpPr/>
            <p:nvPr/>
          </p:nvSpPr>
          <p:spPr>
            <a:xfrm rot="-1562679">
              <a:off x="-1333539" y="1419554"/>
              <a:ext cx="222004" cy="251915"/>
            </a:xfrm>
            <a:custGeom>
              <a:avLst/>
              <a:gdLst/>
              <a:ahLst/>
              <a:cxnLst/>
              <a:rect l="l" t="t" r="r" b="b"/>
              <a:pathLst>
                <a:path w="2664" h="3023" fill="none" extrusionOk="0">
                  <a:moveTo>
                    <a:pt x="2624" y="3022"/>
                  </a:moveTo>
                  <a:lnTo>
                    <a:pt x="2624" y="3022"/>
                  </a:lnTo>
                  <a:lnTo>
                    <a:pt x="2386" y="2982"/>
                  </a:lnTo>
                  <a:lnTo>
                    <a:pt x="2147" y="2903"/>
                  </a:lnTo>
                  <a:lnTo>
                    <a:pt x="1829" y="2744"/>
                  </a:lnTo>
                  <a:lnTo>
                    <a:pt x="1431" y="2505"/>
                  </a:lnTo>
                  <a:lnTo>
                    <a:pt x="994" y="2147"/>
                  </a:lnTo>
                  <a:lnTo>
                    <a:pt x="517" y="1670"/>
                  </a:lnTo>
                  <a:lnTo>
                    <a:pt x="0" y="1034"/>
                  </a:lnTo>
                  <a:lnTo>
                    <a:pt x="0" y="1034"/>
                  </a:lnTo>
                  <a:lnTo>
                    <a:pt x="159" y="915"/>
                  </a:lnTo>
                  <a:lnTo>
                    <a:pt x="517" y="597"/>
                  </a:lnTo>
                  <a:lnTo>
                    <a:pt x="795" y="398"/>
                  </a:lnTo>
                  <a:lnTo>
                    <a:pt x="1074" y="239"/>
                  </a:lnTo>
                  <a:lnTo>
                    <a:pt x="1431" y="80"/>
                  </a:lnTo>
                  <a:lnTo>
                    <a:pt x="1829" y="0"/>
                  </a:lnTo>
                  <a:lnTo>
                    <a:pt x="1829" y="0"/>
                  </a:lnTo>
                  <a:lnTo>
                    <a:pt x="1988" y="239"/>
                  </a:lnTo>
                  <a:lnTo>
                    <a:pt x="2147" y="517"/>
                  </a:lnTo>
                  <a:lnTo>
                    <a:pt x="2346" y="875"/>
                  </a:lnTo>
                  <a:lnTo>
                    <a:pt x="2505" y="1312"/>
                  </a:lnTo>
                  <a:lnTo>
                    <a:pt x="2624" y="1829"/>
                  </a:lnTo>
                  <a:lnTo>
                    <a:pt x="2664" y="2108"/>
                  </a:lnTo>
                  <a:lnTo>
                    <a:pt x="2664" y="2386"/>
                  </a:lnTo>
                  <a:lnTo>
                    <a:pt x="2664" y="2704"/>
                  </a:lnTo>
                  <a:lnTo>
                    <a:pt x="2624" y="3022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72"/>
            <p:cNvSpPr/>
            <p:nvPr/>
          </p:nvSpPr>
          <p:spPr>
            <a:xfrm rot="-1562679">
              <a:off x="-1570026" y="863525"/>
              <a:ext cx="576595" cy="1189491"/>
            </a:xfrm>
            <a:custGeom>
              <a:avLst/>
              <a:gdLst/>
              <a:ahLst/>
              <a:cxnLst/>
              <a:rect l="l" t="t" r="r" b="b"/>
              <a:pathLst>
                <a:path w="6919" h="14274" fill="none" extrusionOk="0">
                  <a:moveTo>
                    <a:pt x="2942" y="0"/>
                  </a:moveTo>
                  <a:lnTo>
                    <a:pt x="2942" y="0"/>
                  </a:lnTo>
                  <a:lnTo>
                    <a:pt x="2704" y="0"/>
                  </a:lnTo>
                  <a:lnTo>
                    <a:pt x="2505" y="40"/>
                  </a:lnTo>
                  <a:lnTo>
                    <a:pt x="2306" y="119"/>
                  </a:lnTo>
                  <a:lnTo>
                    <a:pt x="2107" y="199"/>
                  </a:lnTo>
                  <a:lnTo>
                    <a:pt x="1909" y="318"/>
                  </a:lnTo>
                  <a:lnTo>
                    <a:pt x="1749" y="437"/>
                  </a:lnTo>
                  <a:lnTo>
                    <a:pt x="1590" y="596"/>
                  </a:lnTo>
                  <a:lnTo>
                    <a:pt x="1471" y="795"/>
                  </a:lnTo>
                  <a:lnTo>
                    <a:pt x="1471" y="795"/>
                  </a:lnTo>
                  <a:lnTo>
                    <a:pt x="1193" y="1312"/>
                  </a:lnTo>
                  <a:lnTo>
                    <a:pt x="954" y="1829"/>
                  </a:lnTo>
                  <a:lnTo>
                    <a:pt x="755" y="2346"/>
                  </a:lnTo>
                  <a:lnTo>
                    <a:pt x="557" y="2863"/>
                  </a:lnTo>
                  <a:lnTo>
                    <a:pt x="398" y="3340"/>
                  </a:lnTo>
                  <a:lnTo>
                    <a:pt x="278" y="3857"/>
                  </a:lnTo>
                  <a:lnTo>
                    <a:pt x="80" y="4851"/>
                  </a:lnTo>
                  <a:lnTo>
                    <a:pt x="0" y="5805"/>
                  </a:lnTo>
                  <a:lnTo>
                    <a:pt x="0" y="6719"/>
                  </a:lnTo>
                  <a:lnTo>
                    <a:pt x="40" y="7634"/>
                  </a:lnTo>
                  <a:lnTo>
                    <a:pt x="159" y="8509"/>
                  </a:lnTo>
                  <a:lnTo>
                    <a:pt x="318" y="9343"/>
                  </a:lnTo>
                  <a:lnTo>
                    <a:pt x="517" y="10099"/>
                  </a:lnTo>
                  <a:lnTo>
                    <a:pt x="755" y="10815"/>
                  </a:lnTo>
                  <a:lnTo>
                    <a:pt x="1034" y="11490"/>
                  </a:lnTo>
                  <a:lnTo>
                    <a:pt x="1272" y="12127"/>
                  </a:lnTo>
                  <a:lnTo>
                    <a:pt x="1551" y="12643"/>
                  </a:lnTo>
                  <a:lnTo>
                    <a:pt x="2028" y="13518"/>
                  </a:lnTo>
                  <a:lnTo>
                    <a:pt x="2028" y="13518"/>
                  </a:lnTo>
                  <a:lnTo>
                    <a:pt x="2147" y="13677"/>
                  </a:lnTo>
                  <a:lnTo>
                    <a:pt x="2266" y="13836"/>
                  </a:lnTo>
                  <a:lnTo>
                    <a:pt x="2266" y="13836"/>
                  </a:lnTo>
                  <a:lnTo>
                    <a:pt x="2505" y="13995"/>
                  </a:lnTo>
                  <a:lnTo>
                    <a:pt x="2783" y="14154"/>
                  </a:lnTo>
                  <a:lnTo>
                    <a:pt x="3101" y="14234"/>
                  </a:lnTo>
                  <a:lnTo>
                    <a:pt x="3419" y="14274"/>
                  </a:lnTo>
                  <a:lnTo>
                    <a:pt x="3419" y="14274"/>
                  </a:lnTo>
                  <a:lnTo>
                    <a:pt x="3539" y="14274"/>
                  </a:lnTo>
                  <a:lnTo>
                    <a:pt x="4731" y="14194"/>
                  </a:lnTo>
                  <a:lnTo>
                    <a:pt x="4731" y="14194"/>
                  </a:lnTo>
                  <a:lnTo>
                    <a:pt x="5089" y="14154"/>
                  </a:lnTo>
                  <a:lnTo>
                    <a:pt x="5407" y="14035"/>
                  </a:lnTo>
                  <a:lnTo>
                    <a:pt x="5686" y="13876"/>
                  </a:lnTo>
                  <a:lnTo>
                    <a:pt x="5884" y="13677"/>
                  </a:lnTo>
                  <a:lnTo>
                    <a:pt x="5884" y="13677"/>
                  </a:lnTo>
                  <a:lnTo>
                    <a:pt x="6083" y="13399"/>
                  </a:lnTo>
                  <a:lnTo>
                    <a:pt x="6203" y="13121"/>
                  </a:lnTo>
                  <a:lnTo>
                    <a:pt x="6203" y="13121"/>
                  </a:lnTo>
                  <a:lnTo>
                    <a:pt x="6481" y="12047"/>
                  </a:lnTo>
                  <a:lnTo>
                    <a:pt x="6600" y="11411"/>
                  </a:lnTo>
                  <a:lnTo>
                    <a:pt x="6719" y="10695"/>
                  </a:lnTo>
                  <a:lnTo>
                    <a:pt x="6799" y="9940"/>
                  </a:lnTo>
                  <a:lnTo>
                    <a:pt x="6878" y="9145"/>
                  </a:lnTo>
                  <a:lnTo>
                    <a:pt x="6918" y="8310"/>
                  </a:lnTo>
                  <a:lnTo>
                    <a:pt x="6878" y="7435"/>
                  </a:lnTo>
                  <a:lnTo>
                    <a:pt x="6799" y="6560"/>
                  </a:lnTo>
                  <a:lnTo>
                    <a:pt x="6680" y="5646"/>
                  </a:lnTo>
                  <a:lnTo>
                    <a:pt x="6481" y="4771"/>
                  </a:lnTo>
                  <a:lnTo>
                    <a:pt x="6203" y="3857"/>
                  </a:lnTo>
                  <a:lnTo>
                    <a:pt x="5845" y="2982"/>
                  </a:lnTo>
                  <a:lnTo>
                    <a:pt x="5606" y="2545"/>
                  </a:lnTo>
                  <a:lnTo>
                    <a:pt x="5368" y="2107"/>
                  </a:lnTo>
                  <a:lnTo>
                    <a:pt x="5089" y="1710"/>
                  </a:lnTo>
                  <a:lnTo>
                    <a:pt x="4811" y="1272"/>
                  </a:lnTo>
                  <a:lnTo>
                    <a:pt x="4493" y="875"/>
                  </a:lnTo>
                  <a:lnTo>
                    <a:pt x="4135" y="477"/>
                  </a:lnTo>
                  <a:lnTo>
                    <a:pt x="4135" y="477"/>
                  </a:lnTo>
                  <a:lnTo>
                    <a:pt x="3857" y="278"/>
                  </a:lnTo>
                  <a:lnTo>
                    <a:pt x="3578" y="119"/>
                  </a:lnTo>
                  <a:lnTo>
                    <a:pt x="3260" y="40"/>
                  </a:lnTo>
                  <a:lnTo>
                    <a:pt x="2942" y="0"/>
                  </a:ln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72"/>
            <p:cNvSpPr/>
            <p:nvPr/>
          </p:nvSpPr>
          <p:spPr>
            <a:xfrm rot="-1562679">
              <a:off x="-1333539" y="1419554"/>
              <a:ext cx="222004" cy="251915"/>
            </a:xfrm>
            <a:custGeom>
              <a:avLst/>
              <a:gdLst/>
              <a:ahLst/>
              <a:cxnLst/>
              <a:rect l="l" t="t" r="r" b="b"/>
              <a:pathLst>
                <a:path w="2664" h="3023" fill="none" extrusionOk="0">
                  <a:moveTo>
                    <a:pt x="1829" y="0"/>
                  </a:moveTo>
                  <a:lnTo>
                    <a:pt x="1829" y="0"/>
                  </a:lnTo>
                  <a:lnTo>
                    <a:pt x="1431" y="80"/>
                  </a:lnTo>
                  <a:lnTo>
                    <a:pt x="1074" y="239"/>
                  </a:lnTo>
                  <a:lnTo>
                    <a:pt x="795" y="398"/>
                  </a:lnTo>
                  <a:lnTo>
                    <a:pt x="517" y="597"/>
                  </a:lnTo>
                  <a:lnTo>
                    <a:pt x="159" y="915"/>
                  </a:lnTo>
                  <a:lnTo>
                    <a:pt x="0" y="1034"/>
                  </a:lnTo>
                  <a:lnTo>
                    <a:pt x="0" y="1034"/>
                  </a:lnTo>
                  <a:lnTo>
                    <a:pt x="517" y="1670"/>
                  </a:lnTo>
                  <a:lnTo>
                    <a:pt x="994" y="2147"/>
                  </a:lnTo>
                  <a:lnTo>
                    <a:pt x="1431" y="2505"/>
                  </a:lnTo>
                  <a:lnTo>
                    <a:pt x="1829" y="2744"/>
                  </a:lnTo>
                  <a:lnTo>
                    <a:pt x="2147" y="2903"/>
                  </a:lnTo>
                  <a:lnTo>
                    <a:pt x="2386" y="2982"/>
                  </a:lnTo>
                  <a:lnTo>
                    <a:pt x="2624" y="3022"/>
                  </a:lnTo>
                  <a:lnTo>
                    <a:pt x="2624" y="3022"/>
                  </a:lnTo>
                  <a:lnTo>
                    <a:pt x="2664" y="2704"/>
                  </a:lnTo>
                  <a:lnTo>
                    <a:pt x="2664" y="2386"/>
                  </a:lnTo>
                  <a:lnTo>
                    <a:pt x="2664" y="2108"/>
                  </a:lnTo>
                  <a:lnTo>
                    <a:pt x="2624" y="1829"/>
                  </a:lnTo>
                  <a:lnTo>
                    <a:pt x="2505" y="1312"/>
                  </a:lnTo>
                  <a:lnTo>
                    <a:pt x="2346" y="875"/>
                  </a:lnTo>
                  <a:lnTo>
                    <a:pt x="2147" y="517"/>
                  </a:lnTo>
                  <a:lnTo>
                    <a:pt x="1988" y="239"/>
                  </a:lnTo>
                  <a:lnTo>
                    <a:pt x="1829" y="0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45" name="Google Shape;1245;p72"/>
          <p:cNvGrpSpPr/>
          <p:nvPr/>
        </p:nvGrpSpPr>
        <p:grpSpPr>
          <a:xfrm rot="3599997">
            <a:off x="1763310" y="1115312"/>
            <a:ext cx="734082" cy="944369"/>
            <a:chOff x="-1801893" y="797341"/>
            <a:chExt cx="1311331" cy="1686978"/>
          </a:xfrm>
        </p:grpSpPr>
        <p:sp>
          <p:nvSpPr>
            <p:cNvPr id="1246" name="Google Shape;1246;p72"/>
            <p:cNvSpPr/>
            <p:nvPr/>
          </p:nvSpPr>
          <p:spPr>
            <a:xfrm rot="-1562679">
              <a:off x="-1189862" y="1893879"/>
              <a:ext cx="626346" cy="477163"/>
            </a:xfrm>
            <a:custGeom>
              <a:avLst/>
              <a:gdLst/>
              <a:ahLst/>
              <a:cxnLst/>
              <a:rect l="l" t="t" r="r" b="b"/>
              <a:pathLst>
                <a:path w="7516" h="5726" extrusionOk="0">
                  <a:moveTo>
                    <a:pt x="5368" y="0"/>
                  </a:moveTo>
                  <a:lnTo>
                    <a:pt x="5170" y="199"/>
                  </a:lnTo>
                  <a:lnTo>
                    <a:pt x="4891" y="358"/>
                  </a:lnTo>
                  <a:lnTo>
                    <a:pt x="4573" y="477"/>
                  </a:lnTo>
                  <a:lnTo>
                    <a:pt x="4215" y="517"/>
                  </a:lnTo>
                  <a:lnTo>
                    <a:pt x="3023" y="597"/>
                  </a:lnTo>
                  <a:lnTo>
                    <a:pt x="2903" y="597"/>
                  </a:lnTo>
                  <a:lnTo>
                    <a:pt x="2585" y="557"/>
                  </a:lnTo>
                  <a:lnTo>
                    <a:pt x="2267" y="477"/>
                  </a:lnTo>
                  <a:lnTo>
                    <a:pt x="1989" y="318"/>
                  </a:lnTo>
                  <a:lnTo>
                    <a:pt x="1750" y="159"/>
                  </a:lnTo>
                  <a:lnTo>
                    <a:pt x="1393" y="517"/>
                  </a:lnTo>
                  <a:lnTo>
                    <a:pt x="1035" y="954"/>
                  </a:lnTo>
                  <a:lnTo>
                    <a:pt x="717" y="1511"/>
                  </a:lnTo>
                  <a:lnTo>
                    <a:pt x="558" y="1829"/>
                  </a:lnTo>
                  <a:lnTo>
                    <a:pt x="399" y="2187"/>
                  </a:lnTo>
                  <a:lnTo>
                    <a:pt x="279" y="2545"/>
                  </a:lnTo>
                  <a:lnTo>
                    <a:pt x="160" y="2903"/>
                  </a:lnTo>
                  <a:lnTo>
                    <a:pt x="80" y="3340"/>
                  </a:lnTo>
                  <a:lnTo>
                    <a:pt x="41" y="3777"/>
                  </a:lnTo>
                  <a:lnTo>
                    <a:pt x="1" y="4215"/>
                  </a:lnTo>
                  <a:lnTo>
                    <a:pt x="41" y="4692"/>
                  </a:lnTo>
                  <a:lnTo>
                    <a:pt x="80" y="5209"/>
                  </a:lnTo>
                  <a:lnTo>
                    <a:pt x="200" y="5726"/>
                  </a:lnTo>
                  <a:lnTo>
                    <a:pt x="319" y="5686"/>
                  </a:lnTo>
                  <a:lnTo>
                    <a:pt x="558" y="5606"/>
                  </a:lnTo>
                  <a:lnTo>
                    <a:pt x="995" y="5368"/>
                  </a:lnTo>
                  <a:lnTo>
                    <a:pt x="1472" y="5010"/>
                  </a:lnTo>
                  <a:lnTo>
                    <a:pt x="1750" y="4771"/>
                  </a:lnTo>
                  <a:lnTo>
                    <a:pt x="2029" y="4493"/>
                  </a:lnTo>
                  <a:lnTo>
                    <a:pt x="2307" y="4175"/>
                  </a:lnTo>
                  <a:lnTo>
                    <a:pt x="2585" y="3777"/>
                  </a:lnTo>
                  <a:lnTo>
                    <a:pt x="2864" y="3340"/>
                  </a:lnTo>
                  <a:lnTo>
                    <a:pt x="3142" y="2823"/>
                  </a:lnTo>
                  <a:lnTo>
                    <a:pt x="3380" y="2266"/>
                  </a:lnTo>
                  <a:lnTo>
                    <a:pt x="3619" y="1630"/>
                  </a:lnTo>
                  <a:lnTo>
                    <a:pt x="3937" y="2227"/>
                  </a:lnTo>
                  <a:lnTo>
                    <a:pt x="4255" y="2783"/>
                  </a:lnTo>
                  <a:lnTo>
                    <a:pt x="4573" y="3221"/>
                  </a:lnTo>
                  <a:lnTo>
                    <a:pt x="4891" y="3658"/>
                  </a:lnTo>
                  <a:lnTo>
                    <a:pt x="5209" y="4016"/>
                  </a:lnTo>
                  <a:lnTo>
                    <a:pt x="5527" y="4294"/>
                  </a:lnTo>
                  <a:lnTo>
                    <a:pt x="5846" y="4533"/>
                  </a:lnTo>
                  <a:lnTo>
                    <a:pt x="6124" y="4771"/>
                  </a:lnTo>
                  <a:lnTo>
                    <a:pt x="6680" y="5050"/>
                  </a:lnTo>
                  <a:lnTo>
                    <a:pt x="7078" y="5209"/>
                  </a:lnTo>
                  <a:lnTo>
                    <a:pt x="7356" y="5288"/>
                  </a:lnTo>
                  <a:lnTo>
                    <a:pt x="7476" y="5328"/>
                  </a:lnTo>
                  <a:lnTo>
                    <a:pt x="7515" y="4811"/>
                  </a:lnTo>
                  <a:lnTo>
                    <a:pt x="7515" y="4294"/>
                  </a:lnTo>
                  <a:lnTo>
                    <a:pt x="7515" y="3817"/>
                  </a:lnTo>
                  <a:lnTo>
                    <a:pt x="7436" y="3380"/>
                  </a:lnTo>
                  <a:lnTo>
                    <a:pt x="7356" y="2982"/>
                  </a:lnTo>
                  <a:lnTo>
                    <a:pt x="7237" y="2585"/>
                  </a:lnTo>
                  <a:lnTo>
                    <a:pt x="7078" y="2227"/>
                  </a:lnTo>
                  <a:lnTo>
                    <a:pt x="6919" y="1869"/>
                  </a:lnTo>
                  <a:lnTo>
                    <a:pt x="6561" y="1273"/>
                  </a:lnTo>
                  <a:lnTo>
                    <a:pt x="6164" y="756"/>
                  </a:lnTo>
                  <a:lnTo>
                    <a:pt x="5766" y="318"/>
                  </a:lnTo>
                  <a:lnTo>
                    <a:pt x="5368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72"/>
            <p:cNvSpPr/>
            <p:nvPr/>
          </p:nvSpPr>
          <p:spPr>
            <a:xfrm rot="-1562679">
              <a:off x="-1189862" y="1893879"/>
              <a:ext cx="626346" cy="477163"/>
            </a:xfrm>
            <a:custGeom>
              <a:avLst/>
              <a:gdLst/>
              <a:ahLst/>
              <a:cxnLst/>
              <a:rect l="l" t="t" r="r" b="b"/>
              <a:pathLst>
                <a:path w="7516" h="5726" fill="none" extrusionOk="0">
                  <a:moveTo>
                    <a:pt x="5368" y="0"/>
                  </a:moveTo>
                  <a:lnTo>
                    <a:pt x="5368" y="0"/>
                  </a:lnTo>
                  <a:lnTo>
                    <a:pt x="5170" y="199"/>
                  </a:lnTo>
                  <a:lnTo>
                    <a:pt x="4891" y="358"/>
                  </a:lnTo>
                  <a:lnTo>
                    <a:pt x="4573" y="477"/>
                  </a:lnTo>
                  <a:lnTo>
                    <a:pt x="4215" y="517"/>
                  </a:lnTo>
                  <a:lnTo>
                    <a:pt x="3023" y="597"/>
                  </a:lnTo>
                  <a:lnTo>
                    <a:pt x="3023" y="597"/>
                  </a:lnTo>
                  <a:lnTo>
                    <a:pt x="2903" y="597"/>
                  </a:lnTo>
                  <a:lnTo>
                    <a:pt x="2903" y="597"/>
                  </a:lnTo>
                  <a:lnTo>
                    <a:pt x="2585" y="557"/>
                  </a:lnTo>
                  <a:lnTo>
                    <a:pt x="2267" y="477"/>
                  </a:lnTo>
                  <a:lnTo>
                    <a:pt x="1989" y="318"/>
                  </a:lnTo>
                  <a:lnTo>
                    <a:pt x="1750" y="159"/>
                  </a:lnTo>
                  <a:lnTo>
                    <a:pt x="1750" y="159"/>
                  </a:lnTo>
                  <a:lnTo>
                    <a:pt x="1393" y="517"/>
                  </a:lnTo>
                  <a:lnTo>
                    <a:pt x="1035" y="954"/>
                  </a:lnTo>
                  <a:lnTo>
                    <a:pt x="717" y="1511"/>
                  </a:lnTo>
                  <a:lnTo>
                    <a:pt x="558" y="1829"/>
                  </a:lnTo>
                  <a:lnTo>
                    <a:pt x="399" y="2187"/>
                  </a:lnTo>
                  <a:lnTo>
                    <a:pt x="279" y="2545"/>
                  </a:lnTo>
                  <a:lnTo>
                    <a:pt x="160" y="2903"/>
                  </a:lnTo>
                  <a:lnTo>
                    <a:pt x="80" y="3340"/>
                  </a:lnTo>
                  <a:lnTo>
                    <a:pt x="41" y="3777"/>
                  </a:lnTo>
                  <a:lnTo>
                    <a:pt x="1" y="4215"/>
                  </a:lnTo>
                  <a:lnTo>
                    <a:pt x="41" y="4692"/>
                  </a:lnTo>
                  <a:lnTo>
                    <a:pt x="80" y="5209"/>
                  </a:lnTo>
                  <a:lnTo>
                    <a:pt x="200" y="5726"/>
                  </a:lnTo>
                  <a:lnTo>
                    <a:pt x="200" y="5726"/>
                  </a:lnTo>
                  <a:lnTo>
                    <a:pt x="319" y="5686"/>
                  </a:lnTo>
                  <a:lnTo>
                    <a:pt x="558" y="5606"/>
                  </a:lnTo>
                  <a:lnTo>
                    <a:pt x="995" y="5368"/>
                  </a:lnTo>
                  <a:lnTo>
                    <a:pt x="1472" y="5010"/>
                  </a:lnTo>
                  <a:lnTo>
                    <a:pt x="1750" y="4771"/>
                  </a:lnTo>
                  <a:lnTo>
                    <a:pt x="2029" y="4493"/>
                  </a:lnTo>
                  <a:lnTo>
                    <a:pt x="2307" y="4175"/>
                  </a:lnTo>
                  <a:lnTo>
                    <a:pt x="2585" y="3777"/>
                  </a:lnTo>
                  <a:lnTo>
                    <a:pt x="2864" y="3340"/>
                  </a:lnTo>
                  <a:lnTo>
                    <a:pt x="3142" y="2823"/>
                  </a:lnTo>
                  <a:lnTo>
                    <a:pt x="3380" y="2266"/>
                  </a:lnTo>
                  <a:lnTo>
                    <a:pt x="3619" y="1630"/>
                  </a:lnTo>
                  <a:lnTo>
                    <a:pt x="3619" y="1630"/>
                  </a:lnTo>
                  <a:lnTo>
                    <a:pt x="3937" y="2227"/>
                  </a:lnTo>
                  <a:lnTo>
                    <a:pt x="4255" y="2783"/>
                  </a:lnTo>
                  <a:lnTo>
                    <a:pt x="4573" y="3221"/>
                  </a:lnTo>
                  <a:lnTo>
                    <a:pt x="4891" y="3658"/>
                  </a:lnTo>
                  <a:lnTo>
                    <a:pt x="5209" y="4016"/>
                  </a:lnTo>
                  <a:lnTo>
                    <a:pt x="5527" y="4294"/>
                  </a:lnTo>
                  <a:lnTo>
                    <a:pt x="5846" y="4533"/>
                  </a:lnTo>
                  <a:lnTo>
                    <a:pt x="6124" y="4771"/>
                  </a:lnTo>
                  <a:lnTo>
                    <a:pt x="6680" y="5050"/>
                  </a:lnTo>
                  <a:lnTo>
                    <a:pt x="7078" y="5209"/>
                  </a:lnTo>
                  <a:lnTo>
                    <a:pt x="7356" y="5288"/>
                  </a:lnTo>
                  <a:lnTo>
                    <a:pt x="7476" y="5328"/>
                  </a:lnTo>
                  <a:lnTo>
                    <a:pt x="7476" y="5328"/>
                  </a:lnTo>
                  <a:lnTo>
                    <a:pt x="7515" y="4811"/>
                  </a:lnTo>
                  <a:lnTo>
                    <a:pt x="7515" y="4294"/>
                  </a:lnTo>
                  <a:lnTo>
                    <a:pt x="7515" y="3817"/>
                  </a:lnTo>
                  <a:lnTo>
                    <a:pt x="7436" y="3380"/>
                  </a:lnTo>
                  <a:lnTo>
                    <a:pt x="7356" y="2982"/>
                  </a:lnTo>
                  <a:lnTo>
                    <a:pt x="7237" y="2585"/>
                  </a:lnTo>
                  <a:lnTo>
                    <a:pt x="7078" y="2227"/>
                  </a:lnTo>
                  <a:lnTo>
                    <a:pt x="6919" y="1869"/>
                  </a:lnTo>
                  <a:lnTo>
                    <a:pt x="6561" y="1273"/>
                  </a:lnTo>
                  <a:lnTo>
                    <a:pt x="6164" y="756"/>
                  </a:lnTo>
                  <a:lnTo>
                    <a:pt x="5766" y="318"/>
                  </a:lnTo>
                  <a:lnTo>
                    <a:pt x="5368" y="0"/>
                  </a:ln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72"/>
            <p:cNvSpPr/>
            <p:nvPr/>
          </p:nvSpPr>
          <p:spPr>
            <a:xfrm rot="-1562679">
              <a:off x="-1570026" y="863525"/>
              <a:ext cx="576595" cy="1189491"/>
            </a:xfrm>
            <a:custGeom>
              <a:avLst/>
              <a:gdLst/>
              <a:ahLst/>
              <a:cxnLst/>
              <a:rect l="l" t="t" r="r" b="b"/>
              <a:pathLst>
                <a:path w="6919" h="14274" extrusionOk="0">
                  <a:moveTo>
                    <a:pt x="2147" y="3658"/>
                  </a:moveTo>
                  <a:lnTo>
                    <a:pt x="2346" y="3698"/>
                  </a:lnTo>
                  <a:lnTo>
                    <a:pt x="2505" y="3777"/>
                  </a:lnTo>
                  <a:lnTo>
                    <a:pt x="2624" y="3936"/>
                  </a:lnTo>
                  <a:lnTo>
                    <a:pt x="2664" y="4135"/>
                  </a:lnTo>
                  <a:lnTo>
                    <a:pt x="2624" y="4374"/>
                  </a:lnTo>
                  <a:lnTo>
                    <a:pt x="2545" y="4533"/>
                  </a:lnTo>
                  <a:lnTo>
                    <a:pt x="2346" y="4652"/>
                  </a:lnTo>
                  <a:lnTo>
                    <a:pt x="2147" y="4692"/>
                  </a:lnTo>
                  <a:lnTo>
                    <a:pt x="1948" y="4652"/>
                  </a:lnTo>
                  <a:lnTo>
                    <a:pt x="1749" y="4572"/>
                  </a:lnTo>
                  <a:lnTo>
                    <a:pt x="1670" y="4413"/>
                  </a:lnTo>
                  <a:lnTo>
                    <a:pt x="1590" y="4215"/>
                  </a:lnTo>
                  <a:lnTo>
                    <a:pt x="1630" y="4016"/>
                  </a:lnTo>
                  <a:lnTo>
                    <a:pt x="1749" y="3817"/>
                  </a:lnTo>
                  <a:lnTo>
                    <a:pt x="1909" y="3698"/>
                  </a:lnTo>
                  <a:lnTo>
                    <a:pt x="2107" y="3658"/>
                  </a:lnTo>
                  <a:close/>
                  <a:moveTo>
                    <a:pt x="4135" y="6878"/>
                  </a:moveTo>
                  <a:lnTo>
                    <a:pt x="4294" y="7117"/>
                  </a:lnTo>
                  <a:lnTo>
                    <a:pt x="4453" y="7395"/>
                  </a:lnTo>
                  <a:lnTo>
                    <a:pt x="4652" y="7753"/>
                  </a:lnTo>
                  <a:lnTo>
                    <a:pt x="4811" y="8190"/>
                  </a:lnTo>
                  <a:lnTo>
                    <a:pt x="4930" y="8707"/>
                  </a:lnTo>
                  <a:lnTo>
                    <a:pt x="4970" y="8986"/>
                  </a:lnTo>
                  <a:lnTo>
                    <a:pt x="4970" y="9264"/>
                  </a:lnTo>
                  <a:lnTo>
                    <a:pt x="4970" y="9582"/>
                  </a:lnTo>
                  <a:lnTo>
                    <a:pt x="4930" y="9900"/>
                  </a:lnTo>
                  <a:lnTo>
                    <a:pt x="4692" y="9860"/>
                  </a:lnTo>
                  <a:lnTo>
                    <a:pt x="4453" y="9781"/>
                  </a:lnTo>
                  <a:lnTo>
                    <a:pt x="4135" y="9622"/>
                  </a:lnTo>
                  <a:lnTo>
                    <a:pt x="3737" y="9383"/>
                  </a:lnTo>
                  <a:lnTo>
                    <a:pt x="3300" y="9025"/>
                  </a:lnTo>
                  <a:lnTo>
                    <a:pt x="2823" y="8548"/>
                  </a:lnTo>
                  <a:lnTo>
                    <a:pt x="2306" y="7912"/>
                  </a:lnTo>
                  <a:lnTo>
                    <a:pt x="2465" y="7793"/>
                  </a:lnTo>
                  <a:lnTo>
                    <a:pt x="2823" y="7475"/>
                  </a:lnTo>
                  <a:lnTo>
                    <a:pt x="3101" y="7276"/>
                  </a:lnTo>
                  <a:lnTo>
                    <a:pt x="3380" y="7117"/>
                  </a:lnTo>
                  <a:lnTo>
                    <a:pt x="3737" y="6958"/>
                  </a:lnTo>
                  <a:lnTo>
                    <a:pt x="4135" y="6878"/>
                  </a:lnTo>
                  <a:close/>
                  <a:moveTo>
                    <a:pt x="2704" y="0"/>
                  </a:moveTo>
                  <a:lnTo>
                    <a:pt x="2505" y="40"/>
                  </a:lnTo>
                  <a:lnTo>
                    <a:pt x="2306" y="119"/>
                  </a:lnTo>
                  <a:lnTo>
                    <a:pt x="2107" y="199"/>
                  </a:lnTo>
                  <a:lnTo>
                    <a:pt x="1909" y="318"/>
                  </a:lnTo>
                  <a:lnTo>
                    <a:pt x="1749" y="437"/>
                  </a:lnTo>
                  <a:lnTo>
                    <a:pt x="1590" y="596"/>
                  </a:lnTo>
                  <a:lnTo>
                    <a:pt x="1471" y="795"/>
                  </a:lnTo>
                  <a:lnTo>
                    <a:pt x="1193" y="1312"/>
                  </a:lnTo>
                  <a:lnTo>
                    <a:pt x="954" y="1829"/>
                  </a:lnTo>
                  <a:lnTo>
                    <a:pt x="755" y="2346"/>
                  </a:lnTo>
                  <a:lnTo>
                    <a:pt x="557" y="2863"/>
                  </a:lnTo>
                  <a:lnTo>
                    <a:pt x="398" y="3340"/>
                  </a:lnTo>
                  <a:lnTo>
                    <a:pt x="278" y="3857"/>
                  </a:lnTo>
                  <a:lnTo>
                    <a:pt x="80" y="4851"/>
                  </a:lnTo>
                  <a:lnTo>
                    <a:pt x="0" y="5805"/>
                  </a:lnTo>
                  <a:lnTo>
                    <a:pt x="0" y="6719"/>
                  </a:lnTo>
                  <a:lnTo>
                    <a:pt x="40" y="7634"/>
                  </a:lnTo>
                  <a:lnTo>
                    <a:pt x="159" y="8509"/>
                  </a:lnTo>
                  <a:lnTo>
                    <a:pt x="318" y="9343"/>
                  </a:lnTo>
                  <a:lnTo>
                    <a:pt x="517" y="10099"/>
                  </a:lnTo>
                  <a:lnTo>
                    <a:pt x="755" y="10815"/>
                  </a:lnTo>
                  <a:lnTo>
                    <a:pt x="1034" y="11490"/>
                  </a:lnTo>
                  <a:lnTo>
                    <a:pt x="1272" y="12127"/>
                  </a:lnTo>
                  <a:lnTo>
                    <a:pt x="1551" y="12643"/>
                  </a:lnTo>
                  <a:lnTo>
                    <a:pt x="2028" y="13518"/>
                  </a:lnTo>
                  <a:lnTo>
                    <a:pt x="2147" y="13677"/>
                  </a:lnTo>
                  <a:lnTo>
                    <a:pt x="2266" y="13836"/>
                  </a:lnTo>
                  <a:lnTo>
                    <a:pt x="2505" y="13995"/>
                  </a:lnTo>
                  <a:lnTo>
                    <a:pt x="2783" y="14154"/>
                  </a:lnTo>
                  <a:lnTo>
                    <a:pt x="3101" y="14234"/>
                  </a:lnTo>
                  <a:lnTo>
                    <a:pt x="3419" y="14274"/>
                  </a:lnTo>
                  <a:lnTo>
                    <a:pt x="3539" y="14274"/>
                  </a:lnTo>
                  <a:lnTo>
                    <a:pt x="4731" y="14194"/>
                  </a:lnTo>
                  <a:lnTo>
                    <a:pt x="5089" y="14154"/>
                  </a:lnTo>
                  <a:lnTo>
                    <a:pt x="5407" y="14035"/>
                  </a:lnTo>
                  <a:lnTo>
                    <a:pt x="5686" y="13876"/>
                  </a:lnTo>
                  <a:lnTo>
                    <a:pt x="5884" y="13677"/>
                  </a:lnTo>
                  <a:lnTo>
                    <a:pt x="6083" y="13399"/>
                  </a:lnTo>
                  <a:lnTo>
                    <a:pt x="6203" y="13121"/>
                  </a:lnTo>
                  <a:lnTo>
                    <a:pt x="6481" y="12047"/>
                  </a:lnTo>
                  <a:lnTo>
                    <a:pt x="6600" y="11411"/>
                  </a:lnTo>
                  <a:lnTo>
                    <a:pt x="6719" y="10695"/>
                  </a:lnTo>
                  <a:lnTo>
                    <a:pt x="6799" y="9940"/>
                  </a:lnTo>
                  <a:lnTo>
                    <a:pt x="6878" y="9145"/>
                  </a:lnTo>
                  <a:lnTo>
                    <a:pt x="6918" y="8310"/>
                  </a:lnTo>
                  <a:lnTo>
                    <a:pt x="6878" y="7435"/>
                  </a:lnTo>
                  <a:lnTo>
                    <a:pt x="6799" y="6560"/>
                  </a:lnTo>
                  <a:lnTo>
                    <a:pt x="6680" y="5646"/>
                  </a:lnTo>
                  <a:lnTo>
                    <a:pt x="6481" y="4771"/>
                  </a:lnTo>
                  <a:lnTo>
                    <a:pt x="6203" y="3857"/>
                  </a:lnTo>
                  <a:lnTo>
                    <a:pt x="5845" y="2982"/>
                  </a:lnTo>
                  <a:lnTo>
                    <a:pt x="5606" y="2545"/>
                  </a:lnTo>
                  <a:lnTo>
                    <a:pt x="5368" y="2107"/>
                  </a:lnTo>
                  <a:lnTo>
                    <a:pt x="5089" y="1710"/>
                  </a:lnTo>
                  <a:lnTo>
                    <a:pt x="4811" y="1272"/>
                  </a:lnTo>
                  <a:lnTo>
                    <a:pt x="4493" y="875"/>
                  </a:lnTo>
                  <a:lnTo>
                    <a:pt x="4135" y="477"/>
                  </a:lnTo>
                  <a:lnTo>
                    <a:pt x="3857" y="278"/>
                  </a:lnTo>
                  <a:lnTo>
                    <a:pt x="3578" y="119"/>
                  </a:lnTo>
                  <a:lnTo>
                    <a:pt x="3260" y="40"/>
                  </a:lnTo>
                  <a:lnTo>
                    <a:pt x="2942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72"/>
            <p:cNvSpPr/>
            <p:nvPr/>
          </p:nvSpPr>
          <p:spPr>
            <a:xfrm rot="-1562679">
              <a:off x="-1333539" y="1419554"/>
              <a:ext cx="222004" cy="251915"/>
            </a:xfrm>
            <a:custGeom>
              <a:avLst/>
              <a:gdLst/>
              <a:ahLst/>
              <a:cxnLst/>
              <a:rect l="l" t="t" r="r" b="b"/>
              <a:pathLst>
                <a:path w="2664" h="3023" fill="none" extrusionOk="0">
                  <a:moveTo>
                    <a:pt x="2624" y="3022"/>
                  </a:moveTo>
                  <a:lnTo>
                    <a:pt x="2624" y="3022"/>
                  </a:lnTo>
                  <a:lnTo>
                    <a:pt x="2386" y="2982"/>
                  </a:lnTo>
                  <a:lnTo>
                    <a:pt x="2147" y="2903"/>
                  </a:lnTo>
                  <a:lnTo>
                    <a:pt x="1829" y="2744"/>
                  </a:lnTo>
                  <a:lnTo>
                    <a:pt x="1431" y="2505"/>
                  </a:lnTo>
                  <a:lnTo>
                    <a:pt x="994" y="2147"/>
                  </a:lnTo>
                  <a:lnTo>
                    <a:pt x="517" y="1670"/>
                  </a:lnTo>
                  <a:lnTo>
                    <a:pt x="0" y="1034"/>
                  </a:lnTo>
                  <a:lnTo>
                    <a:pt x="0" y="1034"/>
                  </a:lnTo>
                  <a:lnTo>
                    <a:pt x="159" y="915"/>
                  </a:lnTo>
                  <a:lnTo>
                    <a:pt x="517" y="597"/>
                  </a:lnTo>
                  <a:lnTo>
                    <a:pt x="795" y="398"/>
                  </a:lnTo>
                  <a:lnTo>
                    <a:pt x="1074" y="239"/>
                  </a:lnTo>
                  <a:lnTo>
                    <a:pt x="1431" y="80"/>
                  </a:lnTo>
                  <a:lnTo>
                    <a:pt x="1829" y="0"/>
                  </a:lnTo>
                  <a:lnTo>
                    <a:pt x="1829" y="0"/>
                  </a:lnTo>
                  <a:lnTo>
                    <a:pt x="1988" y="239"/>
                  </a:lnTo>
                  <a:lnTo>
                    <a:pt x="2147" y="517"/>
                  </a:lnTo>
                  <a:lnTo>
                    <a:pt x="2346" y="875"/>
                  </a:lnTo>
                  <a:lnTo>
                    <a:pt x="2505" y="1312"/>
                  </a:lnTo>
                  <a:lnTo>
                    <a:pt x="2624" y="1829"/>
                  </a:lnTo>
                  <a:lnTo>
                    <a:pt x="2664" y="2108"/>
                  </a:lnTo>
                  <a:lnTo>
                    <a:pt x="2664" y="2386"/>
                  </a:lnTo>
                  <a:lnTo>
                    <a:pt x="2664" y="2704"/>
                  </a:lnTo>
                  <a:lnTo>
                    <a:pt x="2624" y="3022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72"/>
            <p:cNvSpPr/>
            <p:nvPr/>
          </p:nvSpPr>
          <p:spPr>
            <a:xfrm rot="-1562679">
              <a:off x="-1570026" y="863525"/>
              <a:ext cx="576595" cy="1189491"/>
            </a:xfrm>
            <a:custGeom>
              <a:avLst/>
              <a:gdLst/>
              <a:ahLst/>
              <a:cxnLst/>
              <a:rect l="l" t="t" r="r" b="b"/>
              <a:pathLst>
                <a:path w="6919" h="14274" fill="none" extrusionOk="0">
                  <a:moveTo>
                    <a:pt x="2942" y="0"/>
                  </a:moveTo>
                  <a:lnTo>
                    <a:pt x="2942" y="0"/>
                  </a:lnTo>
                  <a:lnTo>
                    <a:pt x="2704" y="0"/>
                  </a:lnTo>
                  <a:lnTo>
                    <a:pt x="2505" y="40"/>
                  </a:lnTo>
                  <a:lnTo>
                    <a:pt x="2306" y="119"/>
                  </a:lnTo>
                  <a:lnTo>
                    <a:pt x="2107" y="199"/>
                  </a:lnTo>
                  <a:lnTo>
                    <a:pt x="1909" y="318"/>
                  </a:lnTo>
                  <a:lnTo>
                    <a:pt x="1749" y="437"/>
                  </a:lnTo>
                  <a:lnTo>
                    <a:pt x="1590" y="596"/>
                  </a:lnTo>
                  <a:lnTo>
                    <a:pt x="1471" y="795"/>
                  </a:lnTo>
                  <a:lnTo>
                    <a:pt x="1471" y="795"/>
                  </a:lnTo>
                  <a:lnTo>
                    <a:pt x="1193" y="1312"/>
                  </a:lnTo>
                  <a:lnTo>
                    <a:pt x="954" y="1829"/>
                  </a:lnTo>
                  <a:lnTo>
                    <a:pt x="755" y="2346"/>
                  </a:lnTo>
                  <a:lnTo>
                    <a:pt x="557" y="2863"/>
                  </a:lnTo>
                  <a:lnTo>
                    <a:pt x="398" y="3340"/>
                  </a:lnTo>
                  <a:lnTo>
                    <a:pt x="278" y="3857"/>
                  </a:lnTo>
                  <a:lnTo>
                    <a:pt x="80" y="4851"/>
                  </a:lnTo>
                  <a:lnTo>
                    <a:pt x="0" y="5805"/>
                  </a:lnTo>
                  <a:lnTo>
                    <a:pt x="0" y="6719"/>
                  </a:lnTo>
                  <a:lnTo>
                    <a:pt x="40" y="7634"/>
                  </a:lnTo>
                  <a:lnTo>
                    <a:pt x="159" y="8509"/>
                  </a:lnTo>
                  <a:lnTo>
                    <a:pt x="318" y="9343"/>
                  </a:lnTo>
                  <a:lnTo>
                    <a:pt x="517" y="10099"/>
                  </a:lnTo>
                  <a:lnTo>
                    <a:pt x="755" y="10815"/>
                  </a:lnTo>
                  <a:lnTo>
                    <a:pt x="1034" y="11490"/>
                  </a:lnTo>
                  <a:lnTo>
                    <a:pt x="1272" y="12127"/>
                  </a:lnTo>
                  <a:lnTo>
                    <a:pt x="1551" y="12643"/>
                  </a:lnTo>
                  <a:lnTo>
                    <a:pt x="2028" y="13518"/>
                  </a:lnTo>
                  <a:lnTo>
                    <a:pt x="2028" y="13518"/>
                  </a:lnTo>
                  <a:lnTo>
                    <a:pt x="2147" y="13677"/>
                  </a:lnTo>
                  <a:lnTo>
                    <a:pt x="2266" y="13836"/>
                  </a:lnTo>
                  <a:lnTo>
                    <a:pt x="2266" y="13836"/>
                  </a:lnTo>
                  <a:lnTo>
                    <a:pt x="2505" y="13995"/>
                  </a:lnTo>
                  <a:lnTo>
                    <a:pt x="2783" y="14154"/>
                  </a:lnTo>
                  <a:lnTo>
                    <a:pt x="3101" y="14234"/>
                  </a:lnTo>
                  <a:lnTo>
                    <a:pt x="3419" y="14274"/>
                  </a:lnTo>
                  <a:lnTo>
                    <a:pt x="3419" y="14274"/>
                  </a:lnTo>
                  <a:lnTo>
                    <a:pt x="3539" y="14274"/>
                  </a:lnTo>
                  <a:lnTo>
                    <a:pt x="4731" y="14194"/>
                  </a:lnTo>
                  <a:lnTo>
                    <a:pt x="4731" y="14194"/>
                  </a:lnTo>
                  <a:lnTo>
                    <a:pt x="5089" y="14154"/>
                  </a:lnTo>
                  <a:lnTo>
                    <a:pt x="5407" y="14035"/>
                  </a:lnTo>
                  <a:lnTo>
                    <a:pt x="5686" y="13876"/>
                  </a:lnTo>
                  <a:lnTo>
                    <a:pt x="5884" y="13677"/>
                  </a:lnTo>
                  <a:lnTo>
                    <a:pt x="5884" y="13677"/>
                  </a:lnTo>
                  <a:lnTo>
                    <a:pt x="6083" y="13399"/>
                  </a:lnTo>
                  <a:lnTo>
                    <a:pt x="6203" y="13121"/>
                  </a:lnTo>
                  <a:lnTo>
                    <a:pt x="6203" y="13121"/>
                  </a:lnTo>
                  <a:lnTo>
                    <a:pt x="6481" y="12047"/>
                  </a:lnTo>
                  <a:lnTo>
                    <a:pt x="6600" y="11411"/>
                  </a:lnTo>
                  <a:lnTo>
                    <a:pt x="6719" y="10695"/>
                  </a:lnTo>
                  <a:lnTo>
                    <a:pt x="6799" y="9940"/>
                  </a:lnTo>
                  <a:lnTo>
                    <a:pt x="6878" y="9145"/>
                  </a:lnTo>
                  <a:lnTo>
                    <a:pt x="6918" y="8310"/>
                  </a:lnTo>
                  <a:lnTo>
                    <a:pt x="6878" y="7435"/>
                  </a:lnTo>
                  <a:lnTo>
                    <a:pt x="6799" y="6560"/>
                  </a:lnTo>
                  <a:lnTo>
                    <a:pt x="6680" y="5646"/>
                  </a:lnTo>
                  <a:lnTo>
                    <a:pt x="6481" y="4771"/>
                  </a:lnTo>
                  <a:lnTo>
                    <a:pt x="6203" y="3857"/>
                  </a:lnTo>
                  <a:lnTo>
                    <a:pt x="5845" y="2982"/>
                  </a:lnTo>
                  <a:lnTo>
                    <a:pt x="5606" y="2545"/>
                  </a:lnTo>
                  <a:lnTo>
                    <a:pt x="5368" y="2107"/>
                  </a:lnTo>
                  <a:lnTo>
                    <a:pt x="5089" y="1710"/>
                  </a:lnTo>
                  <a:lnTo>
                    <a:pt x="4811" y="1272"/>
                  </a:lnTo>
                  <a:lnTo>
                    <a:pt x="4493" y="875"/>
                  </a:lnTo>
                  <a:lnTo>
                    <a:pt x="4135" y="477"/>
                  </a:lnTo>
                  <a:lnTo>
                    <a:pt x="4135" y="477"/>
                  </a:lnTo>
                  <a:lnTo>
                    <a:pt x="3857" y="278"/>
                  </a:lnTo>
                  <a:lnTo>
                    <a:pt x="3578" y="119"/>
                  </a:lnTo>
                  <a:lnTo>
                    <a:pt x="3260" y="40"/>
                  </a:lnTo>
                  <a:lnTo>
                    <a:pt x="2942" y="0"/>
                  </a:ln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72"/>
            <p:cNvSpPr/>
            <p:nvPr/>
          </p:nvSpPr>
          <p:spPr>
            <a:xfrm rot="-1562679">
              <a:off x="-1333539" y="1419554"/>
              <a:ext cx="222004" cy="251915"/>
            </a:xfrm>
            <a:custGeom>
              <a:avLst/>
              <a:gdLst/>
              <a:ahLst/>
              <a:cxnLst/>
              <a:rect l="l" t="t" r="r" b="b"/>
              <a:pathLst>
                <a:path w="2664" h="3023" fill="none" extrusionOk="0">
                  <a:moveTo>
                    <a:pt x="1829" y="0"/>
                  </a:moveTo>
                  <a:lnTo>
                    <a:pt x="1829" y="0"/>
                  </a:lnTo>
                  <a:lnTo>
                    <a:pt x="1431" y="80"/>
                  </a:lnTo>
                  <a:lnTo>
                    <a:pt x="1074" y="239"/>
                  </a:lnTo>
                  <a:lnTo>
                    <a:pt x="795" y="398"/>
                  </a:lnTo>
                  <a:lnTo>
                    <a:pt x="517" y="597"/>
                  </a:lnTo>
                  <a:lnTo>
                    <a:pt x="159" y="915"/>
                  </a:lnTo>
                  <a:lnTo>
                    <a:pt x="0" y="1034"/>
                  </a:lnTo>
                  <a:lnTo>
                    <a:pt x="0" y="1034"/>
                  </a:lnTo>
                  <a:lnTo>
                    <a:pt x="517" y="1670"/>
                  </a:lnTo>
                  <a:lnTo>
                    <a:pt x="994" y="2147"/>
                  </a:lnTo>
                  <a:lnTo>
                    <a:pt x="1431" y="2505"/>
                  </a:lnTo>
                  <a:lnTo>
                    <a:pt x="1829" y="2744"/>
                  </a:lnTo>
                  <a:lnTo>
                    <a:pt x="2147" y="2903"/>
                  </a:lnTo>
                  <a:lnTo>
                    <a:pt x="2386" y="2982"/>
                  </a:lnTo>
                  <a:lnTo>
                    <a:pt x="2624" y="3022"/>
                  </a:lnTo>
                  <a:lnTo>
                    <a:pt x="2624" y="3022"/>
                  </a:lnTo>
                  <a:lnTo>
                    <a:pt x="2664" y="2704"/>
                  </a:lnTo>
                  <a:lnTo>
                    <a:pt x="2664" y="2386"/>
                  </a:lnTo>
                  <a:lnTo>
                    <a:pt x="2664" y="2108"/>
                  </a:lnTo>
                  <a:lnTo>
                    <a:pt x="2624" y="1829"/>
                  </a:lnTo>
                  <a:lnTo>
                    <a:pt x="2505" y="1312"/>
                  </a:lnTo>
                  <a:lnTo>
                    <a:pt x="2346" y="875"/>
                  </a:lnTo>
                  <a:lnTo>
                    <a:pt x="2147" y="517"/>
                  </a:lnTo>
                  <a:lnTo>
                    <a:pt x="1988" y="239"/>
                  </a:lnTo>
                  <a:lnTo>
                    <a:pt x="1829" y="0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2" name="Google Shape;1252;p72"/>
          <p:cNvSpPr txBox="1">
            <a:spLocks noGrp="1"/>
          </p:cNvSpPr>
          <p:nvPr>
            <p:ph type="title" idx="9"/>
          </p:nvPr>
        </p:nvSpPr>
        <p:spPr>
          <a:xfrm>
            <a:off x="712650" y="445025"/>
            <a:ext cx="7718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SOMMAIRE</a:t>
            </a:r>
            <a:endParaRPr dirty="0"/>
          </a:p>
        </p:txBody>
      </p:sp>
      <p:sp>
        <p:nvSpPr>
          <p:cNvPr id="1253" name="Google Shape;1253;p72"/>
          <p:cNvSpPr txBox="1">
            <a:spLocks noGrp="1"/>
          </p:cNvSpPr>
          <p:nvPr>
            <p:ph type="subTitle" idx="1"/>
          </p:nvPr>
        </p:nvSpPr>
        <p:spPr>
          <a:xfrm>
            <a:off x="743709" y="1394702"/>
            <a:ext cx="2583768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sp>
        <p:nvSpPr>
          <p:cNvPr id="1255" name="Google Shape;1255;p72"/>
          <p:cNvSpPr txBox="1">
            <a:spLocks noGrp="1"/>
          </p:cNvSpPr>
          <p:nvPr>
            <p:ph type="subTitle" idx="3"/>
          </p:nvPr>
        </p:nvSpPr>
        <p:spPr>
          <a:xfrm>
            <a:off x="3546098" y="1407676"/>
            <a:ext cx="1783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Problèmes</a:t>
            </a:r>
            <a:endParaRPr dirty="0"/>
          </a:p>
        </p:txBody>
      </p:sp>
      <p:sp>
        <p:nvSpPr>
          <p:cNvPr id="1257" name="Google Shape;1257;p72"/>
          <p:cNvSpPr txBox="1">
            <a:spLocks noGrp="1"/>
          </p:cNvSpPr>
          <p:nvPr>
            <p:ph type="subTitle" idx="5"/>
          </p:nvPr>
        </p:nvSpPr>
        <p:spPr>
          <a:xfrm>
            <a:off x="5598138" y="1411688"/>
            <a:ext cx="1783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Solution</a:t>
            </a:r>
            <a:endParaRPr dirty="0"/>
          </a:p>
        </p:txBody>
      </p:sp>
      <p:sp>
        <p:nvSpPr>
          <p:cNvPr id="1260" name="Google Shape;1260;p72">
            <a:hlinkClick r:id="" action="ppaction://noaction"/>
          </p:cNvPr>
          <p:cNvSpPr txBox="1">
            <a:spLocks noGrp="1"/>
          </p:cNvSpPr>
          <p:nvPr>
            <p:ph type="title" idx="7"/>
          </p:nvPr>
        </p:nvSpPr>
        <p:spPr>
          <a:xfrm>
            <a:off x="3459686" y="945506"/>
            <a:ext cx="1783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261" name="Google Shape;1261;p72">
            <a:hlinkClick r:id="" action="ppaction://noaction"/>
          </p:cNvPr>
          <p:cNvSpPr txBox="1">
            <a:spLocks noGrp="1"/>
          </p:cNvSpPr>
          <p:nvPr>
            <p:ph type="title" idx="8"/>
          </p:nvPr>
        </p:nvSpPr>
        <p:spPr>
          <a:xfrm>
            <a:off x="5547834" y="974270"/>
            <a:ext cx="1783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1262" name="Google Shape;1262;p72"/>
          <p:cNvSpPr txBox="1">
            <a:spLocks noGrp="1"/>
          </p:cNvSpPr>
          <p:nvPr>
            <p:ph type="subTitle" idx="13"/>
          </p:nvPr>
        </p:nvSpPr>
        <p:spPr>
          <a:xfrm>
            <a:off x="1079427" y="3089142"/>
            <a:ext cx="1783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Diagramme de Gantt</a:t>
            </a:r>
            <a:endParaRPr dirty="0"/>
          </a:p>
        </p:txBody>
      </p:sp>
      <p:sp>
        <p:nvSpPr>
          <p:cNvPr id="1264" name="Google Shape;1264;p72">
            <a:hlinkClick r:id="" action="ppaction://noaction"/>
          </p:cNvPr>
          <p:cNvSpPr txBox="1">
            <a:spLocks noGrp="1"/>
          </p:cNvSpPr>
          <p:nvPr>
            <p:ph type="title" idx="15"/>
          </p:nvPr>
        </p:nvSpPr>
        <p:spPr>
          <a:xfrm>
            <a:off x="1037237" y="2185097"/>
            <a:ext cx="1783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1265" name="Google Shape;1265;p72"/>
          <p:cNvSpPr/>
          <p:nvPr/>
        </p:nvSpPr>
        <p:spPr>
          <a:xfrm rot="-1562679">
            <a:off x="-1534646" y="1242099"/>
            <a:ext cx="89502" cy="86249"/>
          </a:xfrm>
          <a:custGeom>
            <a:avLst/>
            <a:gdLst/>
            <a:ahLst/>
            <a:cxnLst/>
            <a:rect l="l" t="t" r="r" b="b"/>
            <a:pathLst>
              <a:path w="1074" h="1035" fill="none" extrusionOk="0">
                <a:moveTo>
                  <a:pt x="557" y="1035"/>
                </a:moveTo>
                <a:lnTo>
                  <a:pt x="557" y="1035"/>
                </a:lnTo>
                <a:lnTo>
                  <a:pt x="358" y="995"/>
                </a:lnTo>
                <a:lnTo>
                  <a:pt x="159" y="915"/>
                </a:lnTo>
                <a:lnTo>
                  <a:pt x="80" y="756"/>
                </a:lnTo>
                <a:lnTo>
                  <a:pt x="0" y="558"/>
                </a:lnTo>
                <a:lnTo>
                  <a:pt x="0" y="558"/>
                </a:lnTo>
                <a:lnTo>
                  <a:pt x="40" y="359"/>
                </a:lnTo>
                <a:lnTo>
                  <a:pt x="159" y="160"/>
                </a:lnTo>
                <a:lnTo>
                  <a:pt x="319" y="41"/>
                </a:lnTo>
                <a:lnTo>
                  <a:pt x="517" y="1"/>
                </a:lnTo>
                <a:lnTo>
                  <a:pt x="517" y="1"/>
                </a:lnTo>
                <a:lnTo>
                  <a:pt x="557" y="1"/>
                </a:lnTo>
                <a:lnTo>
                  <a:pt x="557" y="1"/>
                </a:lnTo>
                <a:lnTo>
                  <a:pt x="756" y="41"/>
                </a:lnTo>
                <a:lnTo>
                  <a:pt x="915" y="120"/>
                </a:lnTo>
                <a:lnTo>
                  <a:pt x="1034" y="279"/>
                </a:lnTo>
                <a:lnTo>
                  <a:pt x="1074" y="478"/>
                </a:lnTo>
                <a:lnTo>
                  <a:pt x="1074" y="478"/>
                </a:lnTo>
                <a:lnTo>
                  <a:pt x="1034" y="717"/>
                </a:lnTo>
                <a:lnTo>
                  <a:pt x="955" y="876"/>
                </a:lnTo>
                <a:lnTo>
                  <a:pt x="756" y="995"/>
                </a:lnTo>
                <a:lnTo>
                  <a:pt x="557" y="1035"/>
                </a:lnTo>
                <a:lnTo>
                  <a:pt x="557" y="1035"/>
                </a:lnTo>
                <a:lnTo>
                  <a:pt x="557" y="1035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262;p72">
            <a:extLst>
              <a:ext uri="{FF2B5EF4-FFF2-40B4-BE49-F238E27FC236}">
                <a16:creationId xmlns:a16="http://schemas.microsoft.com/office/drawing/2014/main" id="{9B3C568B-4E73-C149-73F1-A1C54DFE913F}"/>
              </a:ext>
            </a:extLst>
          </p:cNvPr>
          <p:cNvSpPr txBox="1">
            <a:spLocks/>
          </p:cNvSpPr>
          <p:nvPr/>
        </p:nvSpPr>
        <p:spPr>
          <a:xfrm>
            <a:off x="5528229" y="3047578"/>
            <a:ext cx="2301693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2200" b="1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 b="1" i="0" u="none" strike="noStrike" cap="none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 b="1" i="0" u="none" strike="noStrike" cap="none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 b="1" i="0" u="none" strike="noStrike" cap="none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 b="1" i="0" u="none" strike="noStrike" cap="none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 b="1" i="0" u="none" strike="noStrike" cap="none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 b="1" i="0" u="none" strike="noStrike" cap="none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 b="1" i="0" u="none" strike="noStrike" cap="none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Font typeface="Krona One"/>
              <a:buNone/>
              <a:defRPr sz="1800" b="1" i="0" u="none" strike="noStrike" cap="none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pPr marL="0" indent="0"/>
            <a:r>
              <a:rPr lang="fr-FR" dirty="0"/>
              <a:t>Présentation du projet </a:t>
            </a:r>
          </a:p>
        </p:txBody>
      </p:sp>
      <p:grpSp>
        <p:nvGrpSpPr>
          <p:cNvPr id="12" name="Google Shape;1245;p72">
            <a:extLst>
              <a:ext uri="{FF2B5EF4-FFF2-40B4-BE49-F238E27FC236}">
                <a16:creationId xmlns:a16="http://schemas.microsoft.com/office/drawing/2014/main" id="{A708295D-538E-CF7F-1232-16BF636572DE}"/>
              </a:ext>
            </a:extLst>
          </p:cNvPr>
          <p:cNvGrpSpPr/>
          <p:nvPr/>
        </p:nvGrpSpPr>
        <p:grpSpPr>
          <a:xfrm rot="3599997">
            <a:off x="7375878" y="2139975"/>
            <a:ext cx="734082" cy="944369"/>
            <a:chOff x="-1801893" y="797341"/>
            <a:chExt cx="1311331" cy="1686978"/>
          </a:xfrm>
        </p:grpSpPr>
        <p:sp>
          <p:nvSpPr>
            <p:cNvPr id="13" name="Google Shape;1246;p72">
              <a:extLst>
                <a:ext uri="{FF2B5EF4-FFF2-40B4-BE49-F238E27FC236}">
                  <a16:creationId xmlns:a16="http://schemas.microsoft.com/office/drawing/2014/main" id="{0F744717-E310-7D24-0923-AC4525BF60FC}"/>
                </a:ext>
              </a:extLst>
            </p:cNvPr>
            <p:cNvSpPr/>
            <p:nvPr/>
          </p:nvSpPr>
          <p:spPr>
            <a:xfrm rot="-1562679">
              <a:off x="-1189862" y="1893879"/>
              <a:ext cx="626346" cy="477163"/>
            </a:xfrm>
            <a:custGeom>
              <a:avLst/>
              <a:gdLst/>
              <a:ahLst/>
              <a:cxnLst/>
              <a:rect l="l" t="t" r="r" b="b"/>
              <a:pathLst>
                <a:path w="7516" h="5726" extrusionOk="0">
                  <a:moveTo>
                    <a:pt x="5368" y="0"/>
                  </a:moveTo>
                  <a:lnTo>
                    <a:pt x="5170" y="199"/>
                  </a:lnTo>
                  <a:lnTo>
                    <a:pt x="4891" y="358"/>
                  </a:lnTo>
                  <a:lnTo>
                    <a:pt x="4573" y="477"/>
                  </a:lnTo>
                  <a:lnTo>
                    <a:pt x="4215" y="517"/>
                  </a:lnTo>
                  <a:lnTo>
                    <a:pt x="3023" y="597"/>
                  </a:lnTo>
                  <a:lnTo>
                    <a:pt x="2903" y="597"/>
                  </a:lnTo>
                  <a:lnTo>
                    <a:pt x="2585" y="557"/>
                  </a:lnTo>
                  <a:lnTo>
                    <a:pt x="2267" y="477"/>
                  </a:lnTo>
                  <a:lnTo>
                    <a:pt x="1989" y="318"/>
                  </a:lnTo>
                  <a:lnTo>
                    <a:pt x="1750" y="159"/>
                  </a:lnTo>
                  <a:lnTo>
                    <a:pt x="1393" y="517"/>
                  </a:lnTo>
                  <a:lnTo>
                    <a:pt x="1035" y="954"/>
                  </a:lnTo>
                  <a:lnTo>
                    <a:pt x="717" y="1511"/>
                  </a:lnTo>
                  <a:lnTo>
                    <a:pt x="558" y="1829"/>
                  </a:lnTo>
                  <a:lnTo>
                    <a:pt x="399" y="2187"/>
                  </a:lnTo>
                  <a:lnTo>
                    <a:pt x="279" y="2545"/>
                  </a:lnTo>
                  <a:lnTo>
                    <a:pt x="160" y="2903"/>
                  </a:lnTo>
                  <a:lnTo>
                    <a:pt x="80" y="3340"/>
                  </a:lnTo>
                  <a:lnTo>
                    <a:pt x="41" y="3777"/>
                  </a:lnTo>
                  <a:lnTo>
                    <a:pt x="1" y="4215"/>
                  </a:lnTo>
                  <a:lnTo>
                    <a:pt x="41" y="4692"/>
                  </a:lnTo>
                  <a:lnTo>
                    <a:pt x="80" y="5209"/>
                  </a:lnTo>
                  <a:lnTo>
                    <a:pt x="200" y="5726"/>
                  </a:lnTo>
                  <a:lnTo>
                    <a:pt x="319" y="5686"/>
                  </a:lnTo>
                  <a:lnTo>
                    <a:pt x="558" y="5606"/>
                  </a:lnTo>
                  <a:lnTo>
                    <a:pt x="995" y="5368"/>
                  </a:lnTo>
                  <a:lnTo>
                    <a:pt x="1472" y="5010"/>
                  </a:lnTo>
                  <a:lnTo>
                    <a:pt x="1750" y="4771"/>
                  </a:lnTo>
                  <a:lnTo>
                    <a:pt x="2029" y="4493"/>
                  </a:lnTo>
                  <a:lnTo>
                    <a:pt x="2307" y="4175"/>
                  </a:lnTo>
                  <a:lnTo>
                    <a:pt x="2585" y="3777"/>
                  </a:lnTo>
                  <a:lnTo>
                    <a:pt x="2864" y="3340"/>
                  </a:lnTo>
                  <a:lnTo>
                    <a:pt x="3142" y="2823"/>
                  </a:lnTo>
                  <a:lnTo>
                    <a:pt x="3380" y="2266"/>
                  </a:lnTo>
                  <a:lnTo>
                    <a:pt x="3619" y="1630"/>
                  </a:lnTo>
                  <a:lnTo>
                    <a:pt x="3937" y="2227"/>
                  </a:lnTo>
                  <a:lnTo>
                    <a:pt x="4255" y="2783"/>
                  </a:lnTo>
                  <a:lnTo>
                    <a:pt x="4573" y="3221"/>
                  </a:lnTo>
                  <a:lnTo>
                    <a:pt x="4891" y="3658"/>
                  </a:lnTo>
                  <a:lnTo>
                    <a:pt x="5209" y="4016"/>
                  </a:lnTo>
                  <a:lnTo>
                    <a:pt x="5527" y="4294"/>
                  </a:lnTo>
                  <a:lnTo>
                    <a:pt x="5846" y="4533"/>
                  </a:lnTo>
                  <a:lnTo>
                    <a:pt x="6124" y="4771"/>
                  </a:lnTo>
                  <a:lnTo>
                    <a:pt x="6680" y="5050"/>
                  </a:lnTo>
                  <a:lnTo>
                    <a:pt x="7078" y="5209"/>
                  </a:lnTo>
                  <a:lnTo>
                    <a:pt x="7356" y="5288"/>
                  </a:lnTo>
                  <a:lnTo>
                    <a:pt x="7476" y="5328"/>
                  </a:lnTo>
                  <a:lnTo>
                    <a:pt x="7515" y="4811"/>
                  </a:lnTo>
                  <a:lnTo>
                    <a:pt x="7515" y="4294"/>
                  </a:lnTo>
                  <a:lnTo>
                    <a:pt x="7515" y="3817"/>
                  </a:lnTo>
                  <a:lnTo>
                    <a:pt x="7436" y="3380"/>
                  </a:lnTo>
                  <a:lnTo>
                    <a:pt x="7356" y="2982"/>
                  </a:lnTo>
                  <a:lnTo>
                    <a:pt x="7237" y="2585"/>
                  </a:lnTo>
                  <a:lnTo>
                    <a:pt x="7078" y="2227"/>
                  </a:lnTo>
                  <a:lnTo>
                    <a:pt x="6919" y="1869"/>
                  </a:lnTo>
                  <a:lnTo>
                    <a:pt x="6561" y="1273"/>
                  </a:lnTo>
                  <a:lnTo>
                    <a:pt x="6164" y="756"/>
                  </a:lnTo>
                  <a:lnTo>
                    <a:pt x="5766" y="318"/>
                  </a:lnTo>
                  <a:lnTo>
                    <a:pt x="5368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247;p72">
              <a:extLst>
                <a:ext uri="{FF2B5EF4-FFF2-40B4-BE49-F238E27FC236}">
                  <a16:creationId xmlns:a16="http://schemas.microsoft.com/office/drawing/2014/main" id="{534D3993-F13A-B527-67FE-3AB9DF9E11EC}"/>
                </a:ext>
              </a:extLst>
            </p:cNvPr>
            <p:cNvSpPr/>
            <p:nvPr/>
          </p:nvSpPr>
          <p:spPr>
            <a:xfrm rot="-1562679">
              <a:off x="-1189862" y="1893879"/>
              <a:ext cx="626346" cy="477163"/>
            </a:xfrm>
            <a:custGeom>
              <a:avLst/>
              <a:gdLst/>
              <a:ahLst/>
              <a:cxnLst/>
              <a:rect l="l" t="t" r="r" b="b"/>
              <a:pathLst>
                <a:path w="7516" h="5726" fill="none" extrusionOk="0">
                  <a:moveTo>
                    <a:pt x="5368" y="0"/>
                  </a:moveTo>
                  <a:lnTo>
                    <a:pt x="5368" y="0"/>
                  </a:lnTo>
                  <a:lnTo>
                    <a:pt x="5170" y="199"/>
                  </a:lnTo>
                  <a:lnTo>
                    <a:pt x="4891" y="358"/>
                  </a:lnTo>
                  <a:lnTo>
                    <a:pt x="4573" y="477"/>
                  </a:lnTo>
                  <a:lnTo>
                    <a:pt x="4215" y="517"/>
                  </a:lnTo>
                  <a:lnTo>
                    <a:pt x="3023" y="597"/>
                  </a:lnTo>
                  <a:lnTo>
                    <a:pt x="3023" y="597"/>
                  </a:lnTo>
                  <a:lnTo>
                    <a:pt x="2903" y="597"/>
                  </a:lnTo>
                  <a:lnTo>
                    <a:pt x="2903" y="597"/>
                  </a:lnTo>
                  <a:lnTo>
                    <a:pt x="2585" y="557"/>
                  </a:lnTo>
                  <a:lnTo>
                    <a:pt x="2267" y="477"/>
                  </a:lnTo>
                  <a:lnTo>
                    <a:pt x="1989" y="318"/>
                  </a:lnTo>
                  <a:lnTo>
                    <a:pt x="1750" y="159"/>
                  </a:lnTo>
                  <a:lnTo>
                    <a:pt x="1750" y="159"/>
                  </a:lnTo>
                  <a:lnTo>
                    <a:pt x="1393" y="517"/>
                  </a:lnTo>
                  <a:lnTo>
                    <a:pt x="1035" y="954"/>
                  </a:lnTo>
                  <a:lnTo>
                    <a:pt x="717" y="1511"/>
                  </a:lnTo>
                  <a:lnTo>
                    <a:pt x="558" y="1829"/>
                  </a:lnTo>
                  <a:lnTo>
                    <a:pt x="399" y="2187"/>
                  </a:lnTo>
                  <a:lnTo>
                    <a:pt x="279" y="2545"/>
                  </a:lnTo>
                  <a:lnTo>
                    <a:pt x="160" y="2903"/>
                  </a:lnTo>
                  <a:lnTo>
                    <a:pt x="80" y="3340"/>
                  </a:lnTo>
                  <a:lnTo>
                    <a:pt x="41" y="3777"/>
                  </a:lnTo>
                  <a:lnTo>
                    <a:pt x="1" y="4215"/>
                  </a:lnTo>
                  <a:lnTo>
                    <a:pt x="41" y="4692"/>
                  </a:lnTo>
                  <a:lnTo>
                    <a:pt x="80" y="5209"/>
                  </a:lnTo>
                  <a:lnTo>
                    <a:pt x="200" y="5726"/>
                  </a:lnTo>
                  <a:lnTo>
                    <a:pt x="200" y="5726"/>
                  </a:lnTo>
                  <a:lnTo>
                    <a:pt x="319" y="5686"/>
                  </a:lnTo>
                  <a:lnTo>
                    <a:pt x="558" y="5606"/>
                  </a:lnTo>
                  <a:lnTo>
                    <a:pt x="995" y="5368"/>
                  </a:lnTo>
                  <a:lnTo>
                    <a:pt x="1472" y="5010"/>
                  </a:lnTo>
                  <a:lnTo>
                    <a:pt x="1750" y="4771"/>
                  </a:lnTo>
                  <a:lnTo>
                    <a:pt x="2029" y="4493"/>
                  </a:lnTo>
                  <a:lnTo>
                    <a:pt x="2307" y="4175"/>
                  </a:lnTo>
                  <a:lnTo>
                    <a:pt x="2585" y="3777"/>
                  </a:lnTo>
                  <a:lnTo>
                    <a:pt x="2864" y="3340"/>
                  </a:lnTo>
                  <a:lnTo>
                    <a:pt x="3142" y="2823"/>
                  </a:lnTo>
                  <a:lnTo>
                    <a:pt x="3380" y="2266"/>
                  </a:lnTo>
                  <a:lnTo>
                    <a:pt x="3619" y="1630"/>
                  </a:lnTo>
                  <a:lnTo>
                    <a:pt x="3619" y="1630"/>
                  </a:lnTo>
                  <a:lnTo>
                    <a:pt x="3937" y="2227"/>
                  </a:lnTo>
                  <a:lnTo>
                    <a:pt x="4255" y="2783"/>
                  </a:lnTo>
                  <a:lnTo>
                    <a:pt x="4573" y="3221"/>
                  </a:lnTo>
                  <a:lnTo>
                    <a:pt x="4891" y="3658"/>
                  </a:lnTo>
                  <a:lnTo>
                    <a:pt x="5209" y="4016"/>
                  </a:lnTo>
                  <a:lnTo>
                    <a:pt x="5527" y="4294"/>
                  </a:lnTo>
                  <a:lnTo>
                    <a:pt x="5846" y="4533"/>
                  </a:lnTo>
                  <a:lnTo>
                    <a:pt x="6124" y="4771"/>
                  </a:lnTo>
                  <a:lnTo>
                    <a:pt x="6680" y="5050"/>
                  </a:lnTo>
                  <a:lnTo>
                    <a:pt x="7078" y="5209"/>
                  </a:lnTo>
                  <a:lnTo>
                    <a:pt x="7356" y="5288"/>
                  </a:lnTo>
                  <a:lnTo>
                    <a:pt x="7476" y="5328"/>
                  </a:lnTo>
                  <a:lnTo>
                    <a:pt x="7476" y="5328"/>
                  </a:lnTo>
                  <a:lnTo>
                    <a:pt x="7515" y="4811"/>
                  </a:lnTo>
                  <a:lnTo>
                    <a:pt x="7515" y="4294"/>
                  </a:lnTo>
                  <a:lnTo>
                    <a:pt x="7515" y="3817"/>
                  </a:lnTo>
                  <a:lnTo>
                    <a:pt x="7436" y="3380"/>
                  </a:lnTo>
                  <a:lnTo>
                    <a:pt x="7356" y="2982"/>
                  </a:lnTo>
                  <a:lnTo>
                    <a:pt x="7237" y="2585"/>
                  </a:lnTo>
                  <a:lnTo>
                    <a:pt x="7078" y="2227"/>
                  </a:lnTo>
                  <a:lnTo>
                    <a:pt x="6919" y="1869"/>
                  </a:lnTo>
                  <a:lnTo>
                    <a:pt x="6561" y="1273"/>
                  </a:lnTo>
                  <a:lnTo>
                    <a:pt x="6164" y="756"/>
                  </a:lnTo>
                  <a:lnTo>
                    <a:pt x="5766" y="318"/>
                  </a:lnTo>
                  <a:lnTo>
                    <a:pt x="5368" y="0"/>
                  </a:ln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248;p72">
              <a:extLst>
                <a:ext uri="{FF2B5EF4-FFF2-40B4-BE49-F238E27FC236}">
                  <a16:creationId xmlns:a16="http://schemas.microsoft.com/office/drawing/2014/main" id="{68D81476-BCC6-13B6-9C01-002035332685}"/>
                </a:ext>
              </a:extLst>
            </p:cNvPr>
            <p:cNvSpPr/>
            <p:nvPr/>
          </p:nvSpPr>
          <p:spPr>
            <a:xfrm rot="-1562679">
              <a:off x="-1570026" y="863525"/>
              <a:ext cx="576595" cy="1189491"/>
            </a:xfrm>
            <a:custGeom>
              <a:avLst/>
              <a:gdLst/>
              <a:ahLst/>
              <a:cxnLst/>
              <a:rect l="l" t="t" r="r" b="b"/>
              <a:pathLst>
                <a:path w="6919" h="14274" extrusionOk="0">
                  <a:moveTo>
                    <a:pt x="2147" y="3658"/>
                  </a:moveTo>
                  <a:lnTo>
                    <a:pt x="2346" y="3698"/>
                  </a:lnTo>
                  <a:lnTo>
                    <a:pt x="2505" y="3777"/>
                  </a:lnTo>
                  <a:lnTo>
                    <a:pt x="2624" y="3936"/>
                  </a:lnTo>
                  <a:lnTo>
                    <a:pt x="2664" y="4135"/>
                  </a:lnTo>
                  <a:lnTo>
                    <a:pt x="2624" y="4374"/>
                  </a:lnTo>
                  <a:lnTo>
                    <a:pt x="2545" y="4533"/>
                  </a:lnTo>
                  <a:lnTo>
                    <a:pt x="2346" y="4652"/>
                  </a:lnTo>
                  <a:lnTo>
                    <a:pt x="2147" y="4692"/>
                  </a:lnTo>
                  <a:lnTo>
                    <a:pt x="1948" y="4652"/>
                  </a:lnTo>
                  <a:lnTo>
                    <a:pt x="1749" y="4572"/>
                  </a:lnTo>
                  <a:lnTo>
                    <a:pt x="1670" y="4413"/>
                  </a:lnTo>
                  <a:lnTo>
                    <a:pt x="1590" y="4215"/>
                  </a:lnTo>
                  <a:lnTo>
                    <a:pt x="1630" y="4016"/>
                  </a:lnTo>
                  <a:lnTo>
                    <a:pt x="1749" y="3817"/>
                  </a:lnTo>
                  <a:lnTo>
                    <a:pt x="1909" y="3698"/>
                  </a:lnTo>
                  <a:lnTo>
                    <a:pt x="2107" y="3658"/>
                  </a:lnTo>
                  <a:close/>
                  <a:moveTo>
                    <a:pt x="4135" y="6878"/>
                  </a:moveTo>
                  <a:lnTo>
                    <a:pt x="4294" y="7117"/>
                  </a:lnTo>
                  <a:lnTo>
                    <a:pt x="4453" y="7395"/>
                  </a:lnTo>
                  <a:lnTo>
                    <a:pt x="4652" y="7753"/>
                  </a:lnTo>
                  <a:lnTo>
                    <a:pt x="4811" y="8190"/>
                  </a:lnTo>
                  <a:lnTo>
                    <a:pt x="4930" y="8707"/>
                  </a:lnTo>
                  <a:lnTo>
                    <a:pt x="4970" y="8986"/>
                  </a:lnTo>
                  <a:lnTo>
                    <a:pt x="4970" y="9264"/>
                  </a:lnTo>
                  <a:lnTo>
                    <a:pt x="4970" y="9582"/>
                  </a:lnTo>
                  <a:lnTo>
                    <a:pt x="4930" y="9900"/>
                  </a:lnTo>
                  <a:lnTo>
                    <a:pt x="4692" y="9860"/>
                  </a:lnTo>
                  <a:lnTo>
                    <a:pt x="4453" y="9781"/>
                  </a:lnTo>
                  <a:lnTo>
                    <a:pt x="4135" y="9622"/>
                  </a:lnTo>
                  <a:lnTo>
                    <a:pt x="3737" y="9383"/>
                  </a:lnTo>
                  <a:lnTo>
                    <a:pt x="3300" y="9025"/>
                  </a:lnTo>
                  <a:lnTo>
                    <a:pt x="2823" y="8548"/>
                  </a:lnTo>
                  <a:lnTo>
                    <a:pt x="2306" y="7912"/>
                  </a:lnTo>
                  <a:lnTo>
                    <a:pt x="2465" y="7793"/>
                  </a:lnTo>
                  <a:lnTo>
                    <a:pt x="2823" y="7475"/>
                  </a:lnTo>
                  <a:lnTo>
                    <a:pt x="3101" y="7276"/>
                  </a:lnTo>
                  <a:lnTo>
                    <a:pt x="3380" y="7117"/>
                  </a:lnTo>
                  <a:lnTo>
                    <a:pt x="3737" y="6958"/>
                  </a:lnTo>
                  <a:lnTo>
                    <a:pt x="4135" y="6878"/>
                  </a:lnTo>
                  <a:close/>
                  <a:moveTo>
                    <a:pt x="2704" y="0"/>
                  </a:moveTo>
                  <a:lnTo>
                    <a:pt x="2505" y="40"/>
                  </a:lnTo>
                  <a:lnTo>
                    <a:pt x="2306" y="119"/>
                  </a:lnTo>
                  <a:lnTo>
                    <a:pt x="2107" y="199"/>
                  </a:lnTo>
                  <a:lnTo>
                    <a:pt x="1909" y="318"/>
                  </a:lnTo>
                  <a:lnTo>
                    <a:pt x="1749" y="437"/>
                  </a:lnTo>
                  <a:lnTo>
                    <a:pt x="1590" y="596"/>
                  </a:lnTo>
                  <a:lnTo>
                    <a:pt x="1471" y="795"/>
                  </a:lnTo>
                  <a:lnTo>
                    <a:pt x="1193" y="1312"/>
                  </a:lnTo>
                  <a:lnTo>
                    <a:pt x="954" y="1829"/>
                  </a:lnTo>
                  <a:lnTo>
                    <a:pt x="755" y="2346"/>
                  </a:lnTo>
                  <a:lnTo>
                    <a:pt x="557" y="2863"/>
                  </a:lnTo>
                  <a:lnTo>
                    <a:pt x="398" y="3340"/>
                  </a:lnTo>
                  <a:lnTo>
                    <a:pt x="278" y="3857"/>
                  </a:lnTo>
                  <a:lnTo>
                    <a:pt x="80" y="4851"/>
                  </a:lnTo>
                  <a:lnTo>
                    <a:pt x="0" y="5805"/>
                  </a:lnTo>
                  <a:lnTo>
                    <a:pt x="0" y="6719"/>
                  </a:lnTo>
                  <a:lnTo>
                    <a:pt x="40" y="7634"/>
                  </a:lnTo>
                  <a:lnTo>
                    <a:pt x="159" y="8509"/>
                  </a:lnTo>
                  <a:lnTo>
                    <a:pt x="318" y="9343"/>
                  </a:lnTo>
                  <a:lnTo>
                    <a:pt x="517" y="10099"/>
                  </a:lnTo>
                  <a:lnTo>
                    <a:pt x="755" y="10815"/>
                  </a:lnTo>
                  <a:lnTo>
                    <a:pt x="1034" y="11490"/>
                  </a:lnTo>
                  <a:lnTo>
                    <a:pt x="1272" y="12127"/>
                  </a:lnTo>
                  <a:lnTo>
                    <a:pt x="1551" y="12643"/>
                  </a:lnTo>
                  <a:lnTo>
                    <a:pt x="2028" y="13518"/>
                  </a:lnTo>
                  <a:lnTo>
                    <a:pt x="2147" y="13677"/>
                  </a:lnTo>
                  <a:lnTo>
                    <a:pt x="2266" y="13836"/>
                  </a:lnTo>
                  <a:lnTo>
                    <a:pt x="2505" y="13995"/>
                  </a:lnTo>
                  <a:lnTo>
                    <a:pt x="2783" y="14154"/>
                  </a:lnTo>
                  <a:lnTo>
                    <a:pt x="3101" y="14234"/>
                  </a:lnTo>
                  <a:lnTo>
                    <a:pt x="3419" y="14274"/>
                  </a:lnTo>
                  <a:lnTo>
                    <a:pt x="3539" y="14274"/>
                  </a:lnTo>
                  <a:lnTo>
                    <a:pt x="4731" y="14194"/>
                  </a:lnTo>
                  <a:lnTo>
                    <a:pt x="5089" y="14154"/>
                  </a:lnTo>
                  <a:lnTo>
                    <a:pt x="5407" y="14035"/>
                  </a:lnTo>
                  <a:lnTo>
                    <a:pt x="5686" y="13876"/>
                  </a:lnTo>
                  <a:lnTo>
                    <a:pt x="5884" y="13677"/>
                  </a:lnTo>
                  <a:lnTo>
                    <a:pt x="6083" y="13399"/>
                  </a:lnTo>
                  <a:lnTo>
                    <a:pt x="6203" y="13121"/>
                  </a:lnTo>
                  <a:lnTo>
                    <a:pt x="6481" y="12047"/>
                  </a:lnTo>
                  <a:lnTo>
                    <a:pt x="6600" y="11411"/>
                  </a:lnTo>
                  <a:lnTo>
                    <a:pt x="6719" y="10695"/>
                  </a:lnTo>
                  <a:lnTo>
                    <a:pt x="6799" y="9940"/>
                  </a:lnTo>
                  <a:lnTo>
                    <a:pt x="6878" y="9145"/>
                  </a:lnTo>
                  <a:lnTo>
                    <a:pt x="6918" y="8310"/>
                  </a:lnTo>
                  <a:lnTo>
                    <a:pt x="6878" y="7435"/>
                  </a:lnTo>
                  <a:lnTo>
                    <a:pt x="6799" y="6560"/>
                  </a:lnTo>
                  <a:lnTo>
                    <a:pt x="6680" y="5646"/>
                  </a:lnTo>
                  <a:lnTo>
                    <a:pt x="6481" y="4771"/>
                  </a:lnTo>
                  <a:lnTo>
                    <a:pt x="6203" y="3857"/>
                  </a:lnTo>
                  <a:lnTo>
                    <a:pt x="5845" y="2982"/>
                  </a:lnTo>
                  <a:lnTo>
                    <a:pt x="5606" y="2545"/>
                  </a:lnTo>
                  <a:lnTo>
                    <a:pt x="5368" y="2107"/>
                  </a:lnTo>
                  <a:lnTo>
                    <a:pt x="5089" y="1710"/>
                  </a:lnTo>
                  <a:lnTo>
                    <a:pt x="4811" y="1272"/>
                  </a:lnTo>
                  <a:lnTo>
                    <a:pt x="4493" y="875"/>
                  </a:lnTo>
                  <a:lnTo>
                    <a:pt x="4135" y="477"/>
                  </a:lnTo>
                  <a:lnTo>
                    <a:pt x="3857" y="278"/>
                  </a:lnTo>
                  <a:lnTo>
                    <a:pt x="3578" y="119"/>
                  </a:lnTo>
                  <a:lnTo>
                    <a:pt x="3260" y="40"/>
                  </a:lnTo>
                  <a:lnTo>
                    <a:pt x="2942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249;p72">
              <a:extLst>
                <a:ext uri="{FF2B5EF4-FFF2-40B4-BE49-F238E27FC236}">
                  <a16:creationId xmlns:a16="http://schemas.microsoft.com/office/drawing/2014/main" id="{1D24F7D3-E074-4107-16C3-4C82031C4588}"/>
                </a:ext>
              </a:extLst>
            </p:cNvPr>
            <p:cNvSpPr/>
            <p:nvPr/>
          </p:nvSpPr>
          <p:spPr>
            <a:xfrm rot="-1562679">
              <a:off x="-1333539" y="1419554"/>
              <a:ext cx="222004" cy="251915"/>
            </a:xfrm>
            <a:custGeom>
              <a:avLst/>
              <a:gdLst/>
              <a:ahLst/>
              <a:cxnLst/>
              <a:rect l="l" t="t" r="r" b="b"/>
              <a:pathLst>
                <a:path w="2664" h="3023" fill="none" extrusionOk="0">
                  <a:moveTo>
                    <a:pt x="2624" y="3022"/>
                  </a:moveTo>
                  <a:lnTo>
                    <a:pt x="2624" y="3022"/>
                  </a:lnTo>
                  <a:lnTo>
                    <a:pt x="2386" y="2982"/>
                  </a:lnTo>
                  <a:lnTo>
                    <a:pt x="2147" y="2903"/>
                  </a:lnTo>
                  <a:lnTo>
                    <a:pt x="1829" y="2744"/>
                  </a:lnTo>
                  <a:lnTo>
                    <a:pt x="1431" y="2505"/>
                  </a:lnTo>
                  <a:lnTo>
                    <a:pt x="994" y="2147"/>
                  </a:lnTo>
                  <a:lnTo>
                    <a:pt x="517" y="1670"/>
                  </a:lnTo>
                  <a:lnTo>
                    <a:pt x="0" y="1034"/>
                  </a:lnTo>
                  <a:lnTo>
                    <a:pt x="0" y="1034"/>
                  </a:lnTo>
                  <a:lnTo>
                    <a:pt x="159" y="915"/>
                  </a:lnTo>
                  <a:lnTo>
                    <a:pt x="517" y="597"/>
                  </a:lnTo>
                  <a:lnTo>
                    <a:pt x="795" y="398"/>
                  </a:lnTo>
                  <a:lnTo>
                    <a:pt x="1074" y="239"/>
                  </a:lnTo>
                  <a:lnTo>
                    <a:pt x="1431" y="80"/>
                  </a:lnTo>
                  <a:lnTo>
                    <a:pt x="1829" y="0"/>
                  </a:lnTo>
                  <a:lnTo>
                    <a:pt x="1829" y="0"/>
                  </a:lnTo>
                  <a:lnTo>
                    <a:pt x="1988" y="239"/>
                  </a:lnTo>
                  <a:lnTo>
                    <a:pt x="2147" y="517"/>
                  </a:lnTo>
                  <a:lnTo>
                    <a:pt x="2346" y="875"/>
                  </a:lnTo>
                  <a:lnTo>
                    <a:pt x="2505" y="1312"/>
                  </a:lnTo>
                  <a:lnTo>
                    <a:pt x="2624" y="1829"/>
                  </a:lnTo>
                  <a:lnTo>
                    <a:pt x="2664" y="2108"/>
                  </a:lnTo>
                  <a:lnTo>
                    <a:pt x="2664" y="2386"/>
                  </a:lnTo>
                  <a:lnTo>
                    <a:pt x="2664" y="2704"/>
                  </a:lnTo>
                  <a:lnTo>
                    <a:pt x="2624" y="3022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250;p72">
              <a:extLst>
                <a:ext uri="{FF2B5EF4-FFF2-40B4-BE49-F238E27FC236}">
                  <a16:creationId xmlns:a16="http://schemas.microsoft.com/office/drawing/2014/main" id="{E1BA4DAB-C150-A1EC-886F-7328B602EC30}"/>
                </a:ext>
              </a:extLst>
            </p:cNvPr>
            <p:cNvSpPr/>
            <p:nvPr/>
          </p:nvSpPr>
          <p:spPr>
            <a:xfrm rot="-1562679">
              <a:off x="-1570026" y="863525"/>
              <a:ext cx="576595" cy="1189491"/>
            </a:xfrm>
            <a:custGeom>
              <a:avLst/>
              <a:gdLst/>
              <a:ahLst/>
              <a:cxnLst/>
              <a:rect l="l" t="t" r="r" b="b"/>
              <a:pathLst>
                <a:path w="6919" h="14274" fill="none" extrusionOk="0">
                  <a:moveTo>
                    <a:pt x="2942" y="0"/>
                  </a:moveTo>
                  <a:lnTo>
                    <a:pt x="2942" y="0"/>
                  </a:lnTo>
                  <a:lnTo>
                    <a:pt x="2704" y="0"/>
                  </a:lnTo>
                  <a:lnTo>
                    <a:pt x="2505" y="40"/>
                  </a:lnTo>
                  <a:lnTo>
                    <a:pt x="2306" y="119"/>
                  </a:lnTo>
                  <a:lnTo>
                    <a:pt x="2107" y="199"/>
                  </a:lnTo>
                  <a:lnTo>
                    <a:pt x="1909" y="318"/>
                  </a:lnTo>
                  <a:lnTo>
                    <a:pt x="1749" y="437"/>
                  </a:lnTo>
                  <a:lnTo>
                    <a:pt x="1590" y="596"/>
                  </a:lnTo>
                  <a:lnTo>
                    <a:pt x="1471" y="795"/>
                  </a:lnTo>
                  <a:lnTo>
                    <a:pt x="1471" y="795"/>
                  </a:lnTo>
                  <a:lnTo>
                    <a:pt x="1193" y="1312"/>
                  </a:lnTo>
                  <a:lnTo>
                    <a:pt x="954" y="1829"/>
                  </a:lnTo>
                  <a:lnTo>
                    <a:pt x="755" y="2346"/>
                  </a:lnTo>
                  <a:lnTo>
                    <a:pt x="557" y="2863"/>
                  </a:lnTo>
                  <a:lnTo>
                    <a:pt x="398" y="3340"/>
                  </a:lnTo>
                  <a:lnTo>
                    <a:pt x="278" y="3857"/>
                  </a:lnTo>
                  <a:lnTo>
                    <a:pt x="80" y="4851"/>
                  </a:lnTo>
                  <a:lnTo>
                    <a:pt x="0" y="5805"/>
                  </a:lnTo>
                  <a:lnTo>
                    <a:pt x="0" y="6719"/>
                  </a:lnTo>
                  <a:lnTo>
                    <a:pt x="40" y="7634"/>
                  </a:lnTo>
                  <a:lnTo>
                    <a:pt x="159" y="8509"/>
                  </a:lnTo>
                  <a:lnTo>
                    <a:pt x="318" y="9343"/>
                  </a:lnTo>
                  <a:lnTo>
                    <a:pt x="517" y="10099"/>
                  </a:lnTo>
                  <a:lnTo>
                    <a:pt x="755" y="10815"/>
                  </a:lnTo>
                  <a:lnTo>
                    <a:pt x="1034" y="11490"/>
                  </a:lnTo>
                  <a:lnTo>
                    <a:pt x="1272" y="12127"/>
                  </a:lnTo>
                  <a:lnTo>
                    <a:pt x="1551" y="12643"/>
                  </a:lnTo>
                  <a:lnTo>
                    <a:pt x="2028" y="13518"/>
                  </a:lnTo>
                  <a:lnTo>
                    <a:pt x="2028" y="13518"/>
                  </a:lnTo>
                  <a:lnTo>
                    <a:pt x="2147" y="13677"/>
                  </a:lnTo>
                  <a:lnTo>
                    <a:pt x="2266" y="13836"/>
                  </a:lnTo>
                  <a:lnTo>
                    <a:pt x="2266" y="13836"/>
                  </a:lnTo>
                  <a:lnTo>
                    <a:pt x="2505" y="13995"/>
                  </a:lnTo>
                  <a:lnTo>
                    <a:pt x="2783" y="14154"/>
                  </a:lnTo>
                  <a:lnTo>
                    <a:pt x="3101" y="14234"/>
                  </a:lnTo>
                  <a:lnTo>
                    <a:pt x="3419" y="14274"/>
                  </a:lnTo>
                  <a:lnTo>
                    <a:pt x="3419" y="14274"/>
                  </a:lnTo>
                  <a:lnTo>
                    <a:pt x="3539" y="14274"/>
                  </a:lnTo>
                  <a:lnTo>
                    <a:pt x="4731" y="14194"/>
                  </a:lnTo>
                  <a:lnTo>
                    <a:pt x="4731" y="14194"/>
                  </a:lnTo>
                  <a:lnTo>
                    <a:pt x="5089" y="14154"/>
                  </a:lnTo>
                  <a:lnTo>
                    <a:pt x="5407" y="14035"/>
                  </a:lnTo>
                  <a:lnTo>
                    <a:pt x="5686" y="13876"/>
                  </a:lnTo>
                  <a:lnTo>
                    <a:pt x="5884" y="13677"/>
                  </a:lnTo>
                  <a:lnTo>
                    <a:pt x="5884" y="13677"/>
                  </a:lnTo>
                  <a:lnTo>
                    <a:pt x="6083" y="13399"/>
                  </a:lnTo>
                  <a:lnTo>
                    <a:pt x="6203" y="13121"/>
                  </a:lnTo>
                  <a:lnTo>
                    <a:pt x="6203" y="13121"/>
                  </a:lnTo>
                  <a:lnTo>
                    <a:pt x="6481" y="12047"/>
                  </a:lnTo>
                  <a:lnTo>
                    <a:pt x="6600" y="11411"/>
                  </a:lnTo>
                  <a:lnTo>
                    <a:pt x="6719" y="10695"/>
                  </a:lnTo>
                  <a:lnTo>
                    <a:pt x="6799" y="9940"/>
                  </a:lnTo>
                  <a:lnTo>
                    <a:pt x="6878" y="9145"/>
                  </a:lnTo>
                  <a:lnTo>
                    <a:pt x="6918" y="8310"/>
                  </a:lnTo>
                  <a:lnTo>
                    <a:pt x="6878" y="7435"/>
                  </a:lnTo>
                  <a:lnTo>
                    <a:pt x="6799" y="6560"/>
                  </a:lnTo>
                  <a:lnTo>
                    <a:pt x="6680" y="5646"/>
                  </a:lnTo>
                  <a:lnTo>
                    <a:pt x="6481" y="4771"/>
                  </a:lnTo>
                  <a:lnTo>
                    <a:pt x="6203" y="3857"/>
                  </a:lnTo>
                  <a:lnTo>
                    <a:pt x="5845" y="2982"/>
                  </a:lnTo>
                  <a:lnTo>
                    <a:pt x="5606" y="2545"/>
                  </a:lnTo>
                  <a:lnTo>
                    <a:pt x="5368" y="2107"/>
                  </a:lnTo>
                  <a:lnTo>
                    <a:pt x="5089" y="1710"/>
                  </a:lnTo>
                  <a:lnTo>
                    <a:pt x="4811" y="1272"/>
                  </a:lnTo>
                  <a:lnTo>
                    <a:pt x="4493" y="875"/>
                  </a:lnTo>
                  <a:lnTo>
                    <a:pt x="4135" y="477"/>
                  </a:lnTo>
                  <a:lnTo>
                    <a:pt x="4135" y="477"/>
                  </a:lnTo>
                  <a:lnTo>
                    <a:pt x="3857" y="278"/>
                  </a:lnTo>
                  <a:lnTo>
                    <a:pt x="3578" y="119"/>
                  </a:lnTo>
                  <a:lnTo>
                    <a:pt x="3260" y="40"/>
                  </a:lnTo>
                  <a:lnTo>
                    <a:pt x="2942" y="0"/>
                  </a:ln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251;p72">
              <a:extLst>
                <a:ext uri="{FF2B5EF4-FFF2-40B4-BE49-F238E27FC236}">
                  <a16:creationId xmlns:a16="http://schemas.microsoft.com/office/drawing/2014/main" id="{BE8C6657-3722-BDF7-77BE-61A343DCFC17}"/>
                </a:ext>
              </a:extLst>
            </p:cNvPr>
            <p:cNvSpPr/>
            <p:nvPr/>
          </p:nvSpPr>
          <p:spPr>
            <a:xfrm rot="-1562679">
              <a:off x="-1333539" y="1419554"/>
              <a:ext cx="222004" cy="251915"/>
            </a:xfrm>
            <a:custGeom>
              <a:avLst/>
              <a:gdLst/>
              <a:ahLst/>
              <a:cxnLst/>
              <a:rect l="l" t="t" r="r" b="b"/>
              <a:pathLst>
                <a:path w="2664" h="3023" fill="none" extrusionOk="0">
                  <a:moveTo>
                    <a:pt x="1829" y="0"/>
                  </a:moveTo>
                  <a:lnTo>
                    <a:pt x="1829" y="0"/>
                  </a:lnTo>
                  <a:lnTo>
                    <a:pt x="1431" y="80"/>
                  </a:lnTo>
                  <a:lnTo>
                    <a:pt x="1074" y="239"/>
                  </a:lnTo>
                  <a:lnTo>
                    <a:pt x="795" y="398"/>
                  </a:lnTo>
                  <a:lnTo>
                    <a:pt x="517" y="597"/>
                  </a:lnTo>
                  <a:lnTo>
                    <a:pt x="159" y="915"/>
                  </a:lnTo>
                  <a:lnTo>
                    <a:pt x="0" y="1034"/>
                  </a:lnTo>
                  <a:lnTo>
                    <a:pt x="0" y="1034"/>
                  </a:lnTo>
                  <a:lnTo>
                    <a:pt x="517" y="1670"/>
                  </a:lnTo>
                  <a:lnTo>
                    <a:pt x="994" y="2147"/>
                  </a:lnTo>
                  <a:lnTo>
                    <a:pt x="1431" y="2505"/>
                  </a:lnTo>
                  <a:lnTo>
                    <a:pt x="1829" y="2744"/>
                  </a:lnTo>
                  <a:lnTo>
                    <a:pt x="2147" y="2903"/>
                  </a:lnTo>
                  <a:lnTo>
                    <a:pt x="2386" y="2982"/>
                  </a:lnTo>
                  <a:lnTo>
                    <a:pt x="2624" y="3022"/>
                  </a:lnTo>
                  <a:lnTo>
                    <a:pt x="2624" y="3022"/>
                  </a:lnTo>
                  <a:lnTo>
                    <a:pt x="2664" y="2704"/>
                  </a:lnTo>
                  <a:lnTo>
                    <a:pt x="2664" y="2386"/>
                  </a:lnTo>
                  <a:lnTo>
                    <a:pt x="2664" y="2108"/>
                  </a:lnTo>
                  <a:lnTo>
                    <a:pt x="2624" y="1829"/>
                  </a:lnTo>
                  <a:lnTo>
                    <a:pt x="2505" y="1312"/>
                  </a:lnTo>
                  <a:lnTo>
                    <a:pt x="2346" y="875"/>
                  </a:lnTo>
                  <a:lnTo>
                    <a:pt x="2147" y="517"/>
                  </a:lnTo>
                  <a:lnTo>
                    <a:pt x="1988" y="239"/>
                  </a:lnTo>
                  <a:lnTo>
                    <a:pt x="1829" y="0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" name="Google Shape;1264;p72">
            <a:hlinkClick r:id="" action="ppaction://noaction"/>
            <a:extLst>
              <a:ext uri="{FF2B5EF4-FFF2-40B4-BE49-F238E27FC236}">
                <a16:creationId xmlns:a16="http://schemas.microsoft.com/office/drawing/2014/main" id="{32B82770-5A03-7EE8-9BF5-62804F814F74}"/>
              </a:ext>
            </a:extLst>
          </p:cNvPr>
          <p:cNvSpPr txBox="1">
            <a:spLocks/>
          </p:cNvSpPr>
          <p:nvPr/>
        </p:nvSpPr>
        <p:spPr>
          <a:xfrm>
            <a:off x="5551363" y="2933846"/>
            <a:ext cx="1783800" cy="6050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Rubik"/>
              <a:buNone/>
              <a:defRPr sz="3600" b="1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Rubik"/>
              <a:buNone/>
              <a:defRPr sz="8000" b="1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Rubik"/>
              <a:buNone/>
              <a:defRPr sz="8000" b="1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Rubik"/>
              <a:buNone/>
              <a:defRPr sz="8000" b="1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Rubik"/>
              <a:buNone/>
              <a:defRPr sz="8000" b="1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Rubik"/>
              <a:buNone/>
              <a:defRPr sz="8000" b="1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Rubik"/>
              <a:buNone/>
              <a:defRPr sz="8000" b="1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Rubik"/>
              <a:buNone/>
              <a:defRPr sz="8000" b="1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Rubik"/>
              <a:buNone/>
              <a:defRPr sz="8000" b="1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endParaRPr lang="en" dirty="0"/>
          </a:p>
        </p:txBody>
      </p:sp>
      <p:sp>
        <p:nvSpPr>
          <p:cNvPr id="20" name="Google Shape;1567;p79">
            <a:extLst>
              <a:ext uri="{FF2B5EF4-FFF2-40B4-BE49-F238E27FC236}">
                <a16:creationId xmlns:a16="http://schemas.microsoft.com/office/drawing/2014/main" id="{8649A5D2-5E4D-EADF-9995-FF1BD97D6D29}"/>
              </a:ext>
            </a:extLst>
          </p:cNvPr>
          <p:cNvSpPr/>
          <p:nvPr/>
        </p:nvSpPr>
        <p:spPr>
          <a:xfrm>
            <a:off x="540102" y="4389645"/>
            <a:ext cx="485906" cy="485906"/>
          </a:xfrm>
          <a:prstGeom prst="ellipse">
            <a:avLst/>
          </a:prstGeom>
          <a:gradFill>
            <a:gsLst>
              <a:gs pos="0">
                <a:srgbClr val="34D1F0"/>
              </a:gs>
              <a:gs pos="100000">
                <a:srgbClr val="F30497">
                  <a:alpha val="33725"/>
                </a:srgbClr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21" name="Google Shape;1568;p79">
            <a:extLst>
              <a:ext uri="{FF2B5EF4-FFF2-40B4-BE49-F238E27FC236}">
                <a16:creationId xmlns:a16="http://schemas.microsoft.com/office/drawing/2014/main" id="{FD228456-3FC4-0E0A-0FA0-15939F288599}"/>
              </a:ext>
            </a:extLst>
          </p:cNvPr>
          <p:cNvSpPr txBox="1">
            <a:spLocks/>
          </p:cNvSpPr>
          <p:nvPr/>
        </p:nvSpPr>
        <p:spPr>
          <a:xfrm>
            <a:off x="456360" y="4389643"/>
            <a:ext cx="653387" cy="485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Rubik"/>
              <a:buNone/>
              <a:defRPr sz="3600" b="1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Rubik"/>
              <a:buNone/>
              <a:defRPr sz="8000" b="1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Rubik"/>
              <a:buNone/>
              <a:defRPr sz="8000" b="1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Rubik"/>
              <a:buNone/>
              <a:defRPr sz="8000" b="1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Rubik"/>
              <a:buNone/>
              <a:defRPr sz="8000" b="1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Rubik"/>
              <a:buNone/>
              <a:defRPr sz="8000" b="1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Rubik"/>
              <a:buNone/>
              <a:defRPr sz="8000" b="1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Rubik"/>
              <a:buNone/>
              <a:defRPr sz="8000" b="1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Rubik"/>
              <a:buNone/>
              <a:defRPr sz="8000" b="1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r>
              <a:rPr lang="en" sz="2000" dirty="0"/>
              <a:t>02</a:t>
            </a:r>
          </a:p>
        </p:txBody>
      </p:sp>
      <p:sp>
        <p:nvSpPr>
          <p:cNvPr id="3" name="Google Shape;1264;p72">
            <a:hlinkClick r:id="" action="ppaction://noaction"/>
            <a:extLst>
              <a:ext uri="{FF2B5EF4-FFF2-40B4-BE49-F238E27FC236}">
                <a16:creationId xmlns:a16="http://schemas.microsoft.com/office/drawing/2014/main" id="{8F165B8A-8DA5-D83C-3930-FEFCEB2B2919}"/>
              </a:ext>
            </a:extLst>
          </p:cNvPr>
          <p:cNvSpPr txBox="1">
            <a:spLocks/>
          </p:cNvSpPr>
          <p:nvPr/>
        </p:nvSpPr>
        <p:spPr>
          <a:xfrm>
            <a:off x="3363552" y="2118600"/>
            <a:ext cx="1783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Rubik"/>
              <a:buNone/>
              <a:defRPr sz="3600" b="1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Rubik"/>
              <a:buNone/>
              <a:defRPr sz="8000" b="1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Rubik"/>
              <a:buNone/>
              <a:defRPr sz="8000" b="1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Rubik"/>
              <a:buNone/>
              <a:defRPr sz="8000" b="1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Rubik"/>
              <a:buNone/>
              <a:defRPr sz="8000" b="1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Rubik"/>
              <a:buNone/>
              <a:defRPr sz="8000" b="1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Rubik"/>
              <a:buNone/>
              <a:defRPr sz="8000" b="1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Rubik"/>
              <a:buNone/>
              <a:defRPr sz="8000" b="1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Rubik"/>
              <a:buNone/>
              <a:defRPr sz="8000" b="1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r>
              <a:rPr lang="en" dirty="0"/>
              <a:t>04</a:t>
            </a:r>
          </a:p>
        </p:txBody>
      </p:sp>
      <p:sp>
        <p:nvSpPr>
          <p:cNvPr id="5" name="Google Shape;1262;p72">
            <a:extLst>
              <a:ext uri="{FF2B5EF4-FFF2-40B4-BE49-F238E27FC236}">
                <a16:creationId xmlns:a16="http://schemas.microsoft.com/office/drawing/2014/main" id="{712F470A-8592-3AF5-A8C3-BD3D3F91964E}"/>
              </a:ext>
            </a:extLst>
          </p:cNvPr>
          <p:cNvSpPr txBox="1">
            <a:spLocks/>
          </p:cNvSpPr>
          <p:nvPr/>
        </p:nvSpPr>
        <p:spPr>
          <a:xfrm>
            <a:off x="3377871" y="3057294"/>
            <a:ext cx="1783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2200" b="1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 b="1" i="0" u="none" strike="noStrike" cap="none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 b="1" i="0" u="none" strike="noStrike" cap="none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 b="1" i="0" u="none" strike="noStrike" cap="none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 b="1" i="0" u="none" strike="noStrike" cap="none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 b="1" i="0" u="none" strike="noStrike" cap="none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 b="1" i="0" u="none" strike="noStrike" cap="none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 b="1" i="0" u="none" strike="noStrike" cap="none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Font typeface="Krona One"/>
              <a:buNone/>
              <a:defRPr sz="1800" b="1" i="0" u="none" strike="noStrike" cap="none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pPr marL="0" indent="0"/>
            <a:r>
              <a:rPr lang="fr-FR" dirty="0"/>
              <a:t>Cout du prototype</a:t>
            </a:r>
          </a:p>
        </p:txBody>
      </p:sp>
      <p:sp>
        <p:nvSpPr>
          <p:cNvPr id="6" name="Google Shape;1264;p72">
            <a:hlinkClick r:id="" action="ppaction://noaction"/>
            <a:extLst>
              <a:ext uri="{FF2B5EF4-FFF2-40B4-BE49-F238E27FC236}">
                <a16:creationId xmlns:a16="http://schemas.microsoft.com/office/drawing/2014/main" id="{DA977E5D-F55D-E445-388F-7E5FF6973779}"/>
              </a:ext>
            </a:extLst>
          </p:cNvPr>
          <p:cNvSpPr txBox="1">
            <a:spLocks/>
          </p:cNvSpPr>
          <p:nvPr/>
        </p:nvSpPr>
        <p:spPr>
          <a:xfrm>
            <a:off x="5836212" y="2116360"/>
            <a:ext cx="1783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Rubik"/>
              <a:buNone/>
              <a:defRPr sz="3600" b="1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Rubik"/>
              <a:buNone/>
              <a:defRPr sz="8000" b="1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Rubik"/>
              <a:buNone/>
              <a:defRPr sz="8000" b="1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Rubik"/>
              <a:buNone/>
              <a:defRPr sz="8000" b="1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Rubik"/>
              <a:buNone/>
              <a:defRPr sz="8000" b="1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Rubik"/>
              <a:buNone/>
              <a:defRPr sz="8000" b="1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Rubik"/>
              <a:buNone/>
              <a:defRPr sz="8000" b="1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Rubik"/>
              <a:buNone/>
              <a:defRPr sz="8000" b="1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Rubik"/>
              <a:buNone/>
              <a:defRPr sz="8000" b="1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r>
              <a:rPr lang="en" dirty="0"/>
              <a:t>05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550115EF-B2A5-F2D5-A213-B47F4EF143A0}"/>
              </a:ext>
            </a:extLst>
          </p:cNvPr>
          <p:cNvSpPr txBox="1"/>
          <p:nvPr/>
        </p:nvSpPr>
        <p:spPr>
          <a:xfrm>
            <a:off x="3102842" y="3995988"/>
            <a:ext cx="2733370" cy="4557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Krona One"/>
              <a:buNone/>
              <a:tabLst/>
              <a:defRPr/>
            </a:pPr>
            <a:r>
              <a:rPr lang="fr-CI" sz="2200" b="1" dirty="0">
                <a:solidFill>
                  <a:srgbClr val="FFFFFF"/>
                </a:solidFill>
                <a:latin typeface="Rubik"/>
                <a:cs typeface="Rubik"/>
                <a:sym typeface="Rubik"/>
              </a:rPr>
              <a:t>C</a:t>
            </a:r>
            <a:r>
              <a:rPr lang="fr-CA" sz="2200" b="1" dirty="0" err="1">
                <a:solidFill>
                  <a:srgbClr val="FFFFFF"/>
                </a:solidFill>
                <a:latin typeface="Rubik"/>
                <a:cs typeface="Rubik"/>
                <a:sym typeface="Rubik"/>
              </a:rPr>
              <a:t>onclusion</a:t>
            </a:r>
            <a:endParaRPr kumimoji="0" lang="fr-CA" sz="2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9" name="Google Shape;1569;p79"/>
          <p:cNvSpPr txBox="1">
            <a:spLocks noGrp="1"/>
          </p:cNvSpPr>
          <p:nvPr>
            <p:ph type="title" idx="2"/>
          </p:nvPr>
        </p:nvSpPr>
        <p:spPr>
          <a:xfrm>
            <a:off x="1692520" y="1742299"/>
            <a:ext cx="5767754" cy="10610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grpSp>
        <p:nvGrpSpPr>
          <p:cNvPr id="1571" name="Google Shape;1571;p79"/>
          <p:cNvGrpSpPr/>
          <p:nvPr/>
        </p:nvGrpSpPr>
        <p:grpSpPr>
          <a:xfrm>
            <a:off x="6035300" y="591874"/>
            <a:ext cx="559768" cy="1062642"/>
            <a:chOff x="1502500" y="1320275"/>
            <a:chExt cx="604045" cy="1146695"/>
          </a:xfrm>
        </p:grpSpPr>
        <p:sp>
          <p:nvSpPr>
            <p:cNvPr id="1572" name="Google Shape;1572;p79"/>
            <p:cNvSpPr/>
            <p:nvPr/>
          </p:nvSpPr>
          <p:spPr>
            <a:xfrm>
              <a:off x="1619050" y="1320275"/>
              <a:ext cx="276694" cy="276694"/>
            </a:xfrm>
            <a:custGeom>
              <a:avLst/>
              <a:gdLst/>
              <a:ahLst/>
              <a:cxnLst/>
              <a:rect l="l" t="t" r="r" b="b"/>
              <a:pathLst>
                <a:path w="9066" h="9066" extrusionOk="0">
                  <a:moveTo>
                    <a:pt x="4890" y="955"/>
                  </a:moveTo>
                  <a:lnTo>
                    <a:pt x="5248" y="1035"/>
                  </a:lnTo>
                  <a:lnTo>
                    <a:pt x="5606" y="1114"/>
                  </a:lnTo>
                  <a:lnTo>
                    <a:pt x="5924" y="1233"/>
                  </a:lnTo>
                  <a:lnTo>
                    <a:pt x="6242" y="1392"/>
                  </a:lnTo>
                  <a:lnTo>
                    <a:pt x="6521" y="1552"/>
                  </a:lnTo>
                  <a:lnTo>
                    <a:pt x="6799" y="1790"/>
                  </a:lnTo>
                  <a:lnTo>
                    <a:pt x="7077" y="1989"/>
                  </a:lnTo>
                  <a:lnTo>
                    <a:pt x="7276" y="2267"/>
                  </a:lnTo>
                  <a:lnTo>
                    <a:pt x="7515" y="2546"/>
                  </a:lnTo>
                  <a:lnTo>
                    <a:pt x="7674" y="2824"/>
                  </a:lnTo>
                  <a:lnTo>
                    <a:pt x="7833" y="3142"/>
                  </a:lnTo>
                  <a:lnTo>
                    <a:pt x="7952" y="3460"/>
                  </a:lnTo>
                  <a:lnTo>
                    <a:pt x="8031" y="3818"/>
                  </a:lnTo>
                  <a:lnTo>
                    <a:pt x="8111" y="4176"/>
                  </a:lnTo>
                  <a:lnTo>
                    <a:pt x="8111" y="4533"/>
                  </a:lnTo>
                  <a:lnTo>
                    <a:pt x="8111" y="4891"/>
                  </a:lnTo>
                  <a:lnTo>
                    <a:pt x="8031" y="5249"/>
                  </a:lnTo>
                  <a:lnTo>
                    <a:pt x="7952" y="5607"/>
                  </a:lnTo>
                  <a:lnTo>
                    <a:pt x="7833" y="5925"/>
                  </a:lnTo>
                  <a:lnTo>
                    <a:pt x="7674" y="6243"/>
                  </a:lnTo>
                  <a:lnTo>
                    <a:pt x="7515" y="6521"/>
                  </a:lnTo>
                  <a:lnTo>
                    <a:pt x="7276" y="6800"/>
                  </a:lnTo>
                  <a:lnTo>
                    <a:pt x="7077" y="7078"/>
                  </a:lnTo>
                  <a:lnTo>
                    <a:pt x="6799" y="7277"/>
                  </a:lnTo>
                  <a:lnTo>
                    <a:pt x="6521" y="7515"/>
                  </a:lnTo>
                  <a:lnTo>
                    <a:pt x="6242" y="7674"/>
                  </a:lnTo>
                  <a:lnTo>
                    <a:pt x="5924" y="7833"/>
                  </a:lnTo>
                  <a:lnTo>
                    <a:pt x="5606" y="7953"/>
                  </a:lnTo>
                  <a:lnTo>
                    <a:pt x="5248" y="8032"/>
                  </a:lnTo>
                  <a:lnTo>
                    <a:pt x="4890" y="8112"/>
                  </a:lnTo>
                  <a:lnTo>
                    <a:pt x="4175" y="8112"/>
                  </a:lnTo>
                  <a:lnTo>
                    <a:pt x="3817" y="8032"/>
                  </a:lnTo>
                  <a:lnTo>
                    <a:pt x="3459" y="7953"/>
                  </a:lnTo>
                  <a:lnTo>
                    <a:pt x="3141" y="7833"/>
                  </a:lnTo>
                  <a:lnTo>
                    <a:pt x="2823" y="7674"/>
                  </a:lnTo>
                  <a:lnTo>
                    <a:pt x="2545" y="7515"/>
                  </a:lnTo>
                  <a:lnTo>
                    <a:pt x="2266" y="7277"/>
                  </a:lnTo>
                  <a:lnTo>
                    <a:pt x="1988" y="7078"/>
                  </a:lnTo>
                  <a:lnTo>
                    <a:pt x="1789" y="6800"/>
                  </a:lnTo>
                  <a:lnTo>
                    <a:pt x="1551" y="6521"/>
                  </a:lnTo>
                  <a:lnTo>
                    <a:pt x="1392" y="6243"/>
                  </a:lnTo>
                  <a:lnTo>
                    <a:pt x="1233" y="5925"/>
                  </a:lnTo>
                  <a:lnTo>
                    <a:pt x="1113" y="5607"/>
                  </a:lnTo>
                  <a:lnTo>
                    <a:pt x="1034" y="5249"/>
                  </a:lnTo>
                  <a:lnTo>
                    <a:pt x="954" y="4891"/>
                  </a:lnTo>
                  <a:lnTo>
                    <a:pt x="954" y="4533"/>
                  </a:lnTo>
                  <a:lnTo>
                    <a:pt x="954" y="4176"/>
                  </a:lnTo>
                  <a:lnTo>
                    <a:pt x="1034" y="3818"/>
                  </a:lnTo>
                  <a:lnTo>
                    <a:pt x="1113" y="3460"/>
                  </a:lnTo>
                  <a:lnTo>
                    <a:pt x="1233" y="3142"/>
                  </a:lnTo>
                  <a:lnTo>
                    <a:pt x="1392" y="2824"/>
                  </a:lnTo>
                  <a:lnTo>
                    <a:pt x="1551" y="2546"/>
                  </a:lnTo>
                  <a:lnTo>
                    <a:pt x="1789" y="2267"/>
                  </a:lnTo>
                  <a:lnTo>
                    <a:pt x="1988" y="1989"/>
                  </a:lnTo>
                  <a:lnTo>
                    <a:pt x="2266" y="1790"/>
                  </a:lnTo>
                  <a:lnTo>
                    <a:pt x="2545" y="1552"/>
                  </a:lnTo>
                  <a:lnTo>
                    <a:pt x="2823" y="1392"/>
                  </a:lnTo>
                  <a:lnTo>
                    <a:pt x="3141" y="1233"/>
                  </a:lnTo>
                  <a:lnTo>
                    <a:pt x="3459" y="1114"/>
                  </a:lnTo>
                  <a:lnTo>
                    <a:pt x="3817" y="1035"/>
                  </a:lnTo>
                  <a:lnTo>
                    <a:pt x="4175" y="955"/>
                  </a:lnTo>
                  <a:close/>
                  <a:moveTo>
                    <a:pt x="4533" y="1"/>
                  </a:moveTo>
                  <a:lnTo>
                    <a:pt x="4055" y="41"/>
                  </a:lnTo>
                  <a:lnTo>
                    <a:pt x="3618" y="80"/>
                  </a:lnTo>
                  <a:lnTo>
                    <a:pt x="3181" y="200"/>
                  </a:lnTo>
                  <a:lnTo>
                    <a:pt x="2783" y="359"/>
                  </a:lnTo>
                  <a:lnTo>
                    <a:pt x="2386" y="558"/>
                  </a:lnTo>
                  <a:lnTo>
                    <a:pt x="1988" y="756"/>
                  </a:lnTo>
                  <a:lnTo>
                    <a:pt x="1630" y="1035"/>
                  </a:lnTo>
                  <a:lnTo>
                    <a:pt x="1312" y="1313"/>
                  </a:lnTo>
                  <a:lnTo>
                    <a:pt x="1034" y="1631"/>
                  </a:lnTo>
                  <a:lnTo>
                    <a:pt x="755" y="1989"/>
                  </a:lnTo>
                  <a:lnTo>
                    <a:pt x="557" y="2386"/>
                  </a:lnTo>
                  <a:lnTo>
                    <a:pt x="358" y="2784"/>
                  </a:lnTo>
                  <a:lnTo>
                    <a:pt x="199" y="3182"/>
                  </a:lnTo>
                  <a:lnTo>
                    <a:pt x="80" y="3619"/>
                  </a:lnTo>
                  <a:lnTo>
                    <a:pt x="40" y="4056"/>
                  </a:lnTo>
                  <a:lnTo>
                    <a:pt x="0" y="4533"/>
                  </a:lnTo>
                  <a:lnTo>
                    <a:pt x="40" y="5011"/>
                  </a:lnTo>
                  <a:lnTo>
                    <a:pt x="80" y="5448"/>
                  </a:lnTo>
                  <a:lnTo>
                    <a:pt x="199" y="5885"/>
                  </a:lnTo>
                  <a:lnTo>
                    <a:pt x="358" y="6283"/>
                  </a:lnTo>
                  <a:lnTo>
                    <a:pt x="557" y="6680"/>
                  </a:lnTo>
                  <a:lnTo>
                    <a:pt x="755" y="7078"/>
                  </a:lnTo>
                  <a:lnTo>
                    <a:pt x="1034" y="7436"/>
                  </a:lnTo>
                  <a:lnTo>
                    <a:pt x="1312" y="7754"/>
                  </a:lnTo>
                  <a:lnTo>
                    <a:pt x="1630" y="8032"/>
                  </a:lnTo>
                  <a:lnTo>
                    <a:pt x="1988" y="8311"/>
                  </a:lnTo>
                  <a:lnTo>
                    <a:pt x="2386" y="8509"/>
                  </a:lnTo>
                  <a:lnTo>
                    <a:pt x="2783" y="8708"/>
                  </a:lnTo>
                  <a:lnTo>
                    <a:pt x="3181" y="8867"/>
                  </a:lnTo>
                  <a:lnTo>
                    <a:pt x="3618" y="8986"/>
                  </a:lnTo>
                  <a:lnTo>
                    <a:pt x="4055" y="9026"/>
                  </a:lnTo>
                  <a:lnTo>
                    <a:pt x="4533" y="9066"/>
                  </a:lnTo>
                  <a:lnTo>
                    <a:pt x="5010" y="9026"/>
                  </a:lnTo>
                  <a:lnTo>
                    <a:pt x="5447" y="8986"/>
                  </a:lnTo>
                  <a:lnTo>
                    <a:pt x="5884" y="8867"/>
                  </a:lnTo>
                  <a:lnTo>
                    <a:pt x="6282" y="8708"/>
                  </a:lnTo>
                  <a:lnTo>
                    <a:pt x="6680" y="8509"/>
                  </a:lnTo>
                  <a:lnTo>
                    <a:pt x="7077" y="8311"/>
                  </a:lnTo>
                  <a:lnTo>
                    <a:pt x="7435" y="8032"/>
                  </a:lnTo>
                  <a:lnTo>
                    <a:pt x="7753" y="7754"/>
                  </a:lnTo>
                  <a:lnTo>
                    <a:pt x="8031" y="7436"/>
                  </a:lnTo>
                  <a:lnTo>
                    <a:pt x="8310" y="7078"/>
                  </a:lnTo>
                  <a:lnTo>
                    <a:pt x="8508" y="6680"/>
                  </a:lnTo>
                  <a:lnTo>
                    <a:pt x="8707" y="6283"/>
                  </a:lnTo>
                  <a:lnTo>
                    <a:pt x="8866" y="5885"/>
                  </a:lnTo>
                  <a:lnTo>
                    <a:pt x="8986" y="5448"/>
                  </a:lnTo>
                  <a:lnTo>
                    <a:pt x="9025" y="5011"/>
                  </a:lnTo>
                  <a:lnTo>
                    <a:pt x="9065" y="4533"/>
                  </a:lnTo>
                  <a:lnTo>
                    <a:pt x="9025" y="4056"/>
                  </a:lnTo>
                  <a:lnTo>
                    <a:pt x="8986" y="3619"/>
                  </a:lnTo>
                  <a:lnTo>
                    <a:pt x="8866" y="3182"/>
                  </a:lnTo>
                  <a:lnTo>
                    <a:pt x="8707" y="2784"/>
                  </a:lnTo>
                  <a:lnTo>
                    <a:pt x="8508" y="2386"/>
                  </a:lnTo>
                  <a:lnTo>
                    <a:pt x="8310" y="1989"/>
                  </a:lnTo>
                  <a:lnTo>
                    <a:pt x="8031" y="1631"/>
                  </a:lnTo>
                  <a:lnTo>
                    <a:pt x="7753" y="1313"/>
                  </a:lnTo>
                  <a:lnTo>
                    <a:pt x="7435" y="1035"/>
                  </a:lnTo>
                  <a:lnTo>
                    <a:pt x="7077" y="756"/>
                  </a:lnTo>
                  <a:lnTo>
                    <a:pt x="6680" y="558"/>
                  </a:lnTo>
                  <a:lnTo>
                    <a:pt x="6282" y="359"/>
                  </a:lnTo>
                  <a:lnTo>
                    <a:pt x="5884" y="200"/>
                  </a:lnTo>
                  <a:lnTo>
                    <a:pt x="5447" y="80"/>
                  </a:lnTo>
                  <a:lnTo>
                    <a:pt x="5010" y="41"/>
                  </a:lnTo>
                  <a:lnTo>
                    <a:pt x="45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79"/>
            <p:cNvSpPr/>
            <p:nvPr/>
          </p:nvSpPr>
          <p:spPr>
            <a:xfrm>
              <a:off x="1955800" y="1790575"/>
              <a:ext cx="150745" cy="150745"/>
            </a:xfrm>
            <a:custGeom>
              <a:avLst/>
              <a:gdLst/>
              <a:ahLst/>
              <a:cxnLst/>
              <a:rect l="l" t="t" r="r" b="b"/>
              <a:pathLst>
                <a:path w="9066" h="9066" extrusionOk="0">
                  <a:moveTo>
                    <a:pt x="4890" y="955"/>
                  </a:moveTo>
                  <a:lnTo>
                    <a:pt x="5248" y="1035"/>
                  </a:lnTo>
                  <a:lnTo>
                    <a:pt x="5606" y="1114"/>
                  </a:lnTo>
                  <a:lnTo>
                    <a:pt x="5924" y="1233"/>
                  </a:lnTo>
                  <a:lnTo>
                    <a:pt x="6242" y="1392"/>
                  </a:lnTo>
                  <a:lnTo>
                    <a:pt x="6521" y="1552"/>
                  </a:lnTo>
                  <a:lnTo>
                    <a:pt x="6799" y="1790"/>
                  </a:lnTo>
                  <a:lnTo>
                    <a:pt x="7077" y="1989"/>
                  </a:lnTo>
                  <a:lnTo>
                    <a:pt x="7276" y="2267"/>
                  </a:lnTo>
                  <a:lnTo>
                    <a:pt x="7515" y="2546"/>
                  </a:lnTo>
                  <a:lnTo>
                    <a:pt x="7674" y="2824"/>
                  </a:lnTo>
                  <a:lnTo>
                    <a:pt x="7833" y="3142"/>
                  </a:lnTo>
                  <a:lnTo>
                    <a:pt x="7952" y="3460"/>
                  </a:lnTo>
                  <a:lnTo>
                    <a:pt x="8031" y="3818"/>
                  </a:lnTo>
                  <a:lnTo>
                    <a:pt x="8111" y="4176"/>
                  </a:lnTo>
                  <a:lnTo>
                    <a:pt x="8111" y="4533"/>
                  </a:lnTo>
                  <a:lnTo>
                    <a:pt x="8111" y="4891"/>
                  </a:lnTo>
                  <a:lnTo>
                    <a:pt x="8031" y="5249"/>
                  </a:lnTo>
                  <a:lnTo>
                    <a:pt x="7952" y="5607"/>
                  </a:lnTo>
                  <a:lnTo>
                    <a:pt x="7833" y="5925"/>
                  </a:lnTo>
                  <a:lnTo>
                    <a:pt x="7674" y="6243"/>
                  </a:lnTo>
                  <a:lnTo>
                    <a:pt x="7515" y="6521"/>
                  </a:lnTo>
                  <a:lnTo>
                    <a:pt x="7276" y="6800"/>
                  </a:lnTo>
                  <a:lnTo>
                    <a:pt x="7077" y="7078"/>
                  </a:lnTo>
                  <a:lnTo>
                    <a:pt x="6799" y="7277"/>
                  </a:lnTo>
                  <a:lnTo>
                    <a:pt x="6521" y="7515"/>
                  </a:lnTo>
                  <a:lnTo>
                    <a:pt x="6242" y="7674"/>
                  </a:lnTo>
                  <a:lnTo>
                    <a:pt x="5924" y="7833"/>
                  </a:lnTo>
                  <a:lnTo>
                    <a:pt x="5606" y="7953"/>
                  </a:lnTo>
                  <a:lnTo>
                    <a:pt x="5248" y="8032"/>
                  </a:lnTo>
                  <a:lnTo>
                    <a:pt x="4890" y="8112"/>
                  </a:lnTo>
                  <a:lnTo>
                    <a:pt x="4175" y="8112"/>
                  </a:lnTo>
                  <a:lnTo>
                    <a:pt x="3817" y="8032"/>
                  </a:lnTo>
                  <a:lnTo>
                    <a:pt x="3459" y="7953"/>
                  </a:lnTo>
                  <a:lnTo>
                    <a:pt x="3141" y="7833"/>
                  </a:lnTo>
                  <a:lnTo>
                    <a:pt x="2823" y="7674"/>
                  </a:lnTo>
                  <a:lnTo>
                    <a:pt x="2545" y="7515"/>
                  </a:lnTo>
                  <a:lnTo>
                    <a:pt x="2266" y="7277"/>
                  </a:lnTo>
                  <a:lnTo>
                    <a:pt x="1988" y="7078"/>
                  </a:lnTo>
                  <a:lnTo>
                    <a:pt x="1789" y="6800"/>
                  </a:lnTo>
                  <a:lnTo>
                    <a:pt x="1551" y="6521"/>
                  </a:lnTo>
                  <a:lnTo>
                    <a:pt x="1392" y="6243"/>
                  </a:lnTo>
                  <a:lnTo>
                    <a:pt x="1233" y="5925"/>
                  </a:lnTo>
                  <a:lnTo>
                    <a:pt x="1113" y="5607"/>
                  </a:lnTo>
                  <a:lnTo>
                    <a:pt x="1034" y="5249"/>
                  </a:lnTo>
                  <a:lnTo>
                    <a:pt x="954" y="4891"/>
                  </a:lnTo>
                  <a:lnTo>
                    <a:pt x="954" y="4533"/>
                  </a:lnTo>
                  <a:lnTo>
                    <a:pt x="954" y="4176"/>
                  </a:lnTo>
                  <a:lnTo>
                    <a:pt x="1034" y="3818"/>
                  </a:lnTo>
                  <a:lnTo>
                    <a:pt x="1113" y="3460"/>
                  </a:lnTo>
                  <a:lnTo>
                    <a:pt x="1233" y="3142"/>
                  </a:lnTo>
                  <a:lnTo>
                    <a:pt x="1392" y="2824"/>
                  </a:lnTo>
                  <a:lnTo>
                    <a:pt x="1551" y="2546"/>
                  </a:lnTo>
                  <a:lnTo>
                    <a:pt x="1789" y="2267"/>
                  </a:lnTo>
                  <a:lnTo>
                    <a:pt x="1988" y="1989"/>
                  </a:lnTo>
                  <a:lnTo>
                    <a:pt x="2266" y="1790"/>
                  </a:lnTo>
                  <a:lnTo>
                    <a:pt x="2545" y="1552"/>
                  </a:lnTo>
                  <a:lnTo>
                    <a:pt x="2823" y="1392"/>
                  </a:lnTo>
                  <a:lnTo>
                    <a:pt x="3141" y="1233"/>
                  </a:lnTo>
                  <a:lnTo>
                    <a:pt x="3459" y="1114"/>
                  </a:lnTo>
                  <a:lnTo>
                    <a:pt x="3817" y="1035"/>
                  </a:lnTo>
                  <a:lnTo>
                    <a:pt x="4175" y="955"/>
                  </a:lnTo>
                  <a:close/>
                  <a:moveTo>
                    <a:pt x="4533" y="1"/>
                  </a:moveTo>
                  <a:lnTo>
                    <a:pt x="4055" y="41"/>
                  </a:lnTo>
                  <a:lnTo>
                    <a:pt x="3618" y="80"/>
                  </a:lnTo>
                  <a:lnTo>
                    <a:pt x="3181" y="200"/>
                  </a:lnTo>
                  <a:lnTo>
                    <a:pt x="2783" y="359"/>
                  </a:lnTo>
                  <a:lnTo>
                    <a:pt x="2386" y="558"/>
                  </a:lnTo>
                  <a:lnTo>
                    <a:pt x="1988" y="756"/>
                  </a:lnTo>
                  <a:lnTo>
                    <a:pt x="1630" y="1035"/>
                  </a:lnTo>
                  <a:lnTo>
                    <a:pt x="1312" y="1313"/>
                  </a:lnTo>
                  <a:lnTo>
                    <a:pt x="1034" y="1631"/>
                  </a:lnTo>
                  <a:lnTo>
                    <a:pt x="755" y="1989"/>
                  </a:lnTo>
                  <a:lnTo>
                    <a:pt x="557" y="2386"/>
                  </a:lnTo>
                  <a:lnTo>
                    <a:pt x="358" y="2784"/>
                  </a:lnTo>
                  <a:lnTo>
                    <a:pt x="199" y="3182"/>
                  </a:lnTo>
                  <a:lnTo>
                    <a:pt x="80" y="3619"/>
                  </a:lnTo>
                  <a:lnTo>
                    <a:pt x="40" y="4056"/>
                  </a:lnTo>
                  <a:lnTo>
                    <a:pt x="0" y="4533"/>
                  </a:lnTo>
                  <a:lnTo>
                    <a:pt x="40" y="5011"/>
                  </a:lnTo>
                  <a:lnTo>
                    <a:pt x="80" y="5448"/>
                  </a:lnTo>
                  <a:lnTo>
                    <a:pt x="199" y="5885"/>
                  </a:lnTo>
                  <a:lnTo>
                    <a:pt x="358" y="6283"/>
                  </a:lnTo>
                  <a:lnTo>
                    <a:pt x="557" y="6680"/>
                  </a:lnTo>
                  <a:lnTo>
                    <a:pt x="755" y="7078"/>
                  </a:lnTo>
                  <a:lnTo>
                    <a:pt x="1034" y="7436"/>
                  </a:lnTo>
                  <a:lnTo>
                    <a:pt x="1312" y="7754"/>
                  </a:lnTo>
                  <a:lnTo>
                    <a:pt x="1630" y="8032"/>
                  </a:lnTo>
                  <a:lnTo>
                    <a:pt x="1988" y="8311"/>
                  </a:lnTo>
                  <a:lnTo>
                    <a:pt x="2386" y="8509"/>
                  </a:lnTo>
                  <a:lnTo>
                    <a:pt x="2783" y="8708"/>
                  </a:lnTo>
                  <a:lnTo>
                    <a:pt x="3181" y="8867"/>
                  </a:lnTo>
                  <a:lnTo>
                    <a:pt x="3618" y="8986"/>
                  </a:lnTo>
                  <a:lnTo>
                    <a:pt x="4055" y="9026"/>
                  </a:lnTo>
                  <a:lnTo>
                    <a:pt x="4533" y="9066"/>
                  </a:lnTo>
                  <a:lnTo>
                    <a:pt x="5010" y="9026"/>
                  </a:lnTo>
                  <a:lnTo>
                    <a:pt x="5447" y="8986"/>
                  </a:lnTo>
                  <a:lnTo>
                    <a:pt x="5884" y="8867"/>
                  </a:lnTo>
                  <a:lnTo>
                    <a:pt x="6282" y="8708"/>
                  </a:lnTo>
                  <a:lnTo>
                    <a:pt x="6680" y="8509"/>
                  </a:lnTo>
                  <a:lnTo>
                    <a:pt x="7077" y="8311"/>
                  </a:lnTo>
                  <a:lnTo>
                    <a:pt x="7435" y="8032"/>
                  </a:lnTo>
                  <a:lnTo>
                    <a:pt x="7753" y="7754"/>
                  </a:lnTo>
                  <a:lnTo>
                    <a:pt x="8031" y="7436"/>
                  </a:lnTo>
                  <a:lnTo>
                    <a:pt x="8310" y="7078"/>
                  </a:lnTo>
                  <a:lnTo>
                    <a:pt x="8508" y="6680"/>
                  </a:lnTo>
                  <a:lnTo>
                    <a:pt x="8707" y="6283"/>
                  </a:lnTo>
                  <a:lnTo>
                    <a:pt x="8866" y="5885"/>
                  </a:lnTo>
                  <a:lnTo>
                    <a:pt x="8986" y="5448"/>
                  </a:lnTo>
                  <a:lnTo>
                    <a:pt x="9025" y="5011"/>
                  </a:lnTo>
                  <a:lnTo>
                    <a:pt x="9065" y="4533"/>
                  </a:lnTo>
                  <a:lnTo>
                    <a:pt x="9025" y="4056"/>
                  </a:lnTo>
                  <a:lnTo>
                    <a:pt x="8986" y="3619"/>
                  </a:lnTo>
                  <a:lnTo>
                    <a:pt x="8866" y="3182"/>
                  </a:lnTo>
                  <a:lnTo>
                    <a:pt x="8707" y="2784"/>
                  </a:lnTo>
                  <a:lnTo>
                    <a:pt x="8508" y="2386"/>
                  </a:lnTo>
                  <a:lnTo>
                    <a:pt x="8310" y="1989"/>
                  </a:lnTo>
                  <a:lnTo>
                    <a:pt x="8031" y="1631"/>
                  </a:lnTo>
                  <a:lnTo>
                    <a:pt x="7753" y="1313"/>
                  </a:lnTo>
                  <a:lnTo>
                    <a:pt x="7435" y="1035"/>
                  </a:lnTo>
                  <a:lnTo>
                    <a:pt x="7077" y="756"/>
                  </a:lnTo>
                  <a:lnTo>
                    <a:pt x="6680" y="558"/>
                  </a:lnTo>
                  <a:lnTo>
                    <a:pt x="6282" y="359"/>
                  </a:lnTo>
                  <a:lnTo>
                    <a:pt x="5884" y="200"/>
                  </a:lnTo>
                  <a:lnTo>
                    <a:pt x="5447" y="80"/>
                  </a:lnTo>
                  <a:lnTo>
                    <a:pt x="5010" y="41"/>
                  </a:lnTo>
                  <a:lnTo>
                    <a:pt x="45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79"/>
            <p:cNvSpPr/>
            <p:nvPr/>
          </p:nvSpPr>
          <p:spPr>
            <a:xfrm>
              <a:off x="1502500" y="1880650"/>
              <a:ext cx="226650" cy="226650"/>
            </a:xfrm>
            <a:custGeom>
              <a:avLst/>
              <a:gdLst/>
              <a:ahLst/>
              <a:cxnLst/>
              <a:rect l="l" t="t" r="r" b="b"/>
              <a:pathLst>
                <a:path w="9066" h="9066" extrusionOk="0">
                  <a:moveTo>
                    <a:pt x="4890" y="955"/>
                  </a:moveTo>
                  <a:lnTo>
                    <a:pt x="5248" y="1035"/>
                  </a:lnTo>
                  <a:lnTo>
                    <a:pt x="5606" y="1114"/>
                  </a:lnTo>
                  <a:lnTo>
                    <a:pt x="5924" y="1233"/>
                  </a:lnTo>
                  <a:lnTo>
                    <a:pt x="6242" y="1392"/>
                  </a:lnTo>
                  <a:lnTo>
                    <a:pt x="6521" y="1552"/>
                  </a:lnTo>
                  <a:lnTo>
                    <a:pt x="6799" y="1790"/>
                  </a:lnTo>
                  <a:lnTo>
                    <a:pt x="7077" y="1989"/>
                  </a:lnTo>
                  <a:lnTo>
                    <a:pt x="7276" y="2267"/>
                  </a:lnTo>
                  <a:lnTo>
                    <a:pt x="7515" y="2546"/>
                  </a:lnTo>
                  <a:lnTo>
                    <a:pt x="7674" y="2824"/>
                  </a:lnTo>
                  <a:lnTo>
                    <a:pt x="7833" y="3142"/>
                  </a:lnTo>
                  <a:lnTo>
                    <a:pt x="7952" y="3460"/>
                  </a:lnTo>
                  <a:lnTo>
                    <a:pt x="8031" y="3818"/>
                  </a:lnTo>
                  <a:lnTo>
                    <a:pt x="8111" y="4176"/>
                  </a:lnTo>
                  <a:lnTo>
                    <a:pt x="8111" y="4533"/>
                  </a:lnTo>
                  <a:lnTo>
                    <a:pt x="8111" y="4891"/>
                  </a:lnTo>
                  <a:lnTo>
                    <a:pt x="8031" y="5249"/>
                  </a:lnTo>
                  <a:lnTo>
                    <a:pt x="7952" y="5607"/>
                  </a:lnTo>
                  <a:lnTo>
                    <a:pt x="7833" y="5925"/>
                  </a:lnTo>
                  <a:lnTo>
                    <a:pt x="7674" y="6243"/>
                  </a:lnTo>
                  <a:lnTo>
                    <a:pt x="7515" y="6521"/>
                  </a:lnTo>
                  <a:lnTo>
                    <a:pt x="7276" y="6800"/>
                  </a:lnTo>
                  <a:lnTo>
                    <a:pt x="7077" y="7078"/>
                  </a:lnTo>
                  <a:lnTo>
                    <a:pt x="6799" y="7277"/>
                  </a:lnTo>
                  <a:lnTo>
                    <a:pt x="6521" y="7515"/>
                  </a:lnTo>
                  <a:lnTo>
                    <a:pt x="6242" y="7674"/>
                  </a:lnTo>
                  <a:lnTo>
                    <a:pt x="5924" y="7833"/>
                  </a:lnTo>
                  <a:lnTo>
                    <a:pt x="5606" y="7953"/>
                  </a:lnTo>
                  <a:lnTo>
                    <a:pt x="5248" y="8032"/>
                  </a:lnTo>
                  <a:lnTo>
                    <a:pt x="4890" y="8112"/>
                  </a:lnTo>
                  <a:lnTo>
                    <a:pt x="4175" y="8112"/>
                  </a:lnTo>
                  <a:lnTo>
                    <a:pt x="3817" y="8032"/>
                  </a:lnTo>
                  <a:lnTo>
                    <a:pt x="3459" y="7953"/>
                  </a:lnTo>
                  <a:lnTo>
                    <a:pt x="3141" y="7833"/>
                  </a:lnTo>
                  <a:lnTo>
                    <a:pt x="2823" y="7674"/>
                  </a:lnTo>
                  <a:lnTo>
                    <a:pt x="2545" y="7515"/>
                  </a:lnTo>
                  <a:lnTo>
                    <a:pt x="2266" y="7277"/>
                  </a:lnTo>
                  <a:lnTo>
                    <a:pt x="1988" y="7078"/>
                  </a:lnTo>
                  <a:lnTo>
                    <a:pt x="1789" y="6800"/>
                  </a:lnTo>
                  <a:lnTo>
                    <a:pt x="1551" y="6521"/>
                  </a:lnTo>
                  <a:lnTo>
                    <a:pt x="1392" y="6243"/>
                  </a:lnTo>
                  <a:lnTo>
                    <a:pt x="1233" y="5925"/>
                  </a:lnTo>
                  <a:lnTo>
                    <a:pt x="1113" y="5607"/>
                  </a:lnTo>
                  <a:lnTo>
                    <a:pt x="1034" y="5249"/>
                  </a:lnTo>
                  <a:lnTo>
                    <a:pt x="954" y="4891"/>
                  </a:lnTo>
                  <a:lnTo>
                    <a:pt x="954" y="4533"/>
                  </a:lnTo>
                  <a:lnTo>
                    <a:pt x="954" y="4176"/>
                  </a:lnTo>
                  <a:lnTo>
                    <a:pt x="1034" y="3818"/>
                  </a:lnTo>
                  <a:lnTo>
                    <a:pt x="1113" y="3460"/>
                  </a:lnTo>
                  <a:lnTo>
                    <a:pt x="1233" y="3142"/>
                  </a:lnTo>
                  <a:lnTo>
                    <a:pt x="1392" y="2824"/>
                  </a:lnTo>
                  <a:lnTo>
                    <a:pt x="1551" y="2546"/>
                  </a:lnTo>
                  <a:lnTo>
                    <a:pt x="1789" y="2267"/>
                  </a:lnTo>
                  <a:lnTo>
                    <a:pt x="1988" y="1989"/>
                  </a:lnTo>
                  <a:lnTo>
                    <a:pt x="2266" y="1790"/>
                  </a:lnTo>
                  <a:lnTo>
                    <a:pt x="2545" y="1552"/>
                  </a:lnTo>
                  <a:lnTo>
                    <a:pt x="2823" y="1392"/>
                  </a:lnTo>
                  <a:lnTo>
                    <a:pt x="3141" y="1233"/>
                  </a:lnTo>
                  <a:lnTo>
                    <a:pt x="3459" y="1114"/>
                  </a:lnTo>
                  <a:lnTo>
                    <a:pt x="3817" y="1035"/>
                  </a:lnTo>
                  <a:lnTo>
                    <a:pt x="4175" y="955"/>
                  </a:lnTo>
                  <a:close/>
                  <a:moveTo>
                    <a:pt x="4533" y="1"/>
                  </a:moveTo>
                  <a:lnTo>
                    <a:pt x="4055" y="41"/>
                  </a:lnTo>
                  <a:lnTo>
                    <a:pt x="3618" y="80"/>
                  </a:lnTo>
                  <a:lnTo>
                    <a:pt x="3181" y="200"/>
                  </a:lnTo>
                  <a:lnTo>
                    <a:pt x="2783" y="359"/>
                  </a:lnTo>
                  <a:lnTo>
                    <a:pt x="2386" y="558"/>
                  </a:lnTo>
                  <a:lnTo>
                    <a:pt x="1988" y="756"/>
                  </a:lnTo>
                  <a:lnTo>
                    <a:pt x="1630" y="1035"/>
                  </a:lnTo>
                  <a:lnTo>
                    <a:pt x="1312" y="1313"/>
                  </a:lnTo>
                  <a:lnTo>
                    <a:pt x="1034" y="1631"/>
                  </a:lnTo>
                  <a:lnTo>
                    <a:pt x="755" y="1989"/>
                  </a:lnTo>
                  <a:lnTo>
                    <a:pt x="557" y="2386"/>
                  </a:lnTo>
                  <a:lnTo>
                    <a:pt x="358" y="2784"/>
                  </a:lnTo>
                  <a:lnTo>
                    <a:pt x="199" y="3182"/>
                  </a:lnTo>
                  <a:lnTo>
                    <a:pt x="80" y="3619"/>
                  </a:lnTo>
                  <a:lnTo>
                    <a:pt x="40" y="4056"/>
                  </a:lnTo>
                  <a:lnTo>
                    <a:pt x="0" y="4533"/>
                  </a:lnTo>
                  <a:lnTo>
                    <a:pt x="40" y="5011"/>
                  </a:lnTo>
                  <a:lnTo>
                    <a:pt x="80" y="5448"/>
                  </a:lnTo>
                  <a:lnTo>
                    <a:pt x="199" y="5885"/>
                  </a:lnTo>
                  <a:lnTo>
                    <a:pt x="358" y="6283"/>
                  </a:lnTo>
                  <a:lnTo>
                    <a:pt x="557" y="6680"/>
                  </a:lnTo>
                  <a:lnTo>
                    <a:pt x="755" y="7078"/>
                  </a:lnTo>
                  <a:lnTo>
                    <a:pt x="1034" y="7436"/>
                  </a:lnTo>
                  <a:lnTo>
                    <a:pt x="1312" y="7754"/>
                  </a:lnTo>
                  <a:lnTo>
                    <a:pt x="1630" y="8032"/>
                  </a:lnTo>
                  <a:lnTo>
                    <a:pt x="1988" y="8311"/>
                  </a:lnTo>
                  <a:lnTo>
                    <a:pt x="2386" y="8509"/>
                  </a:lnTo>
                  <a:lnTo>
                    <a:pt x="2783" y="8708"/>
                  </a:lnTo>
                  <a:lnTo>
                    <a:pt x="3181" y="8867"/>
                  </a:lnTo>
                  <a:lnTo>
                    <a:pt x="3618" y="8986"/>
                  </a:lnTo>
                  <a:lnTo>
                    <a:pt x="4055" y="9026"/>
                  </a:lnTo>
                  <a:lnTo>
                    <a:pt x="4533" y="9066"/>
                  </a:lnTo>
                  <a:lnTo>
                    <a:pt x="5010" y="9026"/>
                  </a:lnTo>
                  <a:lnTo>
                    <a:pt x="5447" y="8986"/>
                  </a:lnTo>
                  <a:lnTo>
                    <a:pt x="5884" y="8867"/>
                  </a:lnTo>
                  <a:lnTo>
                    <a:pt x="6282" y="8708"/>
                  </a:lnTo>
                  <a:lnTo>
                    <a:pt x="6680" y="8509"/>
                  </a:lnTo>
                  <a:lnTo>
                    <a:pt x="7077" y="8311"/>
                  </a:lnTo>
                  <a:lnTo>
                    <a:pt x="7435" y="8032"/>
                  </a:lnTo>
                  <a:lnTo>
                    <a:pt x="7753" y="7754"/>
                  </a:lnTo>
                  <a:lnTo>
                    <a:pt x="8031" y="7436"/>
                  </a:lnTo>
                  <a:lnTo>
                    <a:pt x="8310" y="7078"/>
                  </a:lnTo>
                  <a:lnTo>
                    <a:pt x="8508" y="6680"/>
                  </a:lnTo>
                  <a:lnTo>
                    <a:pt x="8707" y="6283"/>
                  </a:lnTo>
                  <a:lnTo>
                    <a:pt x="8866" y="5885"/>
                  </a:lnTo>
                  <a:lnTo>
                    <a:pt x="8986" y="5448"/>
                  </a:lnTo>
                  <a:lnTo>
                    <a:pt x="9025" y="5011"/>
                  </a:lnTo>
                  <a:lnTo>
                    <a:pt x="9065" y="4533"/>
                  </a:lnTo>
                  <a:lnTo>
                    <a:pt x="9025" y="4056"/>
                  </a:lnTo>
                  <a:lnTo>
                    <a:pt x="8986" y="3619"/>
                  </a:lnTo>
                  <a:lnTo>
                    <a:pt x="8866" y="3182"/>
                  </a:lnTo>
                  <a:lnTo>
                    <a:pt x="8707" y="2784"/>
                  </a:lnTo>
                  <a:lnTo>
                    <a:pt x="8508" y="2386"/>
                  </a:lnTo>
                  <a:lnTo>
                    <a:pt x="8310" y="1989"/>
                  </a:lnTo>
                  <a:lnTo>
                    <a:pt x="8031" y="1631"/>
                  </a:lnTo>
                  <a:lnTo>
                    <a:pt x="7753" y="1313"/>
                  </a:lnTo>
                  <a:lnTo>
                    <a:pt x="7435" y="1035"/>
                  </a:lnTo>
                  <a:lnTo>
                    <a:pt x="7077" y="756"/>
                  </a:lnTo>
                  <a:lnTo>
                    <a:pt x="6680" y="558"/>
                  </a:lnTo>
                  <a:lnTo>
                    <a:pt x="6282" y="359"/>
                  </a:lnTo>
                  <a:lnTo>
                    <a:pt x="5884" y="200"/>
                  </a:lnTo>
                  <a:lnTo>
                    <a:pt x="5447" y="80"/>
                  </a:lnTo>
                  <a:lnTo>
                    <a:pt x="5010" y="41"/>
                  </a:lnTo>
                  <a:lnTo>
                    <a:pt x="45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79"/>
            <p:cNvSpPr/>
            <p:nvPr/>
          </p:nvSpPr>
          <p:spPr>
            <a:xfrm>
              <a:off x="1729150" y="2316225"/>
              <a:ext cx="150745" cy="150745"/>
            </a:xfrm>
            <a:custGeom>
              <a:avLst/>
              <a:gdLst/>
              <a:ahLst/>
              <a:cxnLst/>
              <a:rect l="l" t="t" r="r" b="b"/>
              <a:pathLst>
                <a:path w="9066" h="9066" extrusionOk="0">
                  <a:moveTo>
                    <a:pt x="4890" y="955"/>
                  </a:moveTo>
                  <a:lnTo>
                    <a:pt x="5248" y="1035"/>
                  </a:lnTo>
                  <a:lnTo>
                    <a:pt x="5606" y="1114"/>
                  </a:lnTo>
                  <a:lnTo>
                    <a:pt x="5924" y="1233"/>
                  </a:lnTo>
                  <a:lnTo>
                    <a:pt x="6242" y="1392"/>
                  </a:lnTo>
                  <a:lnTo>
                    <a:pt x="6521" y="1552"/>
                  </a:lnTo>
                  <a:lnTo>
                    <a:pt x="6799" y="1790"/>
                  </a:lnTo>
                  <a:lnTo>
                    <a:pt x="7077" y="1989"/>
                  </a:lnTo>
                  <a:lnTo>
                    <a:pt x="7276" y="2267"/>
                  </a:lnTo>
                  <a:lnTo>
                    <a:pt x="7515" y="2546"/>
                  </a:lnTo>
                  <a:lnTo>
                    <a:pt x="7674" y="2824"/>
                  </a:lnTo>
                  <a:lnTo>
                    <a:pt x="7833" y="3142"/>
                  </a:lnTo>
                  <a:lnTo>
                    <a:pt x="7952" y="3460"/>
                  </a:lnTo>
                  <a:lnTo>
                    <a:pt x="8031" y="3818"/>
                  </a:lnTo>
                  <a:lnTo>
                    <a:pt x="8111" y="4176"/>
                  </a:lnTo>
                  <a:lnTo>
                    <a:pt x="8111" y="4533"/>
                  </a:lnTo>
                  <a:lnTo>
                    <a:pt x="8111" y="4891"/>
                  </a:lnTo>
                  <a:lnTo>
                    <a:pt x="8031" y="5249"/>
                  </a:lnTo>
                  <a:lnTo>
                    <a:pt x="7952" y="5607"/>
                  </a:lnTo>
                  <a:lnTo>
                    <a:pt x="7833" y="5925"/>
                  </a:lnTo>
                  <a:lnTo>
                    <a:pt x="7674" y="6243"/>
                  </a:lnTo>
                  <a:lnTo>
                    <a:pt x="7515" y="6521"/>
                  </a:lnTo>
                  <a:lnTo>
                    <a:pt x="7276" y="6800"/>
                  </a:lnTo>
                  <a:lnTo>
                    <a:pt x="7077" y="7078"/>
                  </a:lnTo>
                  <a:lnTo>
                    <a:pt x="6799" y="7277"/>
                  </a:lnTo>
                  <a:lnTo>
                    <a:pt x="6521" y="7515"/>
                  </a:lnTo>
                  <a:lnTo>
                    <a:pt x="6242" y="7674"/>
                  </a:lnTo>
                  <a:lnTo>
                    <a:pt x="5924" y="7833"/>
                  </a:lnTo>
                  <a:lnTo>
                    <a:pt x="5606" y="7953"/>
                  </a:lnTo>
                  <a:lnTo>
                    <a:pt x="5248" y="8032"/>
                  </a:lnTo>
                  <a:lnTo>
                    <a:pt x="4890" y="8112"/>
                  </a:lnTo>
                  <a:lnTo>
                    <a:pt x="4175" y="8112"/>
                  </a:lnTo>
                  <a:lnTo>
                    <a:pt x="3817" y="8032"/>
                  </a:lnTo>
                  <a:lnTo>
                    <a:pt x="3459" y="7953"/>
                  </a:lnTo>
                  <a:lnTo>
                    <a:pt x="3141" y="7833"/>
                  </a:lnTo>
                  <a:lnTo>
                    <a:pt x="2823" y="7674"/>
                  </a:lnTo>
                  <a:lnTo>
                    <a:pt x="2545" y="7515"/>
                  </a:lnTo>
                  <a:lnTo>
                    <a:pt x="2266" y="7277"/>
                  </a:lnTo>
                  <a:lnTo>
                    <a:pt x="1988" y="7078"/>
                  </a:lnTo>
                  <a:lnTo>
                    <a:pt x="1789" y="6800"/>
                  </a:lnTo>
                  <a:lnTo>
                    <a:pt x="1551" y="6521"/>
                  </a:lnTo>
                  <a:lnTo>
                    <a:pt x="1392" y="6243"/>
                  </a:lnTo>
                  <a:lnTo>
                    <a:pt x="1233" y="5925"/>
                  </a:lnTo>
                  <a:lnTo>
                    <a:pt x="1113" y="5607"/>
                  </a:lnTo>
                  <a:lnTo>
                    <a:pt x="1034" y="5249"/>
                  </a:lnTo>
                  <a:lnTo>
                    <a:pt x="954" y="4891"/>
                  </a:lnTo>
                  <a:lnTo>
                    <a:pt x="954" y="4533"/>
                  </a:lnTo>
                  <a:lnTo>
                    <a:pt x="954" y="4176"/>
                  </a:lnTo>
                  <a:lnTo>
                    <a:pt x="1034" y="3818"/>
                  </a:lnTo>
                  <a:lnTo>
                    <a:pt x="1113" y="3460"/>
                  </a:lnTo>
                  <a:lnTo>
                    <a:pt x="1233" y="3142"/>
                  </a:lnTo>
                  <a:lnTo>
                    <a:pt x="1392" y="2824"/>
                  </a:lnTo>
                  <a:lnTo>
                    <a:pt x="1551" y="2546"/>
                  </a:lnTo>
                  <a:lnTo>
                    <a:pt x="1789" y="2267"/>
                  </a:lnTo>
                  <a:lnTo>
                    <a:pt x="1988" y="1989"/>
                  </a:lnTo>
                  <a:lnTo>
                    <a:pt x="2266" y="1790"/>
                  </a:lnTo>
                  <a:lnTo>
                    <a:pt x="2545" y="1552"/>
                  </a:lnTo>
                  <a:lnTo>
                    <a:pt x="2823" y="1392"/>
                  </a:lnTo>
                  <a:lnTo>
                    <a:pt x="3141" y="1233"/>
                  </a:lnTo>
                  <a:lnTo>
                    <a:pt x="3459" y="1114"/>
                  </a:lnTo>
                  <a:lnTo>
                    <a:pt x="3817" y="1035"/>
                  </a:lnTo>
                  <a:lnTo>
                    <a:pt x="4175" y="955"/>
                  </a:lnTo>
                  <a:close/>
                  <a:moveTo>
                    <a:pt x="4533" y="1"/>
                  </a:moveTo>
                  <a:lnTo>
                    <a:pt x="4055" y="41"/>
                  </a:lnTo>
                  <a:lnTo>
                    <a:pt x="3618" y="80"/>
                  </a:lnTo>
                  <a:lnTo>
                    <a:pt x="3181" y="200"/>
                  </a:lnTo>
                  <a:lnTo>
                    <a:pt x="2783" y="359"/>
                  </a:lnTo>
                  <a:lnTo>
                    <a:pt x="2386" y="558"/>
                  </a:lnTo>
                  <a:lnTo>
                    <a:pt x="1988" y="756"/>
                  </a:lnTo>
                  <a:lnTo>
                    <a:pt x="1630" y="1035"/>
                  </a:lnTo>
                  <a:lnTo>
                    <a:pt x="1312" y="1313"/>
                  </a:lnTo>
                  <a:lnTo>
                    <a:pt x="1034" y="1631"/>
                  </a:lnTo>
                  <a:lnTo>
                    <a:pt x="755" y="1989"/>
                  </a:lnTo>
                  <a:lnTo>
                    <a:pt x="557" y="2386"/>
                  </a:lnTo>
                  <a:lnTo>
                    <a:pt x="358" y="2784"/>
                  </a:lnTo>
                  <a:lnTo>
                    <a:pt x="199" y="3182"/>
                  </a:lnTo>
                  <a:lnTo>
                    <a:pt x="80" y="3619"/>
                  </a:lnTo>
                  <a:lnTo>
                    <a:pt x="40" y="4056"/>
                  </a:lnTo>
                  <a:lnTo>
                    <a:pt x="0" y="4533"/>
                  </a:lnTo>
                  <a:lnTo>
                    <a:pt x="40" y="5011"/>
                  </a:lnTo>
                  <a:lnTo>
                    <a:pt x="80" y="5448"/>
                  </a:lnTo>
                  <a:lnTo>
                    <a:pt x="199" y="5885"/>
                  </a:lnTo>
                  <a:lnTo>
                    <a:pt x="358" y="6283"/>
                  </a:lnTo>
                  <a:lnTo>
                    <a:pt x="557" y="6680"/>
                  </a:lnTo>
                  <a:lnTo>
                    <a:pt x="755" y="7078"/>
                  </a:lnTo>
                  <a:lnTo>
                    <a:pt x="1034" y="7436"/>
                  </a:lnTo>
                  <a:lnTo>
                    <a:pt x="1312" y="7754"/>
                  </a:lnTo>
                  <a:lnTo>
                    <a:pt x="1630" y="8032"/>
                  </a:lnTo>
                  <a:lnTo>
                    <a:pt x="1988" y="8311"/>
                  </a:lnTo>
                  <a:lnTo>
                    <a:pt x="2386" y="8509"/>
                  </a:lnTo>
                  <a:lnTo>
                    <a:pt x="2783" y="8708"/>
                  </a:lnTo>
                  <a:lnTo>
                    <a:pt x="3181" y="8867"/>
                  </a:lnTo>
                  <a:lnTo>
                    <a:pt x="3618" y="8986"/>
                  </a:lnTo>
                  <a:lnTo>
                    <a:pt x="4055" y="9026"/>
                  </a:lnTo>
                  <a:lnTo>
                    <a:pt x="4533" y="9066"/>
                  </a:lnTo>
                  <a:lnTo>
                    <a:pt x="5010" y="9026"/>
                  </a:lnTo>
                  <a:lnTo>
                    <a:pt x="5447" y="8986"/>
                  </a:lnTo>
                  <a:lnTo>
                    <a:pt x="5884" y="8867"/>
                  </a:lnTo>
                  <a:lnTo>
                    <a:pt x="6282" y="8708"/>
                  </a:lnTo>
                  <a:lnTo>
                    <a:pt x="6680" y="8509"/>
                  </a:lnTo>
                  <a:lnTo>
                    <a:pt x="7077" y="8311"/>
                  </a:lnTo>
                  <a:lnTo>
                    <a:pt x="7435" y="8032"/>
                  </a:lnTo>
                  <a:lnTo>
                    <a:pt x="7753" y="7754"/>
                  </a:lnTo>
                  <a:lnTo>
                    <a:pt x="8031" y="7436"/>
                  </a:lnTo>
                  <a:lnTo>
                    <a:pt x="8310" y="7078"/>
                  </a:lnTo>
                  <a:lnTo>
                    <a:pt x="8508" y="6680"/>
                  </a:lnTo>
                  <a:lnTo>
                    <a:pt x="8707" y="6283"/>
                  </a:lnTo>
                  <a:lnTo>
                    <a:pt x="8866" y="5885"/>
                  </a:lnTo>
                  <a:lnTo>
                    <a:pt x="8986" y="5448"/>
                  </a:lnTo>
                  <a:lnTo>
                    <a:pt x="9025" y="5011"/>
                  </a:lnTo>
                  <a:lnTo>
                    <a:pt x="9065" y="4533"/>
                  </a:lnTo>
                  <a:lnTo>
                    <a:pt x="9025" y="4056"/>
                  </a:lnTo>
                  <a:lnTo>
                    <a:pt x="8986" y="3619"/>
                  </a:lnTo>
                  <a:lnTo>
                    <a:pt x="8866" y="3182"/>
                  </a:lnTo>
                  <a:lnTo>
                    <a:pt x="8707" y="2784"/>
                  </a:lnTo>
                  <a:lnTo>
                    <a:pt x="8508" y="2386"/>
                  </a:lnTo>
                  <a:lnTo>
                    <a:pt x="8310" y="1989"/>
                  </a:lnTo>
                  <a:lnTo>
                    <a:pt x="8031" y="1631"/>
                  </a:lnTo>
                  <a:lnTo>
                    <a:pt x="7753" y="1313"/>
                  </a:lnTo>
                  <a:lnTo>
                    <a:pt x="7435" y="1035"/>
                  </a:lnTo>
                  <a:lnTo>
                    <a:pt x="7077" y="756"/>
                  </a:lnTo>
                  <a:lnTo>
                    <a:pt x="6680" y="558"/>
                  </a:lnTo>
                  <a:lnTo>
                    <a:pt x="6282" y="359"/>
                  </a:lnTo>
                  <a:lnTo>
                    <a:pt x="5884" y="200"/>
                  </a:lnTo>
                  <a:lnTo>
                    <a:pt x="5447" y="80"/>
                  </a:lnTo>
                  <a:lnTo>
                    <a:pt x="5010" y="41"/>
                  </a:lnTo>
                  <a:lnTo>
                    <a:pt x="45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76" name="Google Shape;1576;p79"/>
          <p:cNvGrpSpPr/>
          <p:nvPr/>
        </p:nvGrpSpPr>
        <p:grpSpPr>
          <a:xfrm>
            <a:off x="1918725" y="541313"/>
            <a:ext cx="559768" cy="626815"/>
            <a:chOff x="1502500" y="1790575"/>
            <a:chExt cx="604045" cy="676395"/>
          </a:xfrm>
        </p:grpSpPr>
        <p:sp>
          <p:nvSpPr>
            <p:cNvPr id="1577" name="Google Shape;1577;p79"/>
            <p:cNvSpPr/>
            <p:nvPr/>
          </p:nvSpPr>
          <p:spPr>
            <a:xfrm>
              <a:off x="1955800" y="1790575"/>
              <a:ext cx="150745" cy="150745"/>
            </a:xfrm>
            <a:custGeom>
              <a:avLst/>
              <a:gdLst/>
              <a:ahLst/>
              <a:cxnLst/>
              <a:rect l="l" t="t" r="r" b="b"/>
              <a:pathLst>
                <a:path w="9066" h="9066" extrusionOk="0">
                  <a:moveTo>
                    <a:pt x="4890" y="955"/>
                  </a:moveTo>
                  <a:lnTo>
                    <a:pt x="5248" y="1035"/>
                  </a:lnTo>
                  <a:lnTo>
                    <a:pt x="5606" y="1114"/>
                  </a:lnTo>
                  <a:lnTo>
                    <a:pt x="5924" y="1233"/>
                  </a:lnTo>
                  <a:lnTo>
                    <a:pt x="6242" y="1392"/>
                  </a:lnTo>
                  <a:lnTo>
                    <a:pt x="6521" y="1552"/>
                  </a:lnTo>
                  <a:lnTo>
                    <a:pt x="6799" y="1790"/>
                  </a:lnTo>
                  <a:lnTo>
                    <a:pt x="7077" y="1989"/>
                  </a:lnTo>
                  <a:lnTo>
                    <a:pt x="7276" y="2267"/>
                  </a:lnTo>
                  <a:lnTo>
                    <a:pt x="7515" y="2546"/>
                  </a:lnTo>
                  <a:lnTo>
                    <a:pt x="7674" y="2824"/>
                  </a:lnTo>
                  <a:lnTo>
                    <a:pt x="7833" y="3142"/>
                  </a:lnTo>
                  <a:lnTo>
                    <a:pt x="7952" y="3460"/>
                  </a:lnTo>
                  <a:lnTo>
                    <a:pt x="8031" y="3818"/>
                  </a:lnTo>
                  <a:lnTo>
                    <a:pt x="8111" y="4176"/>
                  </a:lnTo>
                  <a:lnTo>
                    <a:pt x="8111" y="4533"/>
                  </a:lnTo>
                  <a:lnTo>
                    <a:pt x="8111" y="4891"/>
                  </a:lnTo>
                  <a:lnTo>
                    <a:pt x="8031" y="5249"/>
                  </a:lnTo>
                  <a:lnTo>
                    <a:pt x="7952" y="5607"/>
                  </a:lnTo>
                  <a:lnTo>
                    <a:pt x="7833" y="5925"/>
                  </a:lnTo>
                  <a:lnTo>
                    <a:pt x="7674" y="6243"/>
                  </a:lnTo>
                  <a:lnTo>
                    <a:pt x="7515" y="6521"/>
                  </a:lnTo>
                  <a:lnTo>
                    <a:pt x="7276" y="6800"/>
                  </a:lnTo>
                  <a:lnTo>
                    <a:pt x="7077" y="7078"/>
                  </a:lnTo>
                  <a:lnTo>
                    <a:pt x="6799" y="7277"/>
                  </a:lnTo>
                  <a:lnTo>
                    <a:pt x="6521" y="7515"/>
                  </a:lnTo>
                  <a:lnTo>
                    <a:pt x="6242" y="7674"/>
                  </a:lnTo>
                  <a:lnTo>
                    <a:pt x="5924" y="7833"/>
                  </a:lnTo>
                  <a:lnTo>
                    <a:pt x="5606" y="7953"/>
                  </a:lnTo>
                  <a:lnTo>
                    <a:pt x="5248" y="8032"/>
                  </a:lnTo>
                  <a:lnTo>
                    <a:pt x="4890" y="8112"/>
                  </a:lnTo>
                  <a:lnTo>
                    <a:pt x="4175" y="8112"/>
                  </a:lnTo>
                  <a:lnTo>
                    <a:pt x="3817" y="8032"/>
                  </a:lnTo>
                  <a:lnTo>
                    <a:pt x="3459" y="7953"/>
                  </a:lnTo>
                  <a:lnTo>
                    <a:pt x="3141" y="7833"/>
                  </a:lnTo>
                  <a:lnTo>
                    <a:pt x="2823" y="7674"/>
                  </a:lnTo>
                  <a:lnTo>
                    <a:pt x="2545" y="7515"/>
                  </a:lnTo>
                  <a:lnTo>
                    <a:pt x="2266" y="7277"/>
                  </a:lnTo>
                  <a:lnTo>
                    <a:pt x="1988" y="7078"/>
                  </a:lnTo>
                  <a:lnTo>
                    <a:pt x="1789" y="6800"/>
                  </a:lnTo>
                  <a:lnTo>
                    <a:pt x="1551" y="6521"/>
                  </a:lnTo>
                  <a:lnTo>
                    <a:pt x="1392" y="6243"/>
                  </a:lnTo>
                  <a:lnTo>
                    <a:pt x="1233" y="5925"/>
                  </a:lnTo>
                  <a:lnTo>
                    <a:pt x="1113" y="5607"/>
                  </a:lnTo>
                  <a:lnTo>
                    <a:pt x="1034" y="5249"/>
                  </a:lnTo>
                  <a:lnTo>
                    <a:pt x="954" y="4891"/>
                  </a:lnTo>
                  <a:lnTo>
                    <a:pt x="954" y="4533"/>
                  </a:lnTo>
                  <a:lnTo>
                    <a:pt x="954" y="4176"/>
                  </a:lnTo>
                  <a:lnTo>
                    <a:pt x="1034" y="3818"/>
                  </a:lnTo>
                  <a:lnTo>
                    <a:pt x="1113" y="3460"/>
                  </a:lnTo>
                  <a:lnTo>
                    <a:pt x="1233" y="3142"/>
                  </a:lnTo>
                  <a:lnTo>
                    <a:pt x="1392" y="2824"/>
                  </a:lnTo>
                  <a:lnTo>
                    <a:pt x="1551" y="2546"/>
                  </a:lnTo>
                  <a:lnTo>
                    <a:pt x="1789" y="2267"/>
                  </a:lnTo>
                  <a:lnTo>
                    <a:pt x="1988" y="1989"/>
                  </a:lnTo>
                  <a:lnTo>
                    <a:pt x="2266" y="1790"/>
                  </a:lnTo>
                  <a:lnTo>
                    <a:pt x="2545" y="1552"/>
                  </a:lnTo>
                  <a:lnTo>
                    <a:pt x="2823" y="1392"/>
                  </a:lnTo>
                  <a:lnTo>
                    <a:pt x="3141" y="1233"/>
                  </a:lnTo>
                  <a:lnTo>
                    <a:pt x="3459" y="1114"/>
                  </a:lnTo>
                  <a:lnTo>
                    <a:pt x="3817" y="1035"/>
                  </a:lnTo>
                  <a:lnTo>
                    <a:pt x="4175" y="955"/>
                  </a:lnTo>
                  <a:close/>
                  <a:moveTo>
                    <a:pt x="4533" y="1"/>
                  </a:moveTo>
                  <a:lnTo>
                    <a:pt x="4055" y="41"/>
                  </a:lnTo>
                  <a:lnTo>
                    <a:pt x="3618" y="80"/>
                  </a:lnTo>
                  <a:lnTo>
                    <a:pt x="3181" y="200"/>
                  </a:lnTo>
                  <a:lnTo>
                    <a:pt x="2783" y="359"/>
                  </a:lnTo>
                  <a:lnTo>
                    <a:pt x="2386" y="558"/>
                  </a:lnTo>
                  <a:lnTo>
                    <a:pt x="1988" y="756"/>
                  </a:lnTo>
                  <a:lnTo>
                    <a:pt x="1630" y="1035"/>
                  </a:lnTo>
                  <a:lnTo>
                    <a:pt x="1312" y="1313"/>
                  </a:lnTo>
                  <a:lnTo>
                    <a:pt x="1034" y="1631"/>
                  </a:lnTo>
                  <a:lnTo>
                    <a:pt x="755" y="1989"/>
                  </a:lnTo>
                  <a:lnTo>
                    <a:pt x="557" y="2386"/>
                  </a:lnTo>
                  <a:lnTo>
                    <a:pt x="358" y="2784"/>
                  </a:lnTo>
                  <a:lnTo>
                    <a:pt x="199" y="3182"/>
                  </a:lnTo>
                  <a:lnTo>
                    <a:pt x="80" y="3619"/>
                  </a:lnTo>
                  <a:lnTo>
                    <a:pt x="40" y="4056"/>
                  </a:lnTo>
                  <a:lnTo>
                    <a:pt x="0" y="4533"/>
                  </a:lnTo>
                  <a:lnTo>
                    <a:pt x="40" y="5011"/>
                  </a:lnTo>
                  <a:lnTo>
                    <a:pt x="80" y="5448"/>
                  </a:lnTo>
                  <a:lnTo>
                    <a:pt x="199" y="5885"/>
                  </a:lnTo>
                  <a:lnTo>
                    <a:pt x="358" y="6283"/>
                  </a:lnTo>
                  <a:lnTo>
                    <a:pt x="557" y="6680"/>
                  </a:lnTo>
                  <a:lnTo>
                    <a:pt x="755" y="7078"/>
                  </a:lnTo>
                  <a:lnTo>
                    <a:pt x="1034" y="7436"/>
                  </a:lnTo>
                  <a:lnTo>
                    <a:pt x="1312" y="7754"/>
                  </a:lnTo>
                  <a:lnTo>
                    <a:pt x="1630" y="8032"/>
                  </a:lnTo>
                  <a:lnTo>
                    <a:pt x="1988" y="8311"/>
                  </a:lnTo>
                  <a:lnTo>
                    <a:pt x="2386" y="8509"/>
                  </a:lnTo>
                  <a:lnTo>
                    <a:pt x="2783" y="8708"/>
                  </a:lnTo>
                  <a:lnTo>
                    <a:pt x="3181" y="8867"/>
                  </a:lnTo>
                  <a:lnTo>
                    <a:pt x="3618" y="8986"/>
                  </a:lnTo>
                  <a:lnTo>
                    <a:pt x="4055" y="9026"/>
                  </a:lnTo>
                  <a:lnTo>
                    <a:pt x="4533" y="9066"/>
                  </a:lnTo>
                  <a:lnTo>
                    <a:pt x="5010" y="9026"/>
                  </a:lnTo>
                  <a:lnTo>
                    <a:pt x="5447" y="8986"/>
                  </a:lnTo>
                  <a:lnTo>
                    <a:pt x="5884" y="8867"/>
                  </a:lnTo>
                  <a:lnTo>
                    <a:pt x="6282" y="8708"/>
                  </a:lnTo>
                  <a:lnTo>
                    <a:pt x="6680" y="8509"/>
                  </a:lnTo>
                  <a:lnTo>
                    <a:pt x="7077" y="8311"/>
                  </a:lnTo>
                  <a:lnTo>
                    <a:pt x="7435" y="8032"/>
                  </a:lnTo>
                  <a:lnTo>
                    <a:pt x="7753" y="7754"/>
                  </a:lnTo>
                  <a:lnTo>
                    <a:pt x="8031" y="7436"/>
                  </a:lnTo>
                  <a:lnTo>
                    <a:pt x="8310" y="7078"/>
                  </a:lnTo>
                  <a:lnTo>
                    <a:pt x="8508" y="6680"/>
                  </a:lnTo>
                  <a:lnTo>
                    <a:pt x="8707" y="6283"/>
                  </a:lnTo>
                  <a:lnTo>
                    <a:pt x="8866" y="5885"/>
                  </a:lnTo>
                  <a:lnTo>
                    <a:pt x="8986" y="5448"/>
                  </a:lnTo>
                  <a:lnTo>
                    <a:pt x="9025" y="5011"/>
                  </a:lnTo>
                  <a:lnTo>
                    <a:pt x="9065" y="4533"/>
                  </a:lnTo>
                  <a:lnTo>
                    <a:pt x="9025" y="4056"/>
                  </a:lnTo>
                  <a:lnTo>
                    <a:pt x="8986" y="3619"/>
                  </a:lnTo>
                  <a:lnTo>
                    <a:pt x="8866" y="3182"/>
                  </a:lnTo>
                  <a:lnTo>
                    <a:pt x="8707" y="2784"/>
                  </a:lnTo>
                  <a:lnTo>
                    <a:pt x="8508" y="2386"/>
                  </a:lnTo>
                  <a:lnTo>
                    <a:pt x="8310" y="1989"/>
                  </a:lnTo>
                  <a:lnTo>
                    <a:pt x="8031" y="1631"/>
                  </a:lnTo>
                  <a:lnTo>
                    <a:pt x="7753" y="1313"/>
                  </a:lnTo>
                  <a:lnTo>
                    <a:pt x="7435" y="1035"/>
                  </a:lnTo>
                  <a:lnTo>
                    <a:pt x="7077" y="756"/>
                  </a:lnTo>
                  <a:lnTo>
                    <a:pt x="6680" y="558"/>
                  </a:lnTo>
                  <a:lnTo>
                    <a:pt x="6282" y="359"/>
                  </a:lnTo>
                  <a:lnTo>
                    <a:pt x="5884" y="200"/>
                  </a:lnTo>
                  <a:lnTo>
                    <a:pt x="5447" y="80"/>
                  </a:lnTo>
                  <a:lnTo>
                    <a:pt x="5010" y="41"/>
                  </a:lnTo>
                  <a:lnTo>
                    <a:pt x="45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79"/>
            <p:cNvSpPr/>
            <p:nvPr/>
          </p:nvSpPr>
          <p:spPr>
            <a:xfrm>
              <a:off x="1502500" y="1880650"/>
              <a:ext cx="226650" cy="226650"/>
            </a:xfrm>
            <a:custGeom>
              <a:avLst/>
              <a:gdLst/>
              <a:ahLst/>
              <a:cxnLst/>
              <a:rect l="l" t="t" r="r" b="b"/>
              <a:pathLst>
                <a:path w="9066" h="9066" extrusionOk="0">
                  <a:moveTo>
                    <a:pt x="4890" y="955"/>
                  </a:moveTo>
                  <a:lnTo>
                    <a:pt x="5248" y="1035"/>
                  </a:lnTo>
                  <a:lnTo>
                    <a:pt x="5606" y="1114"/>
                  </a:lnTo>
                  <a:lnTo>
                    <a:pt x="5924" y="1233"/>
                  </a:lnTo>
                  <a:lnTo>
                    <a:pt x="6242" y="1392"/>
                  </a:lnTo>
                  <a:lnTo>
                    <a:pt x="6521" y="1552"/>
                  </a:lnTo>
                  <a:lnTo>
                    <a:pt x="6799" y="1790"/>
                  </a:lnTo>
                  <a:lnTo>
                    <a:pt x="7077" y="1989"/>
                  </a:lnTo>
                  <a:lnTo>
                    <a:pt x="7276" y="2267"/>
                  </a:lnTo>
                  <a:lnTo>
                    <a:pt x="7515" y="2546"/>
                  </a:lnTo>
                  <a:lnTo>
                    <a:pt x="7674" y="2824"/>
                  </a:lnTo>
                  <a:lnTo>
                    <a:pt x="7833" y="3142"/>
                  </a:lnTo>
                  <a:lnTo>
                    <a:pt x="7952" y="3460"/>
                  </a:lnTo>
                  <a:lnTo>
                    <a:pt x="8031" y="3818"/>
                  </a:lnTo>
                  <a:lnTo>
                    <a:pt x="8111" y="4176"/>
                  </a:lnTo>
                  <a:lnTo>
                    <a:pt x="8111" y="4533"/>
                  </a:lnTo>
                  <a:lnTo>
                    <a:pt x="8111" y="4891"/>
                  </a:lnTo>
                  <a:lnTo>
                    <a:pt x="8031" y="5249"/>
                  </a:lnTo>
                  <a:lnTo>
                    <a:pt x="7952" y="5607"/>
                  </a:lnTo>
                  <a:lnTo>
                    <a:pt x="7833" y="5925"/>
                  </a:lnTo>
                  <a:lnTo>
                    <a:pt x="7674" y="6243"/>
                  </a:lnTo>
                  <a:lnTo>
                    <a:pt x="7515" y="6521"/>
                  </a:lnTo>
                  <a:lnTo>
                    <a:pt x="7276" y="6800"/>
                  </a:lnTo>
                  <a:lnTo>
                    <a:pt x="7077" y="7078"/>
                  </a:lnTo>
                  <a:lnTo>
                    <a:pt x="6799" y="7277"/>
                  </a:lnTo>
                  <a:lnTo>
                    <a:pt x="6521" y="7515"/>
                  </a:lnTo>
                  <a:lnTo>
                    <a:pt x="6242" y="7674"/>
                  </a:lnTo>
                  <a:lnTo>
                    <a:pt x="5924" y="7833"/>
                  </a:lnTo>
                  <a:lnTo>
                    <a:pt x="5606" y="7953"/>
                  </a:lnTo>
                  <a:lnTo>
                    <a:pt x="5248" y="8032"/>
                  </a:lnTo>
                  <a:lnTo>
                    <a:pt x="4890" y="8112"/>
                  </a:lnTo>
                  <a:lnTo>
                    <a:pt x="4175" y="8112"/>
                  </a:lnTo>
                  <a:lnTo>
                    <a:pt x="3817" y="8032"/>
                  </a:lnTo>
                  <a:lnTo>
                    <a:pt x="3459" y="7953"/>
                  </a:lnTo>
                  <a:lnTo>
                    <a:pt x="3141" y="7833"/>
                  </a:lnTo>
                  <a:lnTo>
                    <a:pt x="2823" y="7674"/>
                  </a:lnTo>
                  <a:lnTo>
                    <a:pt x="2545" y="7515"/>
                  </a:lnTo>
                  <a:lnTo>
                    <a:pt x="2266" y="7277"/>
                  </a:lnTo>
                  <a:lnTo>
                    <a:pt x="1988" y="7078"/>
                  </a:lnTo>
                  <a:lnTo>
                    <a:pt x="1789" y="6800"/>
                  </a:lnTo>
                  <a:lnTo>
                    <a:pt x="1551" y="6521"/>
                  </a:lnTo>
                  <a:lnTo>
                    <a:pt x="1392" y="6243"/>
                  </a:lnTo>
                  <a:lnTo>
                    <a:pt x="1233" y="5925"/>
                  </a:lnTo>
                  <a:lnTo>
                    <a:pt x="1113" y="5607"/>
                  </a:lnTo>
                  <a:lnTo>
                    <a:pt x="1034" y="5249"/>
                  </a:lnTo>
                  <a:lnTo>
                    <a:pt x="954" y="4891"/>
                  </a:lnTo>
                  <a:lnTo>
                    <a:pt x="954" y="4533"/>
                  </a:lnTo>
                  <a:lnTo>
                    <a:pt x="954" y="4176"/>
                  </a:lnTo>
                  <a:lnTo>
                    <a:pt x="1034" y="3818"/>
                  </a:lnTo>
                  <a:lnTo>
                    <a:pt x="1113" y="3460"/>
                  </a:lnTo>
                  <a:lnTo>
                    <a:pt x="1233" y="3142"/>
                  </a:lnTo>
                  <a:lnTo>
                    <a:pt x="1392" y="2824"/>
                  </a:lnTo>
                  <a:lnTo>
                    <a:pt x="1551" y="2546"/>
                  </a:lnTo>
                  <a:lnTo>
                    <a:pt x="1789" y="2267"/>
                  </a:lnTo>
                  <a:lnTo>
                    <a:pt x="1988" y="1989"/>
                  </a:lnTo>
                  <a:lnTo>
                    <a:pt x="2266" y="1790"/>
                  </a:lnTo>
                  <a:lnTo>
                    <a:pt x="2545" y="1552"/>
                  </a:lnTo>
                  <a:lnTo>
                    <a:pt x="2823" y="1392"/>
                  </a:lnTo>
                  <a:lnTo>
                    <a:pt x="3141" y="1233"/>
                  </a:lnTo>
                  <a:lnTo>
                    <a:pt x="3459" y="1114"/>
                  </a:lnTo>
                  <a:lnTo>
                    <a:pt x="3817" y="1035"/>
                  </a:lnTo>
                  <a:lnTo>
                    <a:pt x="4175" y="955"/>
                  </a:lnTo>
                  <a:close/>
                  <a:moveTo>
                    <a:pt x="4533" y="1"/>
                  </a:moveTo>
                  <a:lnTo>
                    <a:pt x="4055" y="41"/>
                  </a:lnTo>
                  <a:lnTo>
                    <a:pt x="3618" y="80"/>
                  </a:lnTo>
                  <a:lnTo>
                    <a:pt x="3181" y="200"/>
                  </a:lnTo>
                  <a:lnTo>
                    <a:pt x="2783" y="359"/>
                  </a:lnTo>
                  <a:lnTo>
                    <a:pt x="2386" y="558"/>
                  </a:lnTo>
                  <a:lnTo>
                    <a:pt x="1988" y="756"/>
                  </a:lnTo>
                  <a:lnTo>
                    <a:pt x="1630" y="1035"/>
                  </a:lnTo>
                  <a:lnTo>
                    <a:pt x="1312" y="1313"/>
                  </a:lnTo>
                  <a:lnTo>
                    <a:pt x="1034" y="1631"/>
                  </a:lnTo>
                  <a:lnTo>
                    <a:pt x="755" y="1989"/>
                  </a:lnTo>
                  <a:lnTo>
                    <a:pt x="557" y="2386"/>
                  </a:lnTo>
                  <a:lnTo>
                    <a:pt x="358" y="2784"/>
                  </a:lnTo>
                  <a:lnTo>
                    <a:pt x="199" y="3182"/>
                  </a:lnTo>
                  <a:lnTo>
                    <a:pt x="80" y="3619"/>
                  </a:lnTo>
                  <a:lnTo>
                    <a:pt x="40" y="4056"/>
                  </a:lnTo>
                  <a:lnTo>
                    <a:pt x="0" y="4533"/>
                  </a:lnTo>
                  <a:lnTo>
                    <a:pt x="40" y="5011"/>
                  </a:lnTo>
                  <a:lnTo>
                    <a:pt x="80" y="5448"/>
                  </a:lnTo>
                  <a:lnTo>
                    <a:pt x="199" y="5885"/>
                  </a:lnTo>
                  <a:lnTo>
                    <a:pt x="358" y="6283"/>
                  </a:lnTo>
                  <a:lnTo>
                    <a:pt x="557" y="6680"/>
                  </a:lnTo>
                  <a:lnTo>
                    <a:pt x="755" y="7078"/>
                  </a:lnTo>
                  <a:lnTo>
                    <a:pt x="1034" y="7436"/>
                  </a:lnTo>
                  <a:lnTo>
                    <a:pt x="1312" y="7754"/>
                  </a:lnTo>
                  <a:lnTo>
                    <a:pt x="1630" y="8032"/>
                  </a:lnTo>
                  <a:lnTo>
                    <a:pt x="1988" y="8311"/>
                  </a:lnTo>
                  <a:lnTo>
                    <a:pt x="2386" y="8509"/>
                  </a:lnTo>
                  <a:lnTo>
                    <a:pt x="2783" y="8708"/>
                  </a:lnTo>
                  <a:lnTo>
                    <a:pt x="3181" y="8867"/>
                  </a:lnTo>
                  <a:lnTo>
                    <a:pt x="3618" y="8986"/>
                  </a:lnTo>
                  <a:lnTo>
                    <a:pt x="4055" y="9026"/>
                  </a:lnTo>
                  <a:lnTo>
                    <a:pt x="4533" y="9066"/>
                  </a:lnTo>
                  <a:lnTo>
                    <a:pt x="5010" y="9026"/>
                  </a:lnTo>
                  <a:lnTo>
                    <a:pt x="5447" y="8986"/>
                  </a:lnTo>
                  <a:lnTo>
                    <a:pt x="5884" y="8867"/>
                  </a:lnTo>
                  <a:lnTo>
                    <a:pt x="6282" y="8708"/>
                  </a:lnTo>
                  <a:lnTo>
                    <a:pt x="6680" y="8509"/>
                  </a:lnTo>
                  <a:lnTo>
                    <a:pt x="7077" y="8311"/>
                  </a:lnTo>
                  <a:lnTo>
                    <a:pt x="7435" y="8032"/>
                  </a:lnTo>
                  <a:lnTo>
                    <a:pt x="7753" y="7754"/>
                  </a:lnTo>
                  <a:lnTo>
                    <a:pt x="8031" y="7436"/>
                  </a:lnTo>
                  <a:lnTo>
                    <a:pt x="8310" y="7078"/>
                  </a:lnTo>
                  <a:lnTo>
                    <a:pt x="8508" y="6680"/>
                  </a:lnTo>
                  <a:lnTo>
                    <a:pt x="8707" y="6283"/>
                  </a:lnTo>
                  <a:lnTo>
                    <a:pt x="8866" y="5885"/>
                  </a:lnTo>
                  <a:lnTo>
                    <a:pt x="8986" y="5448"/>
                  </a:lnTo>
                  <a:lnTo>
                    <a:pt x="9025" y="5011"/>
                  </a:lnTo>
                  <a:lnTo>
                    <a:pt x="9065" y="4533"/>
                  </a:lnTo>
                  <a:lnTo>
                    <a:pt x="9025" y="4056"/>
                  </a:lnTo>
                  <a:lnTo>
                    <a:pt x="8986" y="3619"/>
                  </a:lnTo>
                  <a:lnTo>
                    <a:pt x="8866" y="3182"/>
                  </a:lnTo>
                  <a:lnTo>
                    <a:pt x="8707" y="2784"/>
                  </a:lnTo>
                  <a:lnTo>
                    <a:pt x="8508" y="2386"/>
                  </a:lnTo>
                  <a:lnTo>
                    <a:pt x="8310" y="1989"/>
                  </a:lnTo>
                  <a:lnTo>
                    <a:pt x="8031" y="1631"/>
                  </a:lnTo>
                  <a:lnTo>
                    <a:pt x="7753" y="1313"/>
                  </a:lnTo>
                  <a:lnTo>
                    <a:pt x="7435" y="1035"/>
                  </a:lnTo>
                  <a:lnTo>
                    <a:pt x="7077" y="756"/>
                  </a:lnTo>
                  <a:lnTo>
                    <a:pt x="6680" y="558"/>
                  </a:lnTo>
                  <a:lnTo>
                    <a:pt x="6282" y="359"/>
                  </a:lnTo>
                  <a:lnTo>
                    <a:pt x="5884" y="200"/>
                  </a:lnTo>
                  <a:lnTo>
                    <a:pt x="5447" y="80"/>
                  </a:lnTo>
                  <a:lnTo>
                    <a:pt x="5010" y="41"/>
                  </a:lnTo>
                  <a:lnTo>
                    <a:pt x="45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79"/>
            <p:cNvSpPr/>
            <p:nvPr/>
          </p:nvSpPr>
          <p:spPr>
            <a:xfrm>
              <a:off x="1729150" y="2316225"/>
              <a:ext cx="150745" cy="150745"/>
            </a:xfrm>
            <a:custGeom>
              <a:avLst/>
              <a:gdLst/>
              <a:ahLst/>
              <a:cxnLst/>
              <a:rect l="l" t="t" r="r" b="b"/>
              <a:pathLst>
                <a:path w="9066" h="9066" extrusionOk="0">
                  <a:moveTo>
                    <a:pt x="4890" y="955"/>
                  </a:moveTo>
                  <a:lnTo>
                    <a:pt x="5248" y="1035"/>
                  </a:lnTo>
                  <a:lnTo>
                    <a:pt x="5606" y="1114"/>
                  </a:lnTo>
                  <a:lnTo>
                    <a:pt x="5924" y="1233"/>
                  </a:lnTo>
                  <a:lnTo>
                    <a:pt x="6242" y="1392"/>
                  </a:lnTo>
                  <a:lnTo>
                    <a:pt x="6521" y="1552"/>
                  </a:lnTo>
                  <a:lnTo>
                    <a:pt x="6799" y="1790"/>
                  </a:lnTo>
                  <a:lnTo>
                    <a:pt x="7077" y="1989"/>
                  </a:lnTo>
                  <a:lnTo>
                    <a:pt x="7276" y="2267"/>
                  </a:lnTo>
                  <a:lnTo>
                    <a:pt x="7515" y="2546"/>
                  </a:lnTo>
                  <a:lnTo>
                    <a:pt x="7674" y="2824"/>
                  </a:lnTo>
                  <a:lnTo>
                    <a:pt x="7833" y="3142"/>
                  </a:lnTo>
                  <a:lnTo>
                    <a:pt x="7952" y="3460"/>
                  </a:lnTo>
                  <a:lnTo>
                    <a:pt x="8031" y="3818"/>
                  </a:lnTo>
                  <a:lnTo>
                    <a:pt x="8111" y="4176"/>
                  </a:lnTo>
                  <a:lnTo>
                    <a:pt x="8111" y="4533"/>
                  </a:lnTo>
                  <a:lnTo>
                    <a:pt x="8111" y="4891"/>
                  </a:lnTo>
                  <a:lnTo>
                    <a:pt x="8031" y="5249"/>
                  </a:lnTo>
                  <a:lnTo>
                    <a:pt x="7952" y="5607"/>
                  </a:lnTo>
                  <a:lnTo>
                    <a:pt x="7833" y="5925"/>
                  </a:lnTo>
                  <a:lnTo>
                    <a:pt x="7674" y="6243"/>
                  </a:lnTo>
                  <a:lnTo>
                    <a:pt x="7515" y="6521"/>
                  </a:lnTo>
                  <a:lnTo>
                    <a:pt x="7276" y="6800"/>
                  </a:lnTo>
                  <a:lnTo>
                    <a:pt x="7077" y="7078"/>
                  </a:lnTo>
                  <a:lnTo>
                    <a:pt x="6799" y="7277"/>
                  </a:lnTo>
                  <a:lnTo>
                    <a:pt x="6521" y="7515"/>
                  </a:lnTo>
                  <a:lnTo>
                    <a:pt x="6242" y="7674"/>
                  </a:lnTo>
                  <a:lnTo>
                    <a:pt x="5924" y="7833"/>
                  </a:lnTo>
                  <a:lnTo>
                    <a:pt x="5606" y="7953"/>
                  </a:lnTo>
                  <a:lnTo>
                    <a:pt x="5248" y="8032"/>
                  </a:lnTo>
                  <a:lnTo>
                    <a:pt x="4890" y="8112"/>
                  </a:lnTo>
                  <a:lnTo>
                    <a:pt x="4175" y="8112"/>
                  </a:lnTo>
                  <a:lnTo>
                    <a:pt x="3817" y="8032"/>
                  </a:lnTo>
                  <a:lnTo>
                    <a:pt x="3459" y="7953"/>
                  </a:lnTo>
                  <a:lnTo>
                    <a:pt x="3141" y="7833"/>
                  </a:lnTo>
                  <a:lnTo>
                    <a:pt x="2823" y="7674"/>
                  </a:lnTo>
                  <a:lnTo>
                    <a:pt x="2545" y="7515"/>
                  </a:lnTo>
                  <a:lnTo>
                    <a:pt x="2266" y="7277"/>
                  </a:lnTo>
                  <a:lnTo>
                    <a:pt x="1988" y="7078"/>
                  </a:lnTo>
                  <a:lnTo>
                    <a:pt x="1789" y="6800"/>
                  </a:lnTo>
                  <a:lnTo>
                    <a:pt x="1551" y="6521"/>
                  </a:lnTo>
                  <a:lnTo>
                    <a:pt x="1392" y="6243"/>
                  </a:lnTo>
                  <a:lnTo>
                    <a:pt x="1233" y="5925"/>
                  </a:lnTo>
                  <a:lnTo>
                    <a:pt x="1113" y="5607"/>
                  </a:lnTo>
                  <a:lnTo>
                    <a:pt x="1034" y="5249"/>
                  </a:lnTo>
                  <a:lnTo>
                    <a:pt x="954" y="4891"/>
                  </a:lnTo>
                  <a:lnTo>
                    <a:pt x="954" y="4533"/>
                  </a:lnTo>
                  <a:lnTo>
                    <a:pt x="954" y="4176"/>
                  </a:lnTo>
                  <a:lnTo>
                    <a:pt x="1034" y="3818"/>
                  </a:lnTo>
                  <a:lnTo>
                    <a:pt x="1113" y="3460"/>
                  </a:lnTo>
                  <a:lnTo>
                    <a:pt x="1233" y="3142"/>
                  </a:lnTo>
                  <a:lnTo>
                    <a:pt x="1392" y="2824"/>
                  </a:lnTo>
                  <a:lnTo>
                    <a:pt x="1551" y="2546"/>
                  </a:lnTo>
                  <a:lnTo>
                    <a:pt x="1789" y="2267"/>
                  </a:lnTo>
                  <a:lnTo>
                    <a:pt x="1988" y="1989"/>
                  </a:lnTo>
                  <a:lnTo>
                    <a:pt x="2266" y="1790"/>
                  </a:lnTo>
                  <a:lnTo>
                    <a:pt x="2545" y="1552"/>
                  </a:lnTo>
                  <a:lnTo>
                    <a:pt x="2823" y="1392"/>
                  </a:lnTo>
                  <a:lnTo>
                    <a:pt x="3141" y="1233"/>
                  </a:lnTo>
                  <a:lnTo>
                    <a:pt x="3459" y="1114"/>
                  </a:lnTo>
                  <a:lnTo>
                    <a:pt x="3817" y="1035"/>
                  </a:lnTo>
                  <a:lnTo>
                    <a:pt x="4175" y="955"/>
                  </a:lnTo>
                  <a:close/>
                  <a:moveTo>
                    <a:pt x="4533" y="1"/>
                  </a:moveTo>
                  <a:lnTo>
                    <a:pt x="4055" y="41"/>
                  </a:lnTo>
                  <a:lnTo>
                    <a:pt x="3618" y="80"/>
                  </a:lnTo>
                  <a:lnTo>
                    <a:pt x="3181" y="200"/>
                  </a:lnTo>
                  <a:lnTo>
                    <a:pt x="2783" y="359"/>
                  </a:lnTo>
                  <a:lnTo>
                    <a:pt x="2386" y="558"/>
                  </a:lnTo>
                  <a:lnTo>
                    <a:pt x="1988" y="756"/>
                  </a:lnTo>
                  <a:lnTo>
                    <a:pt x="1630" y="1035"/>
                  </a:lnTo>
                  <a:lnTo>
                    <a:pt x="1312" y="1313"/>
                  </a:lnTo>
                  <a:lnTo>
                    <a:pt x="1034" y="1631"/>
                  </a:lnTo>
                  <a:lnTo>
                    <a:pt x="755" y="1989"/>
                  </a:lnTo>
                  <a:lnTo>
                    <a:pt x="557" y="2386"/>
                  </a:lnTo>
                  <a:lnTo>
                    <a:pt x="358" y="2784"/>
                  </a:lnTo>
                  <a:lnTo>
                    <a:pt x="199" y="3182"/>
                  </a:lnTo>
                  <a:lnTo>
                    <a:pt x="80" y="3619"/>
                  </a:lnTo>
                  <a:lnTo>
                    <a:pt x="40" y="4056"/>
                  </a:lnTo>
                  <a:lnTo>
                    <a:pt x="0" y="4533"/>
                  </a:lnTo>
                  <a:lnTo>
                    <a:pt x="40" y="5011"/>
                  </a:lnTo>
                  <a:lnTo>
                    <a:pt x="80" y="5448"/>
                  </a:lnTo>
                  <a:lnTo>
                    <a:pt x="199" y="5885"/>
                  </a:lnTo>
                  <a:lnTo>
                    <a:pt x="358" y="6283"/>
                  </a:lnTo>
                  <a:lnTo>
                    <a:pt x="557" y="6680"/>
                  </a:lnTo>
                  <a:lnTo>
                    <a:pt x="755" y="7078"/>
                  </a:lnTo>
                  <a:lnTo>
                    <a:pt x="1034" y="7436"/>
                  </a:lnTo>
                  <a:lnTo>
                    <a:pt x="1312" y="7754"/>
                  </a:lnTo>
                  <a:lnTo>
                    <a:pt x="1630" y="8032"/>
                  </a:lnTo>
                  <a:lnTo>
                    <a:pt x="1988" y="8311"/>
                  </a:lnTo>
                  <a:lnTo>
                    <a:pt x="2386" y="8509"/>
                  </a:lnTo>
                  <a:lnTo>
                    <a:pt x="2783" y="8708"/>
                  </a:lnTo>
                  <a:lnTo>
                    <a:pt x="3181" y="8867"/>
                  </a:lnTo>
                  <a:lnTo>
                    <a:pt x="3618" y="8986"/>
                  </a:lnTo>
                  <a:lnTo>
                    <a:pt x="4055" y="9026"/>
                  </a:lnTo>
                  <a:lnTo>
                    <a:pt x="4533" y="9066"/>
                  </a:lnTo>
                  <a:lnTo>
                    <a:pt x="5010" y="9026"/>
                  </a:lnTo>
                  <a:lnTo>
                    <a:pt x="5447" y="8986"/>
                  </a:lnTo>
                  <a:lnTo>
                    <a:pt x="5884" y="8867"/>
                  </a:lnTo>
                  <a:lnTo>
                    <a:pt x="6282" y="8708"/>
                  </a:lnTo>
                  <a:lnTo>
                    <a:pt x="6680" y="8509"/>
                  </a:lnTo>
                  <a:lnTo>
                    <a:pt x="7077" y="8311"/>
                  </a:lnTo>
                  <a:lnTo>
                    <a:pt x="7435" y="8032"/>
                  </a:lnTo>
                  <a:lnTo>
                    <a:pt x="7753" y="7754"/>
                  </a:lnTo>
                  <a:lnTo>
                    <a:pt x="8031" y="7436"/>
                  </a:lnTo>
                  <a:lnTo>
                    <a:pt x="8310" y="7078"/>
                  </a:lnTo>
                  <a:lnTo>
                    <a:pt x="8508" y="6680"/>
                  </a:lnTo>
                  <a:lnTo>
                    <a:pt x="8707" y="6283"/>
                  </a:lnTo>
                  <a:lnTo>
                    <a:pt x="8866" y="5885"/>
                  </a:lnTo>
                  <a:lnTo>
                    <a:pt x="8986" y="5448"/>
                  </a:lnTo>
                  <a:lnTo>
                    <a:pt x="9025" y="5011"/>
                  </a:lnTo>
                  <a:lnTo>
                    <a:pt x="9065" y="4533"/>
                  </a:lnTo>
                  <a:lnTo>
                    <a:pt x="9025" y="4056"/>
                  </a:lnTo>
                  <a:lnTo>
                    <a:pt x="8986" y="3619"/>
                  </a:lnTo>
                  <a:lnTo>
                    <a:pt x="8866" y="3182"/>
                  </a:lnTo>
                  <a:lnTo>
                    <a:pt x="8707" y="2784"/>
                  </a:lnTo>
                  <a:lnTo>
                    <a:pt x="8508" y="2386"/>
                  </a:lnTo>
                  <a:lnTo>
                    <a:pt x="8310" y="1989"/>
                  </a:lnTo>
                  <a:lnTo>
                    <a:pt x="8031" y="1631"/>
                  </a:lnTo>
                  <a:lnTo>
                    <a:pt x="7753" y="1313"/>
                  </a:lnTo>
                  <a:lnTo>
                    <a:pt x="7435" y="1035"/>
                  </a:lnTo>
                  <a:lnTo>
                    <a:pt x="7077" y="756"/>
                  </a:lnTo>
                  <a:lnTo>
                    <a:pt x="6680" y="558"/>
                  </a:lnTo>
                  <a:lnTo>
                    <a:pt x="6282" y="359"/>
                  </a:lnTo>
                  <a:lnTo>
                    <a:pt x="5884" y="200"/>
                  </a:lnTo>
                  <a:lnTo>
                    <a:pt x="5447" y="80"/>
                  </a:lnTo>
                  <a:lnTo>
                    <a:pt x="5010" y="41"/>
                  </a:lnTo>
                  <a:lnTo>
                    <a:pt x="45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Google Shape;1567;p79">
            <a:extLst>
              <a:ext uri="{FF2B5EF4-FFF2-40B4-BE49-F238E27FC236}">
                <a16:creationId xmlns:a16="http://schemas.microsoft.com/office/drawing/2014/main" id="{1A28C67E-ACBB-C72A-5021-B733A6F09256}"/>
              </a:ext>
            </a:extLst>
          </p:cNvPr>
          <p:cNvSpPr/>
          <p:nvPr/>
        </p:nvSpPr>
        <p:spPr>
          <a:xfrm>
            <a:off x="540102" y="4389645"/>
            <a:ext cx="485906" cy="485906"/>
          </a:xfrm>
          <a:prstGeom prst="ellipse">
            <a:avLst/>
          </a:prstGeom>
          <a:gradFill>
            <a:gsLst>
              <a:gs pos="0">
                <a:srgbClr val="34D1F0"/>
              </a:gs>
              <a:gs pos="100000">
                <a:srgbClr val="F30497">
                  <a:alpha val="33725"/>
                </a:srgbClr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5" name="Google Shape;1568;p79">
            <a:extLst>
              <a:ext uri="{FF2B5EF4-FFF2-40B4-BE49-F238E27FC236}">
                <a16:creationId xmlns:a16="http://schemas.microsoft.com/office/drawing/2014/main" id="{DC707746-2C11-18F5-2880-4B51B395DC4F}"/>
              </a:ext>
            </a:extLst>
          </p:cNvPr>
          <p:cNvSpPr txBox="1">
            <a:spLocks/>
          </p:cNvSpPr>
          <p:nvPr/>
        </p:nvSpPr>
        <p:spPr>
          <a:xfrm>
            <a:off x="456360" y="4389643"/>
            <a:ext cx="653387" cy="485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900"/>
              <a:buFont typeface="Rubik"/>
              <a:buNone/>
              <a:defRPr sz="5200" b="1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900"/>
              <a:buFont typeface="Rubik"/>
              <a:buNone/>
              <a:defRPr sz="6900" b="1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900"/>
              <a:buFont typeface="Rubik"/>
              <a:buNone/>
              <a:defRPr sz="6900" b="1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900"/>
              <a:buFont typeface="Rubik"/>
              <a:buNone/>
              <a:defRPr sz="6900" b="1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900"/>
              <a:buFont typeface="Rubik"/>
              <a:buNone/>
              <a:defRPr sz="6900" b="1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900"/>
              <a:buFont typeface="Rubik"/>
              <a:buNone/>
              <a:defRPr sz="6900" b="1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900"/>
              <a:buFont typeface="Rubik"/>
              <a:buNone/>
              <a:defRPr sz="6900" b="1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900"/>
              <a:buFont typeface="Rubik"/>
              <a:buNone/>
              <a:defRPr sz="6900" b="1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900"/>
              <a:buFont typeface="Rubik"/>
              <a:buNone/>
              <a:defRPr sz="6900" b="1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r>
              <a:rPr lang="en" sz="2000" dirty="0"/>
              <a:t>03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6">
          <a:extLst>
            <a:ext uri="{FF2B5EF4-FFF2-40B4-BE49-F238E27FC236}">
              <a16:creationId xmlns:a16="http://schemas.microsoft.com/office/drawing/2014/main" id="{5818C1F0-D17E-B049-144B-32A5FA66F1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7" name="Google Shape;1567;p79">
            <a:extLst>
              <a:ext uri="{FF2B5EF4-FFF2-40B4-BE49-F238E27FC236}">
                <a16:creationId xmlns:a16="http://schemas.microsoft.com/office/drawing/2014/main" id="{D2CE14F5-11DB-AED1-2F74-09244206E5B6}"/>
              </a:ext>
            </a:extLst>
          </p:cNvPr>
          <p:cNvSpPr/>
          <p:nvPr/>
        </p:nvSpPr>
        <p:spPr>
          <a:xfrm>
            <a:off x="1086049" y="1554738"/>
            <a:ext cx="1516200" cy="1516200"/>
          </a:xfrm>
          <a:prstGeom prst="ellipse">
            <a:avLst/>
          </a:prstGeom>
          <a:gradFill>
            <a:gsLst>
              <a:gs pos="0">
                <a:srgbClr val="34D1F0">
                  <a:alpha val="26666"/>
                </a:srgbClr>
              </a:gs>
              <a:gs pos="100000">
                <a:srgbClr val="F30497">
                  <a:alpha val="33725"/>
                </a:srgbClr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8" name="Google Shape;1568;p79">
            <a:extLst>
              <a:ext uri="{FF2B5EF4-FFF2-40B4-BE49-F238E27FC236}">
                <a16:creationId xmlns:a16="http://schemas.microsoft.com/office/drawing/2014/main" id="{D9496D60-B100-558F-10D8-880C8173DCE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09803" y="1841096"/>
            <a:ext cx="1268700" cy="94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569" name="Google Shape;1569;p79">
            <a:extLst>
              <a:ext uri="{FF2B5EF4-FFF2-40B4-BE49-F238E27FC236}">
                <a16:creationId xmlns:a16="http://schemas.microsoft.com/office/drawing/2014/main" id="{1E5A24F1-1B62-7000-4DCF-777C9CF65519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2907474" y="1742299"/>
            <a:ext cx="5962205" cy="10610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PROBLÈMES</a:t>
            </a:r>
            <a:endParaRPr dirty="0"/>
          </a:p>
        </p:txBody>
      </p:sp>
      <p:grpSp>
        <p:nvGrpSpPr>
          <p:cNvPr id="1571" name="Google Shape;1571;p79">
            <a:extLst>
              <a:ext uri="{FF2B5EF4-FFF2-40B4-BE49-F238E27FC236}">
                <a16:creationId xmlns:a16="http://schemas.microsoft.com/office/drawing/2014/main" id="{10E77CD6-5973-D068-A654-154311605500}"/>
              </a:ext>
            </a:extLst>
          </p:cNvPr>
          <p:cNvGrpSpPr/>
          <p:nvPr/>
        </p:nvGrpSpPr>
        <p:grpSpPr>
          <a:xfrm>
            <a:off x="6035300" y="591874"/>
            <a:ext cx="559768" cy="1062642"/>
            <a:chOff x="1502500" y="1320275"/>
            <a:chExt cx="604045" cy="1146695"/>
          </a:xfrm>
        </p:grpSpPr>
        <p:sp>
          <p:nvSpPr>
            <p:cNvPr id="1572" name="Google Shape;1572;p79">
              <a:extLst>
                <a:ext uri="{FF2B5EF4-FFF2-40B4-BE49-F238E27FC236}">
                  <a16:creationId xmlns:a16="http://schemas.microsoft.com/office/drawing/2014/main" id="{C54C9BA7-91C6-AA0C-A4C0-3FBD5946359B}"/>
                </a:ext>
              </a:extLst>
            </p:cNvPr>
            <p:cNvSpPr/>
            <p:nvPr/>
          </p:nvSpPr>
          <p:spPr>
            <a:xfrm>
              <a:off x="1619050" y="1320275"/>
              <a:ext cx="276694" cy="276694"/>
            </a:xfrm>
            <a:custGeom>
              <a:avLst/>
              <a:gdLst/>
              <a:ahLst/>
              <a:cxnLst/>
              <a:rect l="l" t="t" r="r" b="b"/>
              <a:pathLst>
                <a:path w="9066" h="9066" extrusionOk="0">
                  <a:moveTo>
                    <a:pt x="4890" y="955"/>
                  </a:moveTo>
                  <a:lnTo>
                    <a:pt x="5248" y="1035"/>
                  </a:lnTo>
                  <a:lnTo>
                    <a:pt x="5606" y="1114"/>
                  </a:lnTo>
                  <a:lnTo>
                    <a:pt x="5924" y="1233"/>
                  </a:lnTo>
                  <a:lnTo>
                    <a:pt x="6242" y="1392"/>
                  </a:lnTo>
                  <a:lnTo>
                    <a:pt x="6521" y="1552"/>
                  </a:lnTo>
                  <a:lnTo>
                    <a:pt x="6799" y="1790"/>
                  </a:lnTo>
                  <a:lnTo>
                    <a:pt x="7077" y="1989"/>
                  </a:lnTo>
                  <a:lnTo>
                    <a:pt x="7276" y="2267"/>
                  </a:lnTo>
                  <a:lnTo>
                    <a:pt x="7515" y="2546"/>
                  </a:lnTo>
                  <a:lnTo>
                    <a:pt x="7674" y="2824"/>
                  </a:lnTo>
                  <a:lnTo>
                    <a:pt x="7833" y="3142"/>
                  </a:lnTo>
                  <a:lnTo>
                    <a:pt x="7952" y="3460"/>
                  </a:lnTo>
                  <a:lnTo>
                    <a:pt x="8031" y="3818"/>
                  </a:lnTo>
                  <a:lnTo>
                    <a:pt x="8111" y="4176"/>
                  </a:lnTo>
                  <a:lnTo>
                    <a:pt x="8111" y="4533"/>
                  </a:lnTo>
                  <a:lnTo>
                    <a:pt x="8111" y="4891"/>
                  </a:lnTo>
                  <a:lnTo>
                    <a:pt x="8031" y="5249"/>
                  </a:lnTo>
                  <a:lnTo>
                    <a:pt x="7952" y="5607"/>
                  </a:lnTo>
                  <a:lnTo>
                    <a:pt x="7833" y="5925"/>
                  </a:lnTo>
                  <a:lnTo>
                    <a:pt x="7674" y="6243"/>
                  </a:lnTo>
                  <a:lnTo>
                    <a:pt x="7515" y="6521"/>
                  </a:lnTo>
                  <a:lnTo>
                    <a:pt x="7276" y="6800"/>
                  </a:lnTo>
                  <a:lnTo>
                    <a:pt x="7077" y="7078"/>
                  </a:lnTo>
                  <a:lnTo>
                    <a:pt x="6799" y="7277"/>
                  </a:lnTo>
                  <a:lnTo>
                    <a:pt x="6521" y="7515"/>
                  </a:lnTo>
                  <a:lnTo>
                    <a:pt x="6242" y="7674"/>
                  </a:lnTo>
                  <a:lnTo>
                    <a:pt x="5924" y="7833"/>
                  </a:lnTo>
                  <a:lnTo>
                    <a:pt x="5606" y="7953"/>
                  </a:lnTo>
                  <a:lnTo>
                    <a:pt x="5248" y="8032"/>
                  </a:lnTo>
                  <a:lnTo>
                    <a:pt x="4890" y="8112"/>
                  </a:lnTo>
                  <a:lnTo>
                    <a:pt x="4175" y="8112"/>
                  </a:lnTo>
                  <a:lnTo>
                    <a:pt x="3817" y="8032"/>
                  </a:lnTo>
                  <a:lnTo>
                    <a:pt x="3459" y="7953"/>
                  </a:lnTo>
                  <a:lnTo>
                    <a:pt x="3141" y="7833"/>
                  </a:lnTo>
                  <a:lnTo>
                    <a:pt x="2823" y="7674"/>
                  </a:lnTo>
                  <a:lnTo>
                    <a:pt x="2545" y="7515"/>
                  </a:lnTo>
                  <a:lnTo>
                    <a:pt x="2266" y="7277"/>
                  </a:lnTo>
                  <a:lnTo>
                    <a:pt x="1988" y="7078"/>
                  </a:lnTo>
                  <a:lnTo>
                    <a:pt x="1789" y="6800"/>
                  </a:lnTo>
                  <a:lnTo>
                    <a:pt x="1551" y="6521"/>
                  </a:lnTo>
                  <a:lnTo>
                    <a:pt x="1392" y="6243"/>
                  </a:lnTo>
                  <a:lnTo>
                    <a:pt x="1233" y="5925"/>
                  </a:lnTo>
                  <a:lnTo>
                    <a:pt x="1113" y="5607"/>
                  </a:lnTo>
                  <a:lnTo>
                    <a:pt x="1034" y="5249"/>
                  </a:lnTo>
                  <a:lnTo>
                    <a:pt x="954" y="4891"/>
                  </a:lnTo>
                  <a:lnTo>
                    <a:pt x="954" y="4533"/>
                  </a:lnTo>
                  <a:lnTo>
                    <a:pt x="954" y="4176"/>
                  </a:lnTo>
                  <a:lnTo>
                    <a:pt x="1034" y="3818"/>
                  </a:lnTo>
                  <a:lnTo>
                    <a:pt x="1113" y="3460"/>
                  </a:lnTo>
                  <a:lnTo>
                    <a:pt x="1233" y="3142"/>
                  </a:lnTo>
                  <a:lnTo>
                    <a:pt x="1392" y="2824"/>
                  </a:lnTo>
                  <a:lnTo>
                    <a:pt x="1551" y="2546"/>
                  </a:lnTo>
                  <a:lnTo>
                    <a:pt x="1789" y="2267"/>
                  </a:lnTo>
                  <a:lnTo>
                    <a:pt x="1988" y="1989"/>
                  </a:lnTo>
                  <a:lnTo>
                    <a:pt x="2266" y="1790"/>
                  </a:lnTo>
                  <a:lnTo>
                    <a:pt x="2545" y="1552"/>
                  </a:lnTo>
                  <a:lnTo>
                    <a:pt x="2823" y="1392"/>
                  </a:lnTo>
                  <a:lnTo>
                    <a:pt x="3141" y="1233"/>
                  </a:lnTo>
                  <a:lnTo>
                    <a:pt x="3459" y="1114"/>
                  </a:lnTo>
                  <a:lnTo>
                    <a:pt x="3817" y="1035"/>
                  </a:lnTo>
                  <a:lnTo>
                    <a:pt x="4175" y="955"/>
                  </a:lnTo>
                  <a:close/>
                  <a:moveTo>
                    <a:pt x="4533" y="1"/>
                  </a:moveTo>
                  <a:lnTo>
                    <a:pt x="4055" y="41"/>
                  </a:lnTo>
                  <a:lnTo>
                    <a:pt x="3618" y="80"/>
                  </a:lnTo>
                  <a:lnTo>
                    <a:pt x="3181" y="200"/>
                  </a:lnTo>
                  <a:lnTo>
                    <a:pt x="2783" y="359"/>
                  </a:lnTo>
                  <a:lnTo>
                    <a:pt x="2386" y="558"/>
                  </a:lnTo>
                  <a:lnTo>
                    <a:pt x="1988" y="756"/>
                  </a:lnTo>
                  <a:lnTo>
                    <a:pt x="1630" y="1035"/>
                  </a:lnTo>
                  <a:lnTo>
                    <a:pt x="1312" y="1313"/>
                  </a:lnTo>
                  <a:lnTo>
                    <a:pt x="1034" y="1631"/>
                  </a:lnTo>
                  <a:lnTo>
                    <a:pt x="755" y="1989"/>
                  </a:lnTo>
                  <a:lnTo>
                    <a:pt x="557" y="2386"/>
                  </a:lnTo>
                  <a:lnTo>
                    <a:pt x="358" y="2784"/>
                  </a:lnTo>
                  <a:lnTo>
                    <a:pt x="199" y="3182"/>
                  </a:lnTo>
                  <a:lnTo>
                    <a:pt x="80" y="3619"/>
                  </a:lnTo>
                  <a:lnTo>
                    <a:pt x="40" y="4056"/>
                  </a:lnTo>
                  <a:lnTo>
                    <a:pt x="0" y="4533"/>
                  </a:lnTo>
                  <a:lnTo>
                    <a:pt x="40" y="5011"/>
                  </a:lnTo>
                  <a:lnTo>
                    <a:pt x="80" y="5448"/>
                  </a:lnTo>
                  <a:lnTo>
                    <a:pt x="199" y="5885"/>
                  </a:lnTo>
                  <a:lnTo>
                    <a:pt x="358" y="6283"/>
                  </a:lnTo>
                  <a:lnTo>
                    <a:pt x="557" y="6680"/>
                  </a:lnTo>
                  <a:lnTo>
                    <a:pt x="755" y="7078"/>
                  </a:lnTo>
                  <a:lnTo>
                    <a:pt x="1034" y="7436"/>
                  </a:lnTo>
                  <a:lnTo>
                    <a:pt x="1312" y="7754"/>
                  </a:lnTo>
                  <a:lnTo>
                    <a:pt x="1630" y="8032"/>
                  </a:lnTo>
                  <a:lnTo>
                    <a:pt x="1988" y="8311"/>
                  </a:lnTo>
                  <a:lnTo>
                    <a:pt x="2386" y="8509"/>
                  </a:lnTo>
                  <a:lnTo>
                    <a:pt x="2783" y="8708"/>
                  </a:lnTo>
                  <a:lnTo>
                    <a:pt x="3181" y="8867"/>
                  </a:lnTo>
                  <a:lnTo>
                    <a:pt x="3618" y="8986"/>
                  </a:lnTo>
                  <a:lnTo>
                    <a:pt x="4055" y="9026"/>
                  </a:lnTo>
                  <a:lnTo>
                    <a:pt x="4533" y="9066"/>
                  </a:lnTo>
                  <a:lnTo>
                    <a:pt x="5010" y="9026"/>
                  </a:lnTo>
                  <a:lnTo>
                    <a:pt x="5447" y="8986"/>
                  </a:lnTo>
                  <a:lnTo>
                    <a:pt x="5884" y="8867"/>
                  </a:lnTo>
                  <a:lnTo>
                    <a:pt x="6282" y="8708"/>
                  </a:lnTo>
                  <a:lnTo>
                    <a:pt x="6680" y="8509"/>
                  </a:lnTo>
                  <a:lnTo>
                    <a:pt x="7077" y="8311"/>
                  </a:lnTo>
                  <a:lnTo>
                    <a:pt x="7435" y="8032"/>
                  </a:lnTo>
                  <a:lnTo>
                    <a:pt x="7753" y="7754"/>
                  </a:lnTo>
                  <a:lnTo>
                    <a:pt x="8031" y="7436"/>
                  </a:lnTo>
                  <a:lnTo>
                    <a:pt x="8310" y="7078"/>
                  </a:lnTo>
                  <a:lnTo>
                    <a:pt x="8508" y="6680"/>
                  </a:lnTo>
                  <a:lnTo>
                    <a:pt x="8707" y="6283"/>
                  </a:lnTo>
                  <a:lnTo>
                    <a:pt x="8866" y="5885"/>
                  </a:lnTo>
                  <a:lnTo>
                    <a:pt x="8986" y="5448"/>
                  </a:lnTo>
                  <a:lnTo>
                    <a:pt x="9025" y="5011"/>
                  </a:lnTo>
                  <a:lnTo>
                    <a:pt x="9065" y="4533"/>
                  </a:lnTo>
                  <a:lnTo>
                    <a:pt x="9025" y="4056"/>
                  </a:lnTo>
                  <a:lnTo>
                    <a:pt x="8986" y="3619"/>
                  </a:lnTo>
                  <a:lnTo>
                    <a:pt x="8866" y="3182"/>
                  </a:lnTo>
                  <a:lnTo>
                    <a:pt x="8707" y="2784"/>
                  </a:lnTo>
                  <a:lnTo>
                    <a:pt x="8508" y="2386"/>
                  </a:lnTo>
                  <a:lnTo>
                    <a:pt x="8310" y="1989"/>
                  </a:lnTo>
                  <a:lnTo>
                    <a:pt x="8031" y="1631"/>
                  </a:lnTo>
                  <a:lnTo>
                    <a:pt x="7753" y="1313"/>
                  </a:lnTo>
                  <a:lnTo>
                    <a:pt x="7435" y="1035"/>
                  </a:lnTo>
                  <a:lnTo>
                    <a:pt x="7077" y="756"/>
                  </a:lnTo>
                  <a:lnTo>
                    <a:pt x="6680" y="558"/>
                  </a:lnTo>
                  <a:lnTo>
                    <a:pt x="6282" y="359"/>
                  </a:lnTo>
                  <a:lnTo>
                    <a:pt x="5884" y="200"/>
                  </a:lnTo>
                  <a:lnTo>
                    <a:pt x="5447" y="80"/>
                  </a:lnTo>
                  <a:lnTo>
                    <a:pt x="5010" y="41"/>
                  </a:lnTo>
                  <a:lnTo>
                    <a:pt x="45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79">
              <a:extLst>
                <a:ext uri="{FF2B5EF4-FFF2-40B4-BE49-F238E27FC236}">
                  <a16:creationId xmlns:a16="http://schemas.microsoft.com/office/drawing/2014/main" id="{E832DDB7-F104-FB4B-A8DF-A0362D53A164}"/>
                </a:ext>
              </a:extLst>
            </p:cNvPr>
            <p:cNvSpPr/>
            <p:nvPr/>
          </p:nvSpPr>
          <p:spPr>
            <a:xfrm>
              <a:off x="1955800" y="1790575"/>
              <a:ext cx="150745" cy="150745"/>
            </a:xfrm>
            <a:custGeom>
              <a:avLst/>
              <a:gdLst/>
              <a:ahLst/>
              <a:cxnLst/>
              <a:rect l="l" t="t" r="r" b="b"/>
              <a:pathLst>
                <a:path w="9066" h="9066" extrusionOk="0">
                  <a:moveTo>
                    <a:pt x="4890" y="955"/>
                  </a:moveTo>
                  <a:lnTo>
                    <a:pt x="5248" y="1035"/>
                  </a:lnTo>
                  <a:lnTo>
                    <a:pt x="5606" y="1114"/>
                  </a:lnTo>
                  <a:lnTo>
                    <a:pt x="5924" y="1233"/>
                  </a:lnTo>
                  <a:lnTo>
                    <a:pt x="6242" y="1392"/>
                  </a:lnTo>
                  <a:lnTo>
                    <a:pt x="6521" y="1552"/>
                  </a:lnTo>
                  <a:lnTo>
                    <a:pt x="6799" y="1790"/>
                  </a:lnTo>
                  <a:lnTo>
                    <a:pt x="7077" y="1989"/>
                  </a:lnTo>
                  <a:lnTo>
                    <a:pt x="7276" y="2267"/>
                  </a:lnTo>
                  <a:lnTo>
                    <a:pt x="7515" y="2546"/>
                  </a:lnTo>
                  <a:lnTo>
                    <a:pt x="7674" y="2824"/>
                  </a:lnTo>
                  <a:lnTo>
                    <a:pt x="7833" y="3142"/>
                  </a:lnTo>
                  <a:lnTo>
                    <a:pt x="7952" y="3460"/>
                  </a:lnTo>
                  <a:lnTo>
                    <a:pt x="8031" y="3818"/>
                  </a:lnTo>
                  <a:lnTo>
                    <a:pt x="8111" y="4176"/>
                  </a:lnTo>
                  <a:lnTo>
                    <a:pt x="8111" y="4533"/>
                  </a:lnTo>
                  <a:lnTo>
                    <a:pt x="8111" y="4891"/>
                  </a:lnTo>
                  <a:lnTo>
                    <a:pt x="8031" y="5249"/>
                  </a:lnTo>
                  <a:lnTo>
                    <a:pt x="7952" y="5607"/>
                  </a:lnTo>
                  <a:lnTo>
                    <a:pt x="7833" y="5925"/>
                  </a:lnTo>
                  <a:lnTo>
                    <a:pt x="7674" y="6243"/>
                  </a:lnTo>
                  <a:lnTo>
                    <a:pt x="7515" y="6521"/>
                  </a:lnTo>
                  <a:lnTo>
                    <a:pt x="7276" y="6800"/>
                  </a:lnTo>
                  <a:lnTo>
                    <a:pt x="7077" y="7078"/>
                  </a:lnTo>
                  <a:lnTo>
                    <a:pt x="6799" y="7277"/>
                  </a:lnTo>
                  <a:lnTo>
                    <a:pt x="6521" y="7515"/>
                  </a:lnTo>
                  <a:lnTo>
                    <a:pt x="6242" y="7674"/>
                  </a:lnTo>
                  <a:lnTo>
                    <a:pt x="5924" y="7833"/>
                  </a:lnTo>
                  <a:lnTo>
                    <a:pt x="5606" y="7953"/>
                  </a:lnTo>
                  <a:lnTo>
                    <a:pt x="5248" y="8032"/>
                  </a:lnTo>
                  <a:lnTo>
                    <a:pt x="4890" y="8112"/>
                  </a:lnTo>
                  <a:lnTo>
                    <a:pt x="4175" y="8112"/>
                  </a:lnTo>
                  <a:lnTo>
                    <a:pt x="3817" y="8032"/>
                  </a:lnTo>
                  <a:lnTo>
                    <a:pt x="3459" y="7953"/>
                  </a:lnTo>
                  <a:lnTo>
                    <a:pt x="3141" y="7833"/>
                  </a:lnTo>
                  <a:lnTo>
                    <a:pt x="2823" y="7674"/>
                  </a:lnTo>
                  <a:lnTo>
                    <a:pt x="2545" y="7515"/>
                  </a:lnTo>
                  <a:lnTo>
                    <a:pt x="2266" y="7277"/>
                  </a:lnTo>
                  <a:lnTo>
                    <a:pt x="1988" y="7078"/>
                  </a:lnTo>
                  <a:lnTo>
                    <a:pt x="1789" y="6800"/>
                  </a:lnTo>
                  <a:lnTo>
                    <a:pt x="1551" y="6521"/>
                  </a:lnTo>
                  <a:lnTo>
                    <a:pt x="1392" y="6243"/>
                  </a:lnTo>
                  <a:lnTo>
                    <a:pt x="1233" y="5925"/>
                  </a:lnTo>
                  <a:lnTo>
                    <a:pt x="1113" y="5607"/>
                  </a:lnTo>
                  <a:lnTo>
                    <a:pt x="1034" y="5249"/>
                  </a:lnTo>
                  <a:lnTo>
                    <a:pt x="954" y="4891"/>
                  </a:lnTo>
                  <a:lnTo>
                    <a:pt x="954" y="4533"/>
                  </a:lnTo>
                  <a:lnTo>
                    <a:pt x="954" y="4176"/>
                  </a:lnTo>
                  <a:lnTo>
                    <a:pt x="1034" y="3818"/>
                  </a:lnTo>
                  <a:lnTo>
                    <a:pt x="1113" y="3460"/>
                  </a:lnTo>
                  <a:lnTo>
                    <a:pt x="1233" y="3142"/>
                  </a:lnTo>
                  <a:lnTo>
                    <a:pt x="1392" y="2824"/>
                  </a:lnTo>
                  <a:lnTo>
                    <a:pt x="1551" y="2546"/>
                  </a:lnTo>
                  <a:lnTo>
                    <a:pt x="1789" y="2267"/>
                  </a:lnTo>
                  <a:lnTo>
                    <a:pt x="1988" y="1989"/>
                  </a:lnTo>
                  <a:lnTo>
                    <a:pt x="2266" y="1790"/>
                  </a:lnTo>
                  <a:lnTo>
                    <a:pt x="2545" y="1552"/>
                  </a:lnTo>
                  <a:lnTo>
                    <a:pt x="2823" y="1392"/>
                  </a:lnTo>
                  <a:lnTo>
                    <a:pt x="3141" y="1233"/>
                  </a:lnTo>
                  <a:lnTo>
                    <a:pt x="3459" y="1114"/>
                  </a:lnTo>
                  <a:lnTo>
                    <a:pt x="3817" y="1035"/>
                  </a:lnTo>
                  <a:lnTo>
                    <a:pt x="4175" y="955"/>
                  </a:lnTo>
                  <a:close/>
                  <a:moveTo>
                    <a:pt x="4533" y="1"/>
                  </a:moveTo>
                  <a:lnTo>
                    <a:pt x="4055" y="41"/>
                  </a:lnTo>
                  <a:lnTo>
                    <a:pt x="3618" y="80"/>
                  </a:lnTo>
                  <a:lnTo>
                    <a:pt x="3181" y="200"/>
                  </a:lnTo>
                  <a:lnTo>
                    <a:pt x="2783" y="359"/>
                  </a:lnTo>
                  <a:lnTo>
                    <a:pt x="2386" y="558"/>
                  </a:lnTo>
                  <a:lnTo>
                    <a:pt x="1988" y="756"/>
                  </a:lnTo>
                  <a:lnTo>
                    <a:pt x="1630" y="1035"/>
                  </a:lnTo>
                  <a:lnTo>
                    <a:pt x="1312" y="1313"/>
                  </a:lnTo>
                  <a:lnTo>
                    <a:pt x="1034" y="1631"/>
                  </a:lnTo>
                  <a:lnTo>
                    <a:pt x="755" y="1989"/>
                  </a:lnTo>
                  <a:lnTo>
                    <a:pt x="557" y="2386"/>
                  </a:lnTo>
                  <a:lnTo>
                    <a:pt x="358" y="2784"/>
                  </a:lnTo>
                  <a:lnTo>
                    <a:pt x="199" y="3182"/>
                  </a:lnTo>
                  <a:lnTo>
                    <a:pt x="80" y="3619"/>
                  </a:lnTo>
                  <a:lnTo>
                    <a:pt x="40" y="4056"/>
                  </a:lnTo>
                  <a:lnTo>
                    <a:pt x="0" y="4533"/>
                  </a:lnTo>
                  <a:lnTo>
                    <a:pt x="40" y="5011"/>
                  </a:lnTo>
                  <a:lnTo>
                    <a:pt x="80" y="5448"/>
                  </a:lnTo>
                  <a:lnTo>
                    <a:pt x="199" y="5885"/>
                  </a:lnTo>
                  <a:lnTo>
                    <a:pt x="358" y="6283"/>
                  </a:lnTo>
                  <a:lnTo>
                    <a:pt x="557" y="6680"/>
                  </a:lnTo>
                  <a:lnTo>
                    <a:pt x="755" y="7078"/>
                  </a:lnTo>
                  <a:lnTo>
                    <a:pt x="1034" y="7436"/>
                  </a:lnTo>
                  <a:lnTo>
                    <a:pt x="1312" y="7754"/>
                  </a:lnTo>
                  <a:lnTo>
                    <a:pt x="1630" y="8032"/>
                  </a:lnTo>
                  <a:lnTo>
                    <a:pt x="1988" y="8311"/>
                  </a:lnTo>
                  <a:lnTo>
                    <a:pt x="2386" y="8509"/>
                  </a:lnTo>
                  <a:lnTo>
                    <a:pt x="2783" y="8708"/>
                  </a:lnTo>
                  <a:lnTo>
                    <a:pt x="3181" y="8867"/>
                  </a:lnTo>
                  <a:lnTo>
                    <a:pt x="3618" y="8986"/>
                  </a:lnTo>
                  <a:lnTo>
                    <a:pt x="4055" y="9026"/>
                  </a:lnTo>
                  <a:lnTo>
                    <a:pt x="4533" y="9066"/>
                  </a:lnTo>
                  <a:lnTo>
                    <a:pt x="5010" y="9026"/>
                  </a:lnTo>
                  <a:lnTo>
                    <a:pt x="5447" y="8986"/>
                  </a:lnTo>
                  <a:lnTo>
                    <a:pt x="5884" y="8867"/>
                  </a:lnTo>
                  <a:lnTo>
                    <a:pt x="6282" y="8708"/>
                  </a:lnTo>
                  <a:lnTo>
                    <a:pt x="6680" y="8509"/>
                  </a:lnTo>
                  <a:lnTo>
                    <a:pt x="7077" y="8311"/>
                  </a:lnTo>
                  <a:lnTo>
                    <a:pt x="7435" y="8032"/>
                  </a:lnTo>
                  <a:lnTo>
                    <a:pt x="7753" y="7754"/>
                  </a:lnTo>
                  <a:lnTo>
                    <a:pt x="8031" y="7436"/>
                  </a:lnTo>
                  <a:lnTo>
                    <a:pt x="8310" y="7078"/>
                  </a:lnTo>
                  <a:lnTo>
                    <a:pt x="8508" y="6680"/>
                  </a:lnTo>
                  <a:lnTo>
                    <a:pt x="8707" y="6283"/>
                  </a:lnTo>
                  <a:lnTo>
                    <a:pt x="8866" y="5885"/>
                  </a:lnTo>
                  <a:lnTo>
                    <a:pt x="8986" y="5448"/>
                  </a:lnTo>
                  <a:lnTo>
                    <a:pt x="9025" y="5011"/>
                  </a:lnTo>
                  <a:lnTo>
                    <a:pt x="9065" y="4533"/>
                  </a:lnTo>
                  <a:lnTo>
                    <a:pt x="9025" y="4056"/>
                  </a:lnTo>
                  <a:lnTo>
                    <a:pt x="8986" y="3619"/>
                  </a:lnTo>
                  <a:lnTo>
                    <a:pt x="8866" y="3182"/>
                  </a:lnTo>
                  <a:lnTo>
                    <a:pt x="8707" y="2784"/>
                  </a:lnTo>
                  <a:lnTo>
                    <a:pt x="8508" y="2386"/>
                  </a:lnTo>
                  <a:lnTo>
                    <a:pt x="8310" y="1989"/>
                  </a:lnTo>
                  <a:lnTo>
                    <a:pt x="8031" y="1631"/>
                  </a:lnTo>
                  <a:lnTo>
                    <a:pt x="7753" y="1313"/>
                  </a:lnTo>
                  <a:lnTo>
                    <a:pt x="7435" y="1035"/>
                  </a:lnTo>
                  <a:lnTo>
                    <a:pt x="7077" y="756"/>
                  </a:lnTo>
                  <a:lnTo>
                    <a:pt x="6680" y="558"/>
                  </a:lnTo>
                  <a:lnTo>
                    <a:pt x="6282" y="359"/>
                  </a:lnTo>
                  <a:lnTo>
                    <a:pt x="5884" y="200"/>
                  </a:lnTo>
                  <a:lnTo>
                    <a:pt x="5447" y="80"/>
                  </a:lnTo>
                  <a:lnTo>
                    <a:pt x="5010" y="41"/>
                  </a:lnTo>
                  <a:lnTo>
                    <a:pt x="45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79">
              <a:extLst>
                <a:ext uri="{FF2B5EF4-FFF2-40B4-BE49-F238E27FC236}">
                  <a16:creationId xmlns:a16="http://schemas.microsoft.com/office/drawing/2014/main" id="{AB96CA27-50EA-B2C6-E428-D7E13AB79746}"/>
                </a:ext>
              </a:extLst>
            </p:cNvPr>
            <p:cNvSpPr/>
            <p:nvPr/>
          </p:nvSpPr>
          <p:spPr>
            <a:xfrm>
              <a:off x="1502500" y="1880650"/>
              <a:ext cx="226650" cy="226650"/>
            </a:xfrm>
            <a:custGeom>
              <a:avLst/>
              <a:gdLst/>
              <a:ahLst/>
              <a:cxnLst/>
              <a:rect l="l" t="t" r="r" b="b"/>
              <a:pathLst>
                <a:path w="9066" h="9066" extrusionOk="0">
                  <a:moveTo>
                    <a:pt x="4890" y="955"/>
                  </a:moveTo>
                  <a:lnTo>
                    <a:pt x="5248" y="1035"/>
                  </a:lnTo>
                  <a:lnTo>
                    <a:pt x="5606" y="1114"/>
                  </a:lnTo>
                  <a:lnTo>
                    <a:pt x="5924" y="1233"/>
                  </a:lnTo>
                  <a:lnTo>
                    <a:pt x="6242" y="1392"/>
                  </a:lnTo>
                  <a:lnTo>
                    <a:pt x="6521" y="1552"/>
                  </a:lnTo>
                  <a:lnTo>
                    <a:pt x="6799" y="1790"/>
                  </a:lnTo>
                  <a:lnTo>
                    <a:pt x="7077" y="1989"/>
                  </a:lnTo>
                  <a:lnTo>
                    <a:pt x="7276" y="2267"/>
                  </a:lnTo>
                  <a:lnTo>
                    <a:pt x="7515" y="2546"/>
                  </a:lnTo>
                  <a:lnTo>
                    <a:pt x="7674" y="2824"/>
                  </a:lnTo>
                  <a:lnTo>
                    <a:pt x="7833" y="3142"/>
                  </a:lnTo>
                  <a:lnTo>
                    <a:pt x="7952" y="3460"/>
                  </a:lnTo>
                  <a:lnTo>
                    <a:pt x="8031" y="3818"/>
                  </a:lnTo>
                  <a:lnTo>
                    <a:pt x="8111" y="4176"/>
                  </a:lnTo>
                  <a:lnTo>
                    <a:pt x="8111" y="4533"/>
                  </a:lnTo>
                  <a:lnTo>
                    <a:pt x="8111" y="4891"/>
                  </a:lnTo>
                  <a:lnTo>
                    <a:pt x="8031" y="5249"/>
                  </a:lnTo>
                  <a:lnTo>
                    <a:pt x="7952" y="5607"/>
                  </a:lnTo>
                  <a:lnTo>
                    <a:pt x="7833" y="5925"/>
                  </a:lnTo>
                  <a:lnTo>
                    <a:pt x="7674" y="6243"/>
                  </a:lnTo>
                  <a:lnTo>
                    <a:pt x="7515" y="6521"/>
                  </a:lnTo>
                  <a:lnTo>
                    <a:pt x="7276" y="6800"/>
                  </a:lnTo>
                  <a:lnTo>
                    <a:pt x="7077" y="7078"/>
                  </a:lnTo>
                  <a:lnTo>
                    <a:pt x="6799" y="7277"/>
                  </a:lnTo>
                  <a:lnTo>
                    <a:pt x="6521" y="7515"/>
                  </a:lnTo>
                  <a:lnTo>
                    <a:pt x="6242" y="7674"/>
                  </a:lnTo>
                  <a:lnTo>
                    <a:pt x="5924" y="7833"/>
                  </a:lnTo>
                  <a:lnTo>
                    <a:pt x="5606" y="7953"/>
                  </a:lnTo>
                  <a:lnTo>
                    <a:pt x="5248" y="8032"/>
                  </a:lnTo>
                  <a:lnTo>
                    <a:pt x="4890" y="8112"/>
                  </a:lnTo>
                  <a:lnTo>
                    <a:pt x="4175" y="8112"/>
                  </a:lnTo>
                  <a:lnTo>
                    <a:pt x="3817" y="8032"/>
                  </a:lnTo>
                  <a:lnTo>
                    <a:pt x="3459" y="7953"/>
                  </a:lnTo>
                  <a:lnTo>
                    <a:pt x="3141" y="7833"/>
                  </a:lnTo>
                  <a:lnTo>
                    <a:pt x="2823" y="7674"/>
                  </a:lnTo>
                  <a:lnTo>
                    <a:pt x="2545" y="7515"/>
                  </a:lnTo>
                  <a:lnTo>
                    <a:pt x="2266" y="7277"/>
                  </a:lnTo>
                  <a:lnTo>
                    <a:pt x="1988" y="7078"/>
                  </a:lnTo>
                  <a:lnTo>
                    <a:pt x="1789" y="6800"/>
                  </a:lnTo>
                  <a:lnTo>
                    <a:pt x="1551" y="6521"/>
                  </a:lnTo>
                  <a:lnTo>
                    <a:pt x="1392" y="6243"/>
                  </a:lnTo>
                  <a:lnTo>
                    <a:pt x="1233" y="5925"/>
                  </a:lnTo>
                  <a:lnTo>
                    <a:pt x="1113" y="5607"/>
                  </a:lnTo>
                  <a:lnTo>
                    <a:pt x="1034" y="5249"/>
                  </a:lnTo>
                  <a:lnTo>
                    <a:pt x="954" y="4891"/>
                  </a:lnTo>
                  <a:lnTo>
                    <a:pt x="954" y="4533"/>
                  </a:lnTo>
                  <a:lnTo>
                    <a:pt x="954" y="4176"/>
                  </a:lnTo>
                  <a:lnTo>
                    <a:pt x="1034" y="3818"/>
                  </a:lnTo>
                  <a:lnTo>
                    <a:pt x="1113" y="3460"/>
                  </a:lnTo>
                  <a:lnTo>
                    <a:pt x="1233" y="3142"/>
                  </a:lnTo>
                  <a:lnTo>
                    <a:pt x="1392" y="2824"/>
                  </a:lnTo>
                  <a:lnTo>
                    <a:pt x="1551" y="2546"/>
                  </a:lnTo>
                  <a:lnTo>
                    <a:pt x="1789" y="2267"/>
                  </a:lnTo>
                  <a:lnTo>
                    <a:pt x="1988" y="1989"/>
                  </a:lnTo>
                  <a:lnTo>
                    <a:pt x="2266" y="1790"/>
                  </a:lnTo>
                  <a:lnTo>
                    <a:pt x="2545" y="1552"/>
                  </a:lnTo>
                  <a:lnTo>
                    <a:pt x="2823" y="1392"/>
                  </a:lnTo>
                  <a:lnTo>
                    <a:pt x="3141" y="1233"/>
                  </a:lnTo>
                  <a:lnTo>
                    <a:pt x="3459" y="1114"/>
                  </a:lnTo>
                  <a:lnTo>
                    <a:pt x="3817" y="1035"/>
                  </a:lnTo>
                  <a:lnTo>
                    <a:pt x="4175" y="955"/>
                  </a:lnTo>
                  <a:close/>
                  <a:moveTo>
                    <a:pt x="4533" y="1"/>
                  </a:moveTo>
                  <a:lnTo>
                    <a:pt x="4055" y="41"/>
                  </a:lnTo>
                  <a:lnTo>
                    <a:pt x="3618" y="80"/>
                  </a:lnTo>
                  <a:lnTo>
                    <a:pt x="3181" y="200"/>
                  </a:lnTo>
                  <a:lnTo>
                    <a:pt x="2783" y="359"/>
                  </a:lnTo>
                  <a:lnTo>
                    <a:pt x="2386" y="558"/>
                  </a:lnTo>
                  <a:lnTo>
                    <a:pt x="1988" y="756"/>
                  </a:lnTo>
                  <a:lnTo>
                    <a:pt x="1630" y="1035"/>
                  </a:lnTo>
                  <a:lnTo>
                    <a:pt x="1312" y="1313"/>
                  </a:lnTo>
                  <a:lnTo>
                    <a:pt x="1034" y="1631"/>
                  </a:lnTo>
                  <a:lnTo>
                    <a:pt x="755" y="1989"/>
                  </a:lnTo>
                  <a:lnTo>
                    <a:pt x="557" y="2386"/>
                  </a:lnTo>
                  <a:lnTo>
                    <a:pt x="358" y="2784"/>
                  </a:lnTo>
                  <a:lnTo>
                    <a:pt x="199" y="3182"/>
                  </a:lnTo>
                  <a:lnTo>
                    <a:pt x="80" y="3619"/>
                  </a:lnTo>
                  <a:lnTo>
                    <a:pt x="40" y="4056"/>
                  </a:lnTo>
                  <a:lnTo>
                    <a:pt x="0" y="4533"/>
                  </a:lnTo>
                  <a:lnTo>
                    <a:pt x="40" y="5011"/>
                  </a:lnTo>
                  <a:lnTo>
                    <a:pt x="80" y="5448"/>
                  </a:lnTo>
                  <a:lnTo>
                    <a:pt x="199" y="5885"/>
                  </a:lnTo>
                  <a:lnTo>
                    <a:pt x="358" y="6283"/>
                  </a:lnTo>
                  <a:lnTo>
                    <a:pt x="557" y="6680"/>
                  </a:lnTo>
                  <a:lnTo>
                    <a:pt x="755" y="7078"/>
                  </a:lnTo>
                  <a:lnTo>
                    <a:pt x="1034" y="7436"/>
                  </a:lnTo>
                  <a:lnTo>
                    <a:pt x="1312" y="7754"/>
                  </a:lnTo>
                  <a:lnTo>
                    <a:pt x="1630" y="8032"/>
                  </a:lnTo>
                  <a:lnTo>
                    <a:pt x="1988" y="8311"/>
                  </a:lnTo>
                  <a:lnTo>
                    <a:pt x="2386" y="8509"/>
                  </a:lnTo>
                  <a:lnTo>
                    <a:pt x="2783" y="8708"/>
                  </a:lnTo>
                  <a:lnTo>
                    <a:pt x="3181" y="8867"/>
                  </a:lnTo>
                  <a:lnTo>
                    <a:pt x="3618" y="8986"/>
                  </a:lnTo>
                  <a:lnTo>
                    <a:pt x="4055" y="9026"/>
                  </a:lnTo>
                  <a:lnTo>
                    <a:pt x="4533" y="9066"/>
                  </a:lnTo>
                  <a:lnTo>
                    <a:pt x="5010" y="9026"/>
                  </a:lnTo>
                  <a:lnTo>
                    <a:pt x="5447" y="8986"/>
                  </a:lnTo>
                  <a:lnTo>
                    <a:pt x="5884" y="8867"/>
                  </a:lnTo>
                  <a:lnTo>
                    <a:pt x="6282" y="8708"/>
                  </a:lnTo>
                  <a:lnTo>
                    <a:pt x="6680" y="8509"/>
                  </a:lnTo>
                  <a:lnTo>
                    <a:pt x="7077" y="8311"/>
                  </a:lnTo>
                  <a:lnTo>
                    <a:pt x="7435" y="8032"/>
                  </a:lnTo>
                  <a:lnTo>
                    <a:pt x="7753" y="7754"/>
                  </a:lnTo>
                  <a:lnTo>
                    <a:pt x="8031" y="7436"/>
                  </a:lnTo>
                  <a:lnTo>
                    <a:pt x="8310" y="7078"/>
                  </a:lnTo>
                  <a:lnTo>
                    <a:pt x="8508" y="6680"/>
                  </a:lnTo>
                  <a:lnTo>
                    <a:pt x="8707" y="6283"/>
                  </a:lnTo>
                  <a:lnTo>
                    <a:pt x="8866" y="5885"/>
                  </a:lnTo>
                  <a:lnTo>
                    <a:pt x="8986" y="5448"/>
                  </a:lnTo>
                  <a:lnTo>
                    <a:pt x="9025" y="5011"/>
                  </a:lnTo>
                  <a:lnTo>
                    <a:pt x="9065" y="4533"/>
                  </a:lnTo>
                  <a:lnTo>
                    <a:pt x="9025" y="4056"/>
                  </a:lnTo>
                  <a:lnTo>
                    <a:pt x="8986" y="3619"/>
                  </a:lnTo>
                  <a:lnTo>
                    <a:pt x="8866" y="3182"/>
                  </a:lnTo>
                  <a:lnTo>
                    <a:pt x="8707" y="2784"/>
                  </a:lnTo>
                  <a:lnTo>
                    <a:pt x="8508" y="2386"/>
                  </a:lnTo>
                  <a:lnTo>
                    <a:pt x="8310" y="1989"/>
                  </a:lnTo>
                  <a:lnTo>
                    <a:pt x="8031" y="1631"/>
                  </a:lnTo>
                  <a:lnTo>
                    <a:pt x="7753" y="1313"/>
                  </a:lnTo>
                  <a:lnTo>
                    <a:pt x="7435" y="1035"/>
                  </a:lnTo>
                  <a:lnTo>
                    <a:pt x="7077" y="756"/>
                  </a:lnTo>
                  <a:lnTo>
                    <a:pt x="6680" y="558"/>
                  </a:lnTo>
                  <a:lnTo>
                    <a:pt x="6282" y="359"/>
                  </a:lnTo>
                  <a:lnTo>
                    <a:pt x="5884" y="200"/>
                  </a:lnTo>
                  <a:lnTo>
                    <a:pt x="5447" y="80"/>
                  </a:lnTo>
                  <a:lnTo>
                    <a:pt x="5010" y="41"/>
                  </a:lnTo>
                  <a:lnTo>
                    <a:pt x="45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79">
              <a:extLst>
                <a:ext uri="{FF2B5EF4-FFF2-40B4-BE49-F238E27FC236}">
                  <a16:creationId xmlns:a16="http://schemas.microsoft.com/office/drawing/2014/main" id="{4CE673B2-E419-26D3-E9E1-29CC2A3D7D7A}"/>
                </a:ext>
              </a:extLst>
            </p:cNvPr>
            <p:cNvSpPr/>
            <p:nvPr/>
          </p:nvSpPr>
          <p:spPr>
            <a:xfrm>
              <a:off x="1729150" y="2316225"/>
              <a:ext cx="150745" cy="150745"/>
            </a:xfrm>
            <a:custGeom>
              <a:avLst/>
              <a:gdLst/>
              <a:ahLst/>
              <a:cxnLst/>
              <a:rect l="l" t="t" r="r" b="b"/>
              <a:pathLst>
                <a:path w="9066" h="9066" extrusionOk="0">
                  <a:moveTo>
                    <a:pt x="4890" y="955"/>
                  </a:moveTo>
                  <a:lnTo>
                    <a:pt x="5248" y="1035"/>
                  </a:lnTo>
                  <a:lnTo>
                    <a:pt x="5606" y="1114"/>
                  </a:lnTo>
                  <a:lnTo>
                    <a:pt x="5924" y="1233"/>
                  </a:lnTo>
                  <a:lnTo>
                    <a:pt x="6242" y="1392"/>
                  </a:lnTo>
                  <a:lnTo>
                    <a:pt x="6521" y="1552"/>
                  </a:lnTo>
                  <a:lnTo>
                    <a:pt x="6799" y="1790"/>
                  </a:lnTo>
                  <a:lnTo>
                    <a:pt x="7077" y="1989"/>
                  </a:lnTo>
                  <a:lnTo>
                    <a:pt x="7276" y="2267"/>
                  </a:lnTo>
                  <a:lnTo>
                    <a:pt x="7515" y="2546"/>
                  </a:lnTo>
                  <a:lnTo>
                    <a:pt x="7674" y="2824"/>
                  </a:lnTo>
                  <a:lnTo>
                    <a:pt x="7833" y="3142"/>
                  </a:lnTo>
                  <a:lnTo>
                    <a:pt x="7952" y="3460"/>
                  </a:lnTo>
                  <a:lnTo>
                    <a:pt x="8031" y="3818"/>
                  </a:lnTo>
                  <a:lnTo>
                    <a:pt x="8111" y="4176"/>
                  </a:lnTo>
                  <a:lnTo>
                    <a:pt x="8111" y="4533"/>
                  </a:lnTo>
                  <a:lnTo>
                    <a:pt x="8111" y="4891"/>
                  </a:lnTo>
                  <a:lnTo>
                    <a:pt x="8031" y="5249"/>
                  </a:lnTo>
                  <a:lnTo>
                    <a:pt x="7952" y="5607"/>
                  </a:lnTo>
                  <a:lnTo>
                    <a:pt x="7833" y="5925"/>
                  </a:lnTo>
                  <a:lnTo>
                    <a:pt x="7674" y="6243"/>
                  </a:lnTo>
                  <a:lnTo>
                    <a:pt x="7515" y="6521"/>
                  </a:lnTo>
                  <a:lnTo>
                    <a:pt x="7276" y="6800"/>
                  </a:lnTo>
                  <a:lnTo>
                    <a:pt x="7077" y="7078"/>
                  </a:lnTo>
                  <a:lnTo>
                    <a:pt x="6799" y="7277"/>
                  </a:lnTo>
                  <a:lnTo>
                    <a:pt x="6521" y="7515"/>
                  </a:lnTo>
                  <a:lnTo>
                    <a:pt x="6242" y="7674"/>
                  </a:lnTo>
                  <a:lnTo>
                    <a:pt x="5924" y="7833"/>
                  </a:lnTo>
                  <a:lnTo>
                    <a:pt x="5606" y="7953"/>
                  </a:lnTo>
                  <a:lnTo>
                    <a:pt x="5248" y="8032"/>
                  </a:lnTo>
                  <a:lnTo>
                    <a:pt x="4890" y="8112"/>
                  </a:lnTo>
                  <a:lnTo>
                    <a:pt x="4175" y="8112"/>
                  </a:lnTo>
                  <a:lnTo>
                    <a:pt x="3817" y="8032"/>
                  </a:lnTo>
                  <a:lnTo>
                    <a:pt x="3459" y="7953"/>
                  </a:lnTo>
                  <a:lnTo>
                    <a:pt x="3141" y="7833"/>
                  </a:lnTo>
                  <a:lnTo>
                    <a:pt x="2823" y="7674"/>
                  </a:lnTo>
                  <a:lnTo>
                    <a:pt x="2545" y="7515"/>
                  </a:lnTo>
                  <a:lnTo>
                    <a:pt x="2266" y="7277"/>
                  </a:lnTo>
                  <a:lnTo>
                    <a:pt x="1988" y="7078"/>
                  </a:lnTo>
                  <a:lnTo>
                    <a:pt x="1789" y="6800"/>
                  </a:lnTo>
                  <a:lnTo>
                    <a:pt x="1551" y="6521"/>
                  </a:lnTo>
                  <a:lnTo>
                    <a:pt x="1392" y="6243"/>
                  </a:lnTo>
                  <a:lnTo>
                    <a:pt x="1233" y="5925"/>
                  </a:lnTo>
                  <a:lnTo>
                    <a:pt x="1113" y="5607"/>
                  </a:lnTo>
                  <a:lnTo>
                    <a:pt x="1034" y="5249"/>
                  </a:lnTo>
                  <a:lnTo>
                    <a:pt x="954" y="4891"/>
                  </a:lnTo>
                  <a:lnTo>
                    <a:pt x="954" y="4533"/>
                  </a:lnTo>
                  <a:lnTo>
                    <a:pt x="954" y="4176"/>
                  </a:lnTo>
                  <a:lnTo>
                    <a:pt x="1034" y="3818"/>
                  </a:lnTo>
                  <a:lnTo>
                    <a:pt x="1113" y="3460"/>
                  </a:lnTo>
                  <a:lnTo>
                    <a:pt x="1233" y="3142"/>
                  </a:lnTo>
                  <a:lnTo>
                    <a:pt x="1392" y="2824"/>
                  </a:lnTo>
                  <a:lnTo>
                    <a:pt x="1551" y="2546"/>
                  </a:lnTo>
                  <a:lnTo>
                    <a:pt x="1789" y="2267"/>
                  </a:lnTo>
                  <a:lnTo>
                    <a:pt x="1988" y="1989"/>
                  </a:lnTo>
                  <a:lnTo>
                    <a:pt x="2266" y="1790"/>
                  </a:lnTo>
                  <a:lnTo>
                    <a:pt x="2545" y="1552"/>
                  </a:lnTo>
                  <a:lnTo>
                    <a:pt x="2823" y="1392"/>
                  </a:lnTo>
                  <a:lnTo>
                    <a:pt x="3141" y="1233"/>
                  </a:lnTo>
                  <a:lnTo>
                    <a:pt x="3459" y="1114"/>
                  </a:lnTo>
                  <a:lnTo>
                    <a:pt x="3817" y="1035"/>
                  </a:lnTo>
                  <a:lnTo>
                    <a:pt x="4175" y="955"/>
                  </a:lnTo>
                  <a:close/>
                  <a:moveTo>
                    <a:pt x="4533" y="1"/>
                  </a:moveTo>
                  <a:lnTo>
                    <a:pt x="4055" y="41"/>
                  </a:lnTo>
                  <a:lnTo>
                    <a:pt x="3618" y="80"/>
                  </a:lnTo>
                  <a:lnTo>
                    <a:pt x="3181" y="200"/>
                  </a:lnTo>
                  <a:lnTo>
                    <a:pt x="2783" y="359"/>
                  </a:lnTo>
                  <a:lnTo>
                    <a:pt x="2386" y="558"/>
                  </a:lnTo>
                  <a:lnTo>
                    <a:pt x="1988" y="756"/>
                  </a:lnTo>
                  <a:lnTo>
                    <a:pt x="1630" y="1035"/>
                  </a:lnTo>
                  <a:lnTo>
                    <a:pt x="1312" y="1313"/>
                  </a:lnTo>
                  <a:lnTo>
                    <a:pt x="1034" y="1631"/>
                  </a:lnTo>
                  <a:lnTo>
                    <a:pt x="755" y="1989"/>
                  </a:lnTo>
                  <a:lnTo>
                    <a:pt x="557" y="2386"/>
                  </a:lnTo>
                  <a:lnTo>
                    <a:pt x="358" y="2784"/>
                  </a:lnTo>
                  <a:lnTo>
                    <a:pt x="199" y="3182"/>
                  </a:lnTo>
                  <a:lnTo>
                    <a:pt x="80" y="3619"/>
                  </a:lnTo>
                  <a:lnTo>
                    <a:pt x="40" y="4056"/>
                  </a:lnTo>
                  <a:lnTo>
                    <a:pt x="0" y="4533"/>
                  </a:lnTo>
                  <a:lnTo>
                    <a:pt x="40" y="5011"/>
                  </a:lnTo>
                  <a:lnTo>
                    <a:pt x="80" y="5448"/>
                  </a:lnTo>
                  <a:lnTo>
                    <a:pt x="199" y="5885"/>
                  </a:lnTo>
                  <a:lnTo>
                    <a:pt x="358" y="6283"/>
                  </a:lnTo>
                  <a:lnTo>
                    <a:pt x="557" y="6680"/>
                  </a:lnTo>
                  <a:lnTo>
                    <a:pt x="755" y="7078"/>
                  </a:lnTo>
                  <a:lnTo>
                    <a:pt x="1034" y="7436"/>
                  </a:lnTo>
                  <a:lnTo>
                    <a:pt x="1312" y="7754"/>
                  </a:lnTo>
                  <a:lnTo>
                    <a:pt x="1630" y="8032"/>
                  </a:lnTo>
                  <a:lnTo>
                    <a:pt x="1988" y="8311"/>
                  </a:lnTo>
                  <a:lnTo>
                    <a:pt x="2386" y="8509"/>
                  </a:lnTo>
                  <a:lnTo>
                    <a:pt x="2783" y="8708"/>
                  </a:lnTo>
                  <a:lnTo>
                    <a:pt x="3181" y="8867"/>
                  </a:lnTo>
                  <a:lnTo>
                    <a:pt x="3618" y="8986"/>
                  </a:lnTo>
                  <a:lnTo>
                    <a:pt x="4055" y="9026"/>
                  </a:lnTo>
                  <a:lnTo>
                    <a:pt x="4533" y="9066"/>
                  </a:lnTo>
                  <a:lnTo>
                    <a:pt x="5010" y="9026"/>
                  </a:lnTo>
                  <a:lnTo>
                    <a:pt x="5447" y="8986"/>
                  </a:lnTo>
                  <a:lnTo>
                    <a:pt x="5884" y="8867"/>
                  </a:lnTo>
                  <a:lnTo>
                    <a:pt x="6282" y="8708"/>
                  </a:lnTo>
                  <a:lnTo>
                    <a:pt x="6680" y="8509"/>
                  </a:lnTo>
                  <a:lnTo>
                    <a:pt x="7077" y="8311"/>
                  </a:lnTo>
                  <a:lnTo>
                    <a:pt x="7435" y="8032"/>
                  </a:lnTo>
                  <a:lnTo>
                    <a:pt x="7753" y="7754"/>
                  </a:lnTo>
                  <a:lnTo>
                    <a:pt x="8031" y="7436"/>
                  </a:lnTo>
                  <a:lnTo>
                    <a:pt x="8310" y="7078"/>
                  </a:lnTo>
                  <a:lnTo>
                    <a:pt x="8508" y="6680"/>
                  </a:lnTo>
                  <a:lnTo>
                    <a:pt x="8707" y="6283"/>
                  </a:lnTo>
                  <a:lnTo>
                    <a:pt x="8866" y="5885"/>
                  </a:lnTo>
                  <a:lnTo>
                    <a:pt x="8986" y="5448"/>
                  </a:lnTo>
                  <a:lnTo>
                    <a:pt x="9025" y="5011"/>
                  </a:lnTo>
                  <a:lnTo>
                    <a:pt x="9065" y="4533"/>
                  </a:lnTo>
                  <a:lnTo>
                    <a:pt x="9025" y="4056"/>
                  </a:lnTo>
                  <a:lnTo>
                    <a:pt x="8986" y="3619"/>
                  </a:lnTo>
                  <a:lnTo>
                    <a:pt x="8866" y="3182"/>
                  </a:lnTo>
                  <a:lnTo>
                    <a:pt x="8707" y="2784"/>
                  </a:lnTo>
                  <a:lnTo>
                    <a:pt x="8508" y="2386"/>
                  </a:lnTo>
                  <a:lnTo>
                    <a:pt x="8310" y="1989"/>
                  </a:lnTo>
                  <a:lnTo>
                    <a:pt x="8031" y="1631"/>
                  </a:lnTo>
                  <a:lnTo>
                    <a:pt x="7753" y="1313"/>
                  </a:lnTo>
                  <a:lnTo>
                    <a:pt x="7435" y="1035"/>
                  </a:lnTo>
                  <a:lnTo>
                    <a:pt x="7077" y="756"/>
                  </a:lnTo>
                  <a:lnTo>
                    <a:pt x="6680" y="558"/>
                  </a:lnTo>
                  <a:lnTo>
                    <a:pt x="6282" y="359"/>
                  </a:lnTo>
                  <a:lnTo>
                    <a:pt x="5884" y="200"/>
                  </a:lnTo>
                  <a:lnTo>
                    <a:pt x="5447" y="80"/>
                  </a:lnTo>
                  <a:lnTo>
                    <a:pt x="5010" y="41"/>
                  </a:lnTo>
                  <a:lnTo>
                    <a:pt x="45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76" name="Google Shape;1576;p79">
            <a:extLst>
              <a:ext uri="{FF2B5EF4-FFF2-40B4-BE49-F238E27FC236}">
                <a16:creationId xmlns:a16="http://schemas.microsoft.com/office/drawing/2014/main" id="{ACA14A54-8CFB-B23E-7703-26D8AC57433D}"/>
              </a:ext>
            </a:extLst>
          </p:cNvPr>
          <p:cNvGrpSpPr/>
          <p:nvPr/>
        </p:nvGrpSpPr>
        <p:grpSpPr>
          <a:xfrm>
            <a:off x="1918725" y="541313"/>
            <a:ext cx="559768" cy="626815"/>
            <a:chOff x="1502500" y="1790575"/>
            <a:chExt cx="604045" cy="676395"/>
          </a:xfrm>
        </p:grpSpPr>
        <p:sp>
          <p:nvSpPr>
            <p:cNvPr id="1577" name="Google Shape;1577;p79">
              <a:extLst>
                <a:ext uri="{FF2B5EF4-FFF2-40B4-BE49-F238E27FC236}">
                  <a16:creationId xmlns:a16="http://schemas.microsoft.com/office/drawing/2014/main" id="{83C64056-2604-79F4-9996-DC5AECAC0904}"/>
                </a:ext>
              </a:extLst>
            </p:cNvPr>
            <p:cNvSpPr/>
            <p:nvPr/>
          </p:nvSpPr>
          <p:spPr>
            <a:xfrm>
              <a:off x="1955800" y="1790575"/>
              <a:ext cx="150745" cy="150745"/>
            </a:xfrm>
            <a:custGeom>
              <a:avLst/>
              <a:gdLst/>
              <a:ahLst/>
              <a:cxnLst/>
              <a:rect l="l" t="t" r="r" b="b"/>
              <a:pathLst>
                <a:path w="9066" h="9066" extrusionOk="0">
                  <a:moveTo>
                    <a:pt x="4890" y="955"/>
                  </a:moveTo>
                  <a:lnTo>
                    <a:pt x="5248" y="1035"/>
                  </a:lnTo>
                  <a:lnTo>
                    <a:pt x="5606" y="1114"/>
                  </a:lnTo>
                  <a:lnTo>
                    <a:pt x="5924" y="1233"/>
                  </a:lnTo>
                  <a:lnTo>
                    <a:pt x="6242" y="1392"/>
                  </a:lnTo>
                  <a:lnTo>
                    <a:pt x="6521" y="1552"/>
                  </a:lnTo>
                  <a:lnTo>
                    <a:pt x="6799" y="1790"/>
                  </a:lnTo>
                  <a:lnTo>
                    <a:pt x="7077" y="1989"/>
                  </a:lnTo>
                  <a:lnTo>
                    <a:pt x="7276" y="2267"/>
                  </a:lnTo>
                  <a:lnTo>
                    <a:pt x="7515" y="2546"/>
                  </a:lnTo>
                  <a:lnTo>
                    <a:pt x="7674" y="2824"/>
                  </a:lnTo>
                  <a:lnTo>
                    <a:pt x="7833" y="3142"/>
                  </a:lnTo>
                  <a:lnTo>
                    <a:pt x="7952" y="3460"/>
                  </a:lnTo>
                  <a:lnTo>
                    <a:pt x="8031" y="3818"/>
                  </a:lnTo>
                  <a:lnTo>
                    <a:pt x="8111" y="4176"/>
                  </a:lnTo>
                  <a:lnTo>
                    <a:pt x="8111" y="4533"/>
                  </a:lnTo>
                  <a:lnTo>
                    <a:pt x="8111" y="4891"/>
                  </a:lnTo>
                  <a:lnTo>
                    <a:pt x="8031" y="5249"/>
                  </a:lnTo>
                  <a:lnTo>
                    <a:pt x="7952" y="5607"/>
                  </a:lnTo>
                  <a:lnTo>
                    <a:pt x="7833" y="5925"/>
                  </a:lnTo>
                  <a:lnTo>
                    <a:pt x="7674" y="6243"/>
                  </a:lnTo>
                  <a:lnTo>
                    <a:pt x="7515" y="6521"/>
                  </a:lnTo>
                  <a:lnTo>
                    <a:pt x="7276" y="6800"/>
                  </a:lnTo>
                  <a:lnTo>
                    <a:pt x="7077" y="7078"/>
                  </a:lnTo>
                  <a:lnTo>
                    <a:pt x="6799" y="7277"/>
                  </a:lnTo>
                  <a:lnTo>
                    <a:pt x="6521" y="7515"/>
                  </a:lnTo>
                  <a:lnTo>
                    <a:pt x="6242" y="7674"/>
                  </a:lnTo>
                  <a:lnTo>
                    <a:pt x="5924" y="7833"/>
                  </a:lnTo>
                  <a:lnTo>
                    <a:pt x="5606" y="7953"/>
                  </a:lnTo>
                  <a:lnTo>
                    <a:pt x="5248" y="8032"/>
                  </a:lnTo>
                  <a:lnTo>
                    <a:pt x="4890" y="8112"/>
                  </a:lnTo>
                  <a:lnTo>
                    <a:pt x="4175" y="8112"/>
                  </a:lnTo>
                  <a:lnTo>
                    <a:pt x="3817" y="8032"/>
                  </a:lnTo>
                  <a:lnTo>
                    <a:pt x="3459" y="7953"/>
                  </a:lnTo>
                  <a:lnTo>
                    <a:pt x="3141" y="7833"/>
                  </a:lnTo>
                  <a:lnTo>
                    <a:pt x="2823" y="7674"/>
                  </a:lnTo>
                  <a:lnTo>
                    <a:pt x="2545" y="7515"/>
                  </a:lnTo>
                  <a:lnTo>
                    <a:pt x="2266" y="7277"/>
                  </a:lnTo>
                  <a:lnTo>
                    <a:pt x="1988" y="7078"/>
                  </a:lnTo>
                  <a:lnTo>
                    <a:pt x="1789" y="6800"/>
                  </a:lnTo>
                  <a:lnTo>
                    <a:pt x="1551" y="6521"/>
                  </a:lnTo>
                  <a:lnTo>
                    <a:pt x="1392" y="6243"/>
                  </a:lnTo>
                  <a:lnTo>
                    <a:pt x="1233" y="5925"/>
                  </a:lnTo>
                  <a:lnTo>
                    <a:pt x="1113" y="5607"/>
                  </a:lnTo>
                  <a:lnTo>
                    <a:pt x="1034" y="5249"/>
                  </a:lnTo>
                  <a:lnTo>
                    <a:pt x="954" y="4891"/>
                  </a:lnTo>
                  <a:lnTo>
                    <a:pt x="954" y="4533"/>
                  </a:lnTo>
                  <a:lnTo>
                    <a:pt x="954" y="4176"/>
                  </a:lnTo>
                  <a:lnTo>
                    <a:pt x="1034" y="3818"/>
                  </a:lnTo>
                  <a:lnTo>
                    <a:pt x="1113" y="3460"/>
                  </a:lnTo>
                  <a:lnTo>
                    <a:pt x="1233" y="3142"/>
                  </a:lnTo>
                  <a:lnTo>
                    <a:pt x="1392" y="2824"/>
                  </a:lnTo>
                  <a:lnTo>
                    <a:pt x="1551" y="2546"/>
                  </a:lnTo>
                  <a:lnTo>
                    <a:pt x="1789" y="2267"/>
                  </a:lnTo>
                  <a:lnTo>
                    <a:pt x="1988" y="1989"/>
                  </a:lnTo>
                  <a:lnTo>
                    <a:pt x="2266" y="1790"/>
                  </a:lnTo>
                  <a:lnTo>
                    <a:pt x="2545" y="1552"/>
                  </a:lnTo>
                  <a:lnTo>
                    <a:pt x="2823" y="1392"/>
                  </a:lnTo>
                  <a:lnTo>
                    <a:pt x="3141" y="1233"/>
                  </a:lnTo>
                  <a:lnTo>
                    <a:pt x="3459" y="1114"/>
                  </a:lnTo>
                  <a:lnTo>
                    <a:pt x="3817" y="1035"/>
                  </a:lnTo>
                  <a:lnTo>
                    <a:pt x="4175" y="955"/>
                  </a:lnTo>
                  <a:close/>
                  <a:moveTo>
                    <a:pt x="4533" y="1"/>
                  </a:moveTo>
                  <a:lnTo>
                    <a:pt x="4055" y="41"/>
                  </a:lnTo>
                  <a:lnTo>
                    <a:pt x="3618" y="80"/>
                  </a:lnTo>
                  <a:lnTo>
                    <a:pt x="3181" y="200"/>
                  </a:lnTo>
                  <a:lnTo>
                    <a:pt x="2783" y="359"/>
                  </a:lnTo>
                  <a:lnTo>
                    <a:pt x="2386" y="558"/>
                  </a:lnTo>
                  <a:lnTo>
                    <a:pt x="1988" y="756"/>
                  </a:lnTo>
                  <a:lnTo>
                    <a:pt x="1630" y="1035"/>
                  </a:lnTo>
                  <a:lnTo>
                    <a:pt x="1312" y="1313"/>
                  </a:lnTo>
                  <a:lnTo>
                    <a:pt x="1034" y="1631"/>
                  </a:lnTo>
                  <a:lnTo>
                    <a:pt x="755" y="1989"/>
                  </a:lnTo>
                  <a:lnTo>
                    <a:pt x="557" y="2386"/>
                  </a:lnTo>
                  <a:lnTo>
                    <a:pt x="358" y="2784"/>
                  </a:lnTo>
                  <a:lnTo>
                    <a:pt x="199" y="3182"/>
                  </a:lnTo>
                  <a:lnTo>
                    <a:pt x="80" y="3619"/>
                  </a:lnTo>
                  <a:lnTo>
                    <a:pt x="40" y="4056"/>
                  </a:lnTo>
                  <a:lnTo>
                    <a:pt x="0" y="4533"/>
                  </a:lnTo>
                  <a:lnTo>
                    <a:pt x="40" y="5011"/>
                  </a:lnTo>
                  <a:lnTo>
                    <a:pt x="80" y="5448"/>
                  </a:lnTo>
                  <a:lnTo>
                    <a:pt x="199" y="5885"/>
                  </a:lnTo>
                  <a:lnTo>
                    <a:pt x="358" y="6283"/>
                  </a:lnTo>
                  <a:lnTo>
                    <a:pt x="557" y="6680"/>
                  </a:lnTo>
                  <a:lnTo>
                    <a:pt x="755" y="7078"/>
                  </a:lnTo>
                  <a:lnTo>
                    <a:pt x="1034" y="7436"/>
                  </a:lnTo>
                  <a:lnTo>
                    <a:pt x="1312" y="7754"/>
                  </a:lnTo>
                  <a:lnTo>
                    <a:pt x="1630" y="8032"/>
                  </a:lnTo>
                  <a:lnTo>
                    <a:pt x="1988" y="8311"/>
                  </a:lnTo>
                  <a:lnTo>
                    <a:pt x="2386" y="8509"/>
                  </a:lnTo>
                  <a:lnTo>
                    <a:pt x="2783" y="8708"/>
                  </a:lnTo>
                  <a:lnTo>
                    <a:pt x="3181" y="8867"/>
                  </a:lnTo>
                  <a:lnTo>
                    <a:pt x="3618" y="8986"/>
                  </a:lnTo>
                  <a:lnTo>
                    <a:pt x="4055" y="9026"/>
                  </a:lnTo>
                  <a:lnTo>
                    <a:pt x="4533" y="9066"/>
                  </a:lnTo>
                  <a:lnTo>
                    <a:pt x="5010" y="9026"/>
                  </a:lnTo>
                  <a:lnTo>
                    <a:pt x="5447" y="8986"/>
                  </a:lnTo>
                  <a:lnTo>
                    <a:pt x="5884" y="8867"/>
                  </a:lnTo>
                  <a:lnTo>
                    <a:pt x="6282" y="8708"/>
                  </a:lnTo>
                  <a:lnTo>
                    <a:pt x="6680" y="8509"/>
                  </a:lnTo>
                  <a:lnTo>
                    <a:pt x="7077" y="8311"/>
                  </a:lnTo>
                  <a:lnTo>
                    <a:pt x="7435" y="8032"/>
                  </a:lnTo>
                  <a:lnTo>
                    <a:pt x="7753" y="7754"/>
                  </a:lnTo>
                  <a:lnTo>
                    <a:pt x="8031" y="7436"/>
                  </a:lnTo>
                  <a:lnTo>
                    <a:pt x="8310" y="7078"/>
                  </a:lnTo>
                  <a:lnTo>
                    <a:pt x="8508" y="6680"/>
                  </a:lnTo>
                  <a:lnTo>
                    <a:pt x="8707" y="6283"/>
                  </a:lnTo>
                  <a:lnTo>
                    <a:pt x="8866" y="5885"/>
                  </a:lnTo>
                  <a:lnTo>
                    <a:pt x="8986" y="5448"/>
                  </a:lnTo>
                  <a:lnTo>
                    <a:pt x="9025" y="5011"/>
                  </a:lnTo>
                  <a:lnTo>
                    <a:pt x="9065" y="4533"/>
                  </a:lnTo>
                  <a:lnTo>
                    <a:pt x="9025" y="4056"/>
                  </a:lnTo>
                  <a:lnTo>
                    <a:pt x="8986" y="3619"/>
                  </a:lnTo>
                  <a:lnTo>
                    <a:pt x="8866" y="3182"/>
                  </a:lnTo>
                  <a:lnTo>
                    <a:pt x="8707" y="2784"/>
                  </a:lnTo>
                  <a:lnTo>
                    <a:pt x="8508" y="2386"/>
                  </a:lnTo>
                  <a:lnTo>
                    <a:pt x="8310" y="1989"/>
                  </a:lnTo>
                  <a:lnTo>
                    <a:pt x="8031" y="1631"/>
                  </a:lnTo>
                  <a:lnTo>
                    <a:pt x="7753" y="1313"/>
                  </a:lnTo>
                  <a:lnTo>
                    <a:pt x="7435" y="1035"/>
                  </a:lnTo>
                  <a:lnTo>
                    <a:pt x="7077" y="756"/>
                  </a:lnTo>
                  <a:lnTo>
                    <a:pt x="6680" y="558"/>
                  </a:lnTo>
                  <a:lnTo>
                    <a:pt x="6282" y="359"/>
                  </a:lnTo>
                  <a:lnTo>
                    <a:pt x="5884" y="200"/>
                  </a:lnTo>
                  <a:lnTo>
                    <a:pt x="5447" y="80"/>
                  </a:lnTo>
                  <a:lnTo>
                    <a:pt x="5010" y="41"/>
                  </a:lnTo>
                  <a:lnTo>
                    <a:pt x="45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79">
              <a:extLst>
                <a:ext uri="{FF2B5EF4-FFF2-40B4-BE49-F238E27FC236}">
                  <a16:creationId xmlns:a16="http://schemas.microsoft.com/office/drawing/2014/main" id="{AC0478E7-2C3E-D7BF-4777-12809D565BED}"/>
                </a:ext>
              </a:extLst>
            </p:cNvPr>
            <p:cNvSpPr/>
            <p:nvPr/>
          </p:nvSpPr>
          <p:spPr>
            <a:xfrm>
              <a:off x="1502500" y="1880650"/>
              <a:ext cx="226650" cy="226650"/>
            </a:xfrm>
            <a:custGeom>
              <a:avLst/>
              <a:gdLst/>
              <a:ahLst/>
              <a:cxnLst/>
              <a:rect l="l" t="t" r="r" b="b"/>
              <a:pathLst>
                <a:path w="9066" h="9066" extrusionOk="0">
                  <a:moveTo>
                    <a:pt x="4890" y="955"/>
                  </a:moveTo>
                  <a:lnTo>
                    <a:pt x="5248" y="1035"/>
                  </a:lnTo>
                  <a:lnTo>
                    <a:pt x="5606" y="1114"/>
                  </a:lnTo>
                  <a:lnTo>
                    <a:pt x="5924" y="1233"/>
                  </a:lnTo>
                  <a:lnTo>
                    <a:pt x="6242" y="1392"/>
                  </a:lnTo>
                  <a:lnTo>
                    <a:pt x="6521" y="1552"/>
                  </a:lnTo>
                  <a:lnTo>
                    <a:pt x="6799" y="1790"/>
                  </a:lnTo>
                  <a:lnTo>
                    <a:pt x="7077" y="1989"/>
                  </a:lnTo>
                  <a:lnTo>
                    <a:pt x="7276" y="2267"/>
                  </a:lnTo>
                  <a:lnTo>
                    <a:pt x="7515" y="2546"/>
                  </a:lnTo>
                  <a:lnTo>
                    <a:pt x="7674" y="2824"/>
                  </a:lnTo>
                  <a:lnTo>
                    <a:pt x="7833" y="3142"/>
                  </a:lnTo>
                  <a:lnTo>
                    <a:pt x="7952" y="3460"/>
                  </a:lnTo>
                  <a:lnTo>
                    <a:pt x="8031" y="3818"/>
                  </a:lnTo>
                  <a:lnTo>
                    <a:pt x="8111" y="4176"/>
                  </a:lnTo>
                  <a:lnTo>
                    <a:pt x="8111" y="4533"/>
                  </a:lnTo>
                  <a:lnTo>
                    <a:pt x="8111" y="4891"/>
                  </a:lnTo>
                  <a:lnTo>
                    <a:pt x="8031" y="5249"/>
                  </a:lnTo>
                  <a:lnTo>
                    <a:pt x="7952" y="5607"/>
                  </a:lnTo>
                  <a:lnTo>
                    <a:pt x="7833" y="5925"/>
                  </a:lnTo>
                  <a:lnTo>
                    <a:pt x="7674" y="6243"/>
                  </a:lnTo>
                  <a:lnTo>
                    <a:pt x="7515" y="6521"/>
                  </a:lnTo>
                  <a:lnTo>
                    <a:pt x="7276" y="6800"/>
                  </a:lnTo>
                  <a:lnTo>
                    <a:pt x="7077" y="7078"/>
                  </a:lnTo>
                  <a:lnTo>
                    <a:pt x="6799" y="7277"/>
                  </a:lnTo>
                  <a:lnTo>
                    <a:pt x="6521" y="7515"/>
                  </a:lnTo>
                  <a:lnTo>
                    <a:pt x="6242" y="7674"/>
                  </a:lnTo>
                  <a:lnTo>
                    <a:pt x="5924" y="7833"/>
                  </a:lnTo>
                  <a:lnTo>
                    <a:pt x="5606" y="7953"/>
                  </a:lnTo>
                  <a:lnTo>
                    <a:pt x="5248" y="8032"/>
                  </a:lnTo>
                  <a:lnTo>
                    <a:pt x="4890" y="8112"/>
                  </a:lnTo>
                  <a:lnTo>
                    <a:pt x="4175" y="8112"/>
                  </a:lnTo>
                  <a:lnTo>
                    <a:pt x="3817" y="8032"/>
                  </a:lnTo>
                  <a:lnTo>
                    <a:pt x="3459" y="7953"/>
                  </a:lnTo>
                  <a:lnTo>
                    <a:pt x="3141" y="7833"/>
                  </a:lnTo>
                  <a:lnTo>
                    <a:pt x="2823" y="7674"/>
                  </a:lnTo>
                  <a:lnTo>
                    <a:pt x="2545" y="7515"/>
                  </a:lnTo>
                  <a:lnTo>
                    <a:pt x="2266" y="7277"/>
                  </a:lnTo>
                  <a:lnTo>
                    <a:pt x="1988" y="7078"/>
                  </a:lnTo>
                  <a:lnTo>
                    <a:pt x="1789" y="6800"/>
                  </a:lnTo>
                  <a:lnTo>
                    <a:pt x="1551" y="6521"/>
                  </a:lnTo>
                  <a:lnTo>
                    <a:pt x="1392" y="6243"/>
                  </a:lnTo>
                  <a:lnTo>
                    <a:pt x="1233" y="5925"/>
                  </a:lnTo>
                  <a:lnTo>
                    <a:pt x="1113" y="5607"/>
                  </a:lnTo>
                  <a:lnTo>
                    <a:pt x="1034" y="5249"/>
                  </a:lnTo>
                  <a:lnTo>
                    <a:pt x="954" y="4891"/>
                  </a:lnTo>
                  <a:lnTo>
                    <a:pt x="954" y="4533"/>
                  </a:lnTo>
                  <a:lnTo>
                    <a:pt x="954" y="4176"/>
                  </a:lnTo>
                  <a:lnTo>
                    <a:pt x="1034" y="3818"/>
                  </a:lnTo>
                  <a:lnTo>
                    <a:pt x="1113" y="3460"/>
                  </a:lnTo>
                  <a:lnTo>
                    <a:pt x="1233" y="3142"/>
                  </a:lnTo>
                  <a:lnTo>
                    <a:pt x="1392" y="2824"/>
                  </a:lnTo>
                  <a:lnTo>
                    <a:pt x="1551" y="2546"/>
                  </a:lnTo>
                  <a:lnTo>
                    <a:pt x="1789" y="2267"/>
                  </a:lnTo>
                  <a:lnTo>
                    <a:pt x="1988" y="1989"/>
                  </a:lnTo>
                  <a:lnTo>
                    <a:pt x="2266" y="1790"/>
                  </a:lnTo>
                  <a:lnTo>
                    <a:pt x="2545" y="1552"/>
                  </a:lnTo>
                  <a:lnTo>
                    <a:pt x="2823" y="1392"/>
                  </a:lnTo>
                  <a:lnTo>
                    <a:pt x="3141" y="1233"/>
                  </a:lnTo>
                  <a:lnTo>
                    <a:pt x="3459" y="1114"/>
                  </a:lnTo>
                  <a:lnTo>
                    <a:pt x="3817" y="1035"/>
                  </a:lnTo>
                  <a:lnTo>
                    <a:pt x="4175" y="955"/>
                  </a:lnTo>
                  <a:close/>
                  <a:moveTo>
                    <a:pt x="4533" y="1"/>
                  </a:moveTo>
                  <a:lnTo>
                    <a:pt x="4055" y="41"/>
                  </a:lnTo>
                  <a:lnTo>
                    <a:pt x="3618" y="80"/>
                  </a:lnTo>
                  <a:lnTo>
                    <a:pt x="3181" y="200"/>
                  </a:lnTo>
                  <a:lnTo>
                    <a:pt x="2783" y="359"/>
                  </a:lnTo>
                  <a:lnTo>
                    <a:pt x="2386" y="558"/>
                  </a:lnTo>
                  <a:lnTo>
                    <a:pt x="1988" y="756"/>
                  </a:lnTo>
                  <a:lnTo>
                    <a:pt x="1630" y="1035"/>
                  </a:lnTo>
                  <a:lnTo>
                    <a:pt x="1312" y="1313"/>
                  </a:lnTo>
                  <a:lnTo>
                    <a:pt x="1034" y="1631"/>
                  </a:lnTo>
                  <a:lnTo>
                    <a:pt x="755" y="1989"/>
                  </a:lnTo>
                  <a:lnTo>
                    <a:pt x="557" y="2386"/>
                  </a:lnTo>
                  <a:lnTo>
                    <a:pt x="358" y="2784"/>
                  </a:lnTo>
                  <a:lnTo>
                    <a:pt x="199" y="3182"/>
                  </a:lnTo>
                  <a:lnTo>
                    <a:pt x="80" y="3619"/>
                  </a:lnTo>
                  <a:lnTo>
                    <a:pt x="40" y="4056"/>
                  </a:lnTo>
                  <a:lnTo>
                    <a:pt x="0" y="4533"/>
                  </a:lnTo>
                  <a:lnTo>
                    <a:pt x="40" y="5011"/>
                  </a:lnTo>
                  <a:lnTo>
                    <a:pt x="80" y="5448"/>
                  </a:lnTo>
                  <a:lnTo>
                    <a:pt x="199" y="5885"/>
                  </a:lnTo>
                  <a:lnTo>
                    <a:pt x="358" y="6283"/>
                  </a:lnTo>
                  <a:lnTo>
                    <a:pt x="557" y="6680"/>
                  </a:lnTo>
                  <a:lnTo>
                    <a:pt x="755" y="7078"/>
                  </a:lnTo>
                  <a:lnTo>
                    <a:pt x="1034" y="7436"/>
                  </a:lnTo>
                  <a:lnTo>
                    <a:pt x="1312" y="7754"/>
                  </a:lnTo>
                  <a:lnTo>
                    <a:pt x="1630" y="8032"/>
                  </a:lnTo>
                  <a:lnTo>
                    <a:pt x="1988" y="8311"/>
                  </a:lnTo>
                  <a:lnTo>
                    <a:pt x="2386" y="8509"/>
                  </a:lnTo>
                  <a:lnTo>
                    <a:pt x="2783" y="8708"/>
                  </a:lnTo>
                  <a:lnTo>
                    <a:pt x="3181" y="8867"/>
                  </a:lnTo>
                  <a:lnTo>
                    <a:pt x="3618" y="8986"/>
                  </a:lnTo>
                  <a:lnTo>
                    <a:pt x="4055" y="9026"/>
                  </a:lnTo>
                  <a:lnTo>
                    <a:pt x="4533" y="9066"/>
                  </a:lnTo>
                  <a:lnTo>
                    <a:pt x="5010" y="9026"/>
                  </a:lnTo>
                  <a:lnTo>
                    <a:pt x="5447" y="8986"/>
                  </a:lnTo>
                  <a:lnTo>
                    <a:pt x="5884" y="8867"/>
                  </a:lnTo>
                  <a:lnTo>
                    <a:pt x="6282" y="8708"/>
                  </a:lnTo>
                  <a:lnTo>
                    <a:pt x="6680" y="8509"/>
                  </a:lnTo>
                  <a:lnTo>
                    <a:pt x="7077" y="8311"/>
                  </a:lnTo>
                  <a:lnTo>
                    <a:pt x="7435" y="8032"/>
                  </a:lnTo>
                  <a:lnTo>
                    <a:pt x="7753" y="7754"/>
                  </a:lnTo>
                  <a:lnTo>
                    <a:pt x="8031" y="7436"/>
                  </a:lnTo>
                  <a:lnTo>
                    <a:pt x="8310" y="7078"/>
                  </a:lnTo>
                  <a:lnTo>
                    <a:pt x="8508" y="6680"/>
                  </a:lnTo>
                  <a:lnTo>
                    <a:pt x="8707" y="6283"/>
                  </a:lnTo>
                  <a:lnTo>
                    <a:pt x="8866" y="5885"/>
                  </a:lnTo>
                  <a:lnTo>
                    <a:pt x="8986" y="5448"/>
                  </a:lnTo>
                  <a:lnTo>
                    <a:pt x="9025" y="5011"/>
                  </a:lnTo>
                  <a:lnTo>
                    <a:pt x="9065" y="4533"/>
                  </a:lnTo>
                  <a:lnTo>
                    <a:pt x="9025" y="4056"/>
                  </a:lnTo>
                  <a:lnTo>
                    <a:pt x="8986" y="3619"/>
                  </a:lnTo>
                  <a:lnTo>
                    <a:pt x="8866" y="3182"/>
                  </a:lnTo>
                  <a:lnTo>
                    <a:pt x="8707" y="2784"/>
                  </a:lnTo>
                  <a:lnTo>
                    <a:pt x="8508" y="2386"/>
                  </a:lnTo>
                  <a:lnTo>
                    <a:pt x="8310" y="1989"/>
                  </a:lnTo>
                  <a:lnTo>
                    <a:pt x="8031" y="1631"/>
                  </a:lnTo>
                  <a:lnTo>
                    <a:pt x="7753" y="1313"/>
                  </a:lnTo>
                  <a:lnTo>
                    <a:pt x="7435" y="1035"/>
                  </a:lnTo>
                  <a:lnTo>
                    <a:pt x="7077" y="756"/>
                  </a:lnTo>
                  <a:lnTo>
                    <a:pt x="6680" y="558"/>
                  </a:lnTo>
                  <a:lnTo>
                    <a:pt x="6282" y="359"/>
                  </a:lnTo>
                  <a:lnTo>
                    <a:pt x="5884" y="200"/>
                  </a:lnTo>
                  <a:lnTo>
                    <a:pt x="5447" y="80"/>
                  </a:lnTo>
                  <a:lnTo>
                    <a:pt x="5010" y="41"/>
                  </a:lnTo>
                  <a:lnTo>
                    <a:pt x="45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79">
              <a:extLst>
                <a:ext uri="{FF2B5EF4-FFF2-40B4-BE49-F238E27FC236}">
                  <a16:creationId xmlns:a16="http://schemas.microsoft.com/office/drawing/2014/main" id="{4C28B1A3-603F-5CF6-461F-C33EC07EB57A}"/>
                </a:ext>
              </a:extLst>
            </p:cNvPr>
            <p:cNvSpPr/>
            <p:nvPr/>
          </p:nvSpPr>
          <p:spPr>
            <a:xfrm>
              <a:off x="1729150" y="2316225"/>
              <a:ext cx="150745" cy="150745"/>
            </a:xfrm>
            <a:custGeom>
              <a:avLst/>
              <a:gdLst/>
              <a:ahLst/>
              <a:cxnLst/>
              <a:rect l="l" t="t" r="r" b="b"/>
              <a:pathLst>
                <a:path w="9066" h="9066" extrusionOk="0">
                  <a:moveTo>
                    <a:pt x="4890" y="955"/>
                  </a:moveTo>
                  <a:lnTo>
                    <a:pt x="5248" y="1035"/>
                  </a:lnTo>
                  <a:lnTo>
                    <a:pt x="5606" y="1114"/>
                  </a:lnTo>
                  <a:lnTo>
                    <a:pt x="5924" y="1233"/>
                  </a:lnTo>
                  <a:lnTo>
                    <a:pt x="6242" y="1392"/>
                  </a:lnTo>
                  <a:lnTo>
                    <a:pt x="6521" y="1552"/>
                  </a:lnTo>
                  <a:lnTo>
                    <a:pt x="6799" y="1790"/>
                  </a:lnTo>
                  <a:lnTo>
                    <a:pt x="7077" y="1989"/>
                  </a:lnTo>
                  <a:lnTo>
                    <a:pt x="7276" y="2267"/>
                  </a:lnTo>
                  <a:lnTo>
                    <a:pt x="7515" y="2546"/>
                  </a:lnTo>
                  <a:lnTo>
                    <a:pt x="7674" y="2824"/>
                  </a:lnTo>
                  <a:lnTo>
                    <a:pt x="7833" y="3142"/>
                  </a:lnTo>
                  <a:lnTo>
                    <a:pt x="7952" y="3460"/>
                  </a:lnTo>
                  <a:lnTo>
                    <a:pt x="8031" y="3818"/>
                  </a:lnTo>
                  <a:lnTo>
                    <a:pt x="8111" y="4176"/>
                  </a:lnTo>
                  <a:lnTo>
                    <a:pt x="8111" y="4533"/>
                  </a:lnTo>
                  <a:lnTo>
                    <a:pt x="8111" y="4891"/>
                  </a:lnTo>
                  <a:lnTo>
                    <a:pt x="8031" y="5249"/>
                  </a:lnTo>
                  <a:lnTo>
                    <a:pt x="7952" y="5607"/>
                  </a:lnTo>
                  <a:lnTo>
                    <a:pt x="7833" y="5925"/>
                  </a:lnTo>
                  <a:lnTo>
                    <a:pt x="7674" y="6243"/>
                  </a:lnTo>
                  <a:lnTo>
                    <a:pt x="7515" y="6521"/>
                  </a:lnTo>
                  <a:lnTo>
                    <a:pt x="7276" y="6800"/>
                  </a:lnTo>
                  <a:lnTo>
                    <a:pt x="7077" y="7078"/>
                  </a:lnTo>
                  <a:lnTo>
                    <a:pt x="6799" y="7277"/>
                  </a:lnTo>
                  <a:lnTo>
                    <a:pt x="6521" y="7515"/>
                  </a:lnTo>
                  <a:lnTo>
                    <a:pt x="6242" y="7674"/>
                  </a:lnTo>
                  <a:lnTo>
                    <a:pt x="5924" y="7833"/>
                  </a:lnTo>
                  <a:lnTo>
                    <a:pt x="5606" y="7953"/>
                  </a:lnTo>
                  <a:lnTo>
                    <a:pt x="5248" y="8032"/>
                  </a:lnTo>
                  <a:lnTo>
                    <a:pt x="4890" y="8112"/>
                  </a:lnTo>
                  <a:lnTo>
                    <a:pt x="4175" y="8112"/>
                  </a:lnTo>
                  <a:lnTo>
                    <a:pt x="3817" y="8032"/>
                  </a:lnTo>
                  <a:lnTo>
                    <a:pt x="3459" y="7953"/>
                  </a:lnTo>
                  <a:lnTo>
                    <a:pt x="3141" y="7833"/>
                  </a:lnTo>
                  <a:lnTo>
                    <a:pt x="2823" y="7674"/>
                  </a:lnTo>
                  <a:lnTo>
                    <a:pt x="2545" y="7515"/>
                  </a:lnTo>
                  <a:lnTo>
                    <a:pt x="2266" y="7277"/>
                  </a:lnTo>
                  <a:lnTo>
                    <a:pt x="1988" y="7078"/>
                  </a:lnTo>
                  <a:lnTo>
                    <a:pt x="1789" y="6800"/>
                  </a:lnTo>
                  <a:lnTo>
                    <a:pt x="1551" y="6521"/>
                  </a:lnTo>
                  <a:lnTo>
                    <a:pt x="1392" y="6243"/>
                  </a:lnTo>
                  <a:lnTo>
                    <a:pt x="1233" y="5925"/>
                  </a:lnTo>
                  <a:lnTo>
                    <a:pt x="1113" y="5607"/>
                  </a:lnTo>
                  <a:lnTo>
                    <a:pt x="1034" y="5249"/>
                  </a:lnTo>
                  <a:lnTo>
                    <a:pt x="954" y="4891"/>
                  </a:lnTo>
                  <a:lnTo>
                    <a:pt x="954" y="4533"/>
                  </a:lnTo>
                  <a:lnTo>
                    <a:pt x="954" y="4176"/>
                  </a:lnTo>
                  <a:lnTo>
                    <a:pt x="1034" y="3818"/>
                  </a:lnTo>
                  <a:lnTo>
                    <a:pt x="1113" y="3460"/>
                  </a:lnTo>
                  <a:lnTo>
                    <a:pt x="1233" y="3142"/>
                  </a:lnTo>
                  <a:lnTo>
                    <a:pt x="1392" y="2824"/>
                  </a:lnTo>
                  <a:lnTo>
                    <a:pt x="1551" y="2546"/>
                  </a:lnTo>
                  <a:lnTo>
                    <a:pt x="1789" y="2267"/>
                  </a:lnTo>
                  <a:lnTo>
                    <a:pt x="1988" y="1989"/>
                  </a:lnTo>
                  <a:lnTo>
                    <a:pt x="2266" y="1790"/>
                  </a:lnTo>
                  <a:lnTo>
                    <a:pt x="2545" y="1552"/>
                  </a:lnTo>
                  <a:lnTo>
                    <a:pt x="2823" y="1392"/>
                  </a:lnTo>
                  <a:lnTo>
                    <a:pt x="3141" y="1233"/>
                  </a:lnTo>
                  <a:lnTo>
                    <a:pt x="3459" y="1114"/>
                  </a:lnTo>
                  <a:lnTo>
                    <a:pt x="3817" y="1035"/>
                  </a:lnTo>
                  <a:lnTo>
                    <a:pt x="4175" y="955"/>
                  </a:lnTo>
                  <a:close/>
                  <a:moveTo>
                    <a:pt x="4533" y="1"/>
                  </a:moveTo>
                  <a:lnTo>
                    <a:pt x="4055" y="41"/>
                  </a:lnTo>
                  <a:lnTo>
                    <a:pt x="3618" y="80"/>
                  </a:lnTo>
                  <a:lnTo>
                    <a:pt x="3181" y="200"/>
                  </a:lnTo>
                  <a:lnTo>
                    <a:pt x="2783" y="359"/>
                  </a:lnTo>
                  <a:lnTo>
                    <a:pt x="2386" y="558"/>
                  </a:lnTo>
                  <a:lnTo>
                    <a:pt x="1988" y="756"/>
                  </a:lnTo>
                  <a:lnTo>
                    <a:pt x="1630" y="1035"/>
                  </a:lnTo>
                  <a:lnTo>
                    <a:pt x="1312" y="1313"/>
                  </a:lnTo>
                  <a:lnTo>
                    <a:pt x="1034" y="1631"/>
                  </a:lnTo>
                  <a:lnTo>
                    <a:pt x="755" y="1989"/>
                  </a:lnTo>
                  <a:lnTo>
                    <a:pt x="557" y="2386"/>
                  </a:lnTo>
                  <a:lnTo>
                    <a:pt x="358" y="2784"/>
                  </a:lnTo>
                  <a:lnTo>
                    <a:pt x="199" y="3182"/>
                  </a:lnTo>
                  <a:lnTo>
                    <a:pt x="80" y="3619"/>
                  </a:lnTo>
                  <a:lnTo>
                    <a:pt x="40" y="4056"/>
                  </a:lnTo>
                  <a:lnTo>
                    <a:pt x="0" y="4533"/>
                  </a:lnTo>
                  <a:lnTo>
                    <a:pt x="40" y="5011"/>
                  </a:lnTo>
                  <a:lnTo>
                    <a:pt x="80" y="5448"/>
                  </a:lnTo>
                  <a:lnTo>
                    <a:pt x="199" y="5885"/>
                  </a:lnTo>
                  <a:lnTo>
                    <a:pt x="358" y="6283"/>
                  </a:lnTo>
                  <a:lnTo>
                    <a:pt x="557" y="6680"/>
                  </a:lnTo>
                  <a:lnTo>
                    <a:pt x="755" y="7078"/>
                  </a:lnTo>
                  <a:lnTo>
                    <a:pt x="1034" y="7436"/>
                  </a:lnTo>
                  <a:lnTo>
                    <a:pt x="1312" y="7754"/>
                  </a:lnTo>
                  <a:lnTo>
                    <a:pt x="1630" y="8032"/>
                  </a:lnTo>
                  <a:lnTo>
                    <a:pt x="1988" y="8311"/>
                  </a:lnTo>
                  <a:lnTo>
                    <a:pt x="2386" y="8509"/>
                  </a:lnTo>
                  <a:lnTo>
                    <a:pt x="2783" y="8708"/>
                  </a:lnTo>
                  <a:lnTo>
                    <a:pt x="3181" y="8867"/>
                  </a:lnTo>
                  <a:lnTo>
                    <a:pt x="3618" y="8986"/>
                  </a:lnTo>
                  <a:lnTo>
                    <a:pt x="4055" y="9026"/>
                  </a:lnTo>
                  <a:lnTo>
                    <a:pt x="4533" y="9066"/>
                  </a:lnTo>
                  <a:lnTo>
                    <a:pt x="5010" y="9026"/>
                  </a:lnTo>
                  <a:lnTo>
                    <a:pt x="5447" y="8986"/>
                  </a:lnTo>
                  <a:lnTo>
                    <a:pt x="5884" y="8867"/>
                  </a:lnTo>
                  <a:lnTo>
                    <a:pt x="6282" y="8708"/>
                  </a:lnTo>
                  <a:lnTo>
                    <a:pt x="6680" y="8509"/>
                  </a:lnTo>
                  <a:lnTo>
                    <a:pt x="7077" y="8311"/>
                  </a:lnTo>
                  <a:lnTo>
                    <a:pt x="7435" y="8032"/>
                  </a:lnTo>
                  <a:lnTo>
                    <a:pt x="7753" y="7754"/>
                  </a:lnTo>
                  <a:lnTo>
                    <a:pt x="8031" y="7436"/>
                  </a:lnTo>
                  <a:lnTo>
                    <a:pt x="8310" y="7078"/>
                  </a:lnTo>
                  <a:lnTo>
                    <a:pt x="8508" y="6680"/>
                  </a:lnTo>
                  <a:lnTo>
                    <a:pt x="8707" y="6283"/>
                  </a:lnTo>
                  <a:lnTo>
                    <a:pt x="8866" y="5885"/>
                  </a:lnTo>
                  <a:lnTo>
                    <a:pt x="8986" y="5448"/>
                  </a:lnTo>
                  <a:lnTo>
                    <a:pt x="9025" y="5011"/>
                  </a:lnTo>
                  <a:lnTo>
                    <a:pt x="9065" y="4533"/>
                  </a:lnTo>
                  <a:lnTo>
                    <a:pt x="9025" y="4056"/>
                  </a:lnTo>
                  <a:lnTo>
                    <a:pt x="8986" y="3619"/>
                  </a:lnTo>
                  <a:lnTo>
                    <a:pt x="8866" y="3182"/>
                  </a:lnTo>
                  <a:lnTo>
                    <a:pt x="8707" y="2784"/>
                  </a:lnTo>
                  <a:lnTo>
                    <a:pt x="8508" y="2386"/>
                  </a:lnTo>
                  <a:lnTo>
                    <a:pt x="8310" y="1989"/>
                  </a:lnTo>
                  <a:lnTo>
                    <a:pt x="8031" y="1631"/>
                  </a:lnTo>
                  <a:lnTo>
                    <a:pt x="7753" y="1313"/>
                  </a:lnTo>
                  <a:lnTo>
                    <a:pt x="7435" y="1035"/>
                  </a:lnTo>
                  <a:lnTo>
                    <a:pt x="7077" y="756"/>
                  </a:lnTo>
                  <a:lnTo>
                    <a:pt x="6680" y="558"/>
                  </a:lnTo>
                  <a:lnTo>
                    <a:pt x="6282" y="359"/>
                  </a:lnTo>
                  <a:lnTo>
                    <a:pt x="5884" y="200"/>
                  </a:lnTo>
                  <a:lnTo>
                    <a:pt x="5447" y="80"/>
                  </a:lnTo>
                  <a:lnTo>
                    <a:pt x="5010" y="41"/>
                  </a:lnTo>
                  <a:lnTo>
                    <a:pt x="45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1567;p79">
            <a:extLst>
              <a:ext uri="{FF2B5EF4-FFF2-40B4-BE49-F238E27FC236}">
                <a16:creationId xmlns:a16="http://schemas.microsoft.com/office/drawing/2014/main" id="{A7745188-8361-11EC-1749-2D63097EDCED}"/>
              </a:ext>
            </a:extLst>
          </p:cNvPr>
          <p:cNvSpPr/>
          <p:nvPr/>
        </p:nvSpPr>
        <p:spPr>
          <a:xfrm>
            <a:off x="540102" y="4389645"/>
            <a:ext cx="485906" cy="485906"/>
          </a:xfrm>
          <a:prstGeom prst="ellipse">
            <a:avLst/>
          </a:prstGeom>
          <a:gradFill>
            <a:gsLst>
              <a:gs pos="0">
                <a:srgbClr val="34D1F0"/>
              </a:gs>
              <a:gs pos="100000">
                <a:srgbClr val="F30497">
                  <a:alpha val="33725"/>
                </a:srgbClr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3" name="Google Shape;1568;p79">
            <a:extLst>
              <a:ext uri="{FF2B5EF4-FFF2-40B4-BE49-F238E27FC236}">
                <a16:creationId xmlns:a16="http://schemas.microsoft.com/office/drawing/2014/main" id="{04760BE3-3F7F-9B7F-DE93-72D7A271D8C7}"/>
              </a:ext>
            </a:extLst>
          </p:cNvPr>
          <p:cNvSpPr txBox="1">
            <a:spLocks/>
          </p:cNvSpPr>
          <p:nvPr/>
        </p:nvSpPr>
        <p:spPr>
          <a:xfrm>
            <a:off x="456360" y="4389643"/>
            <a:ext cx="653387" cy="485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900"/>
              <a:buFont typeface="Rubik"/>
              <a:buNone/>
              <a:defRPr sz="5200" b="1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900"/>
              <a:buFont typeface="Rubik"/>
              <a:buNone/>
              <a:defRPr sz="6900" b="1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900"/>
              <a:buFont typeface="Rubik"/>
              <a:buNone/>
              <a:defRPr sz="6900" b="1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900"/>
              <a:buFont typeface="Rubik"/>
              <a:buNone/>
              <a:defRPr sz="6900" b="1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900"/>
              <a:buFont typeface="Rubik"/>
              <a:buNone/>
              <a:defRPr sz="6900" b="1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900"/>
              <a:buFont typeface="Rubik"/>
              <a:buNone/>
              <a:defRPr sz="6900" b="1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900"/>
              <a:buFont typeface="Rubik"/>
              <a:buNone/>
              <a:defRPr sz="6900" b="1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900"/>
              <a:buFont typeface="Rubik"/>
              <a:buNone/>
              <a:defRPr sz="6900" b="1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900"/>
              <a:buFont typeface="Rubik"/>
              <a:buNone/>
              <a:defRPr sz="6900" b="1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r>
              <a:rPr lang="en" sz="2000" dirty="0"/>
              <a:t>05</a:t>
            </a:r>
          </a:p>
        </p:txBody>
      </p:sp>
    </p:spTree>
    <p:extLst>
      <p:ext uri="{BB962C8B-B14F-4D97-AF65-F5344CB8AC3E}">
        <p14:creationId xmlns:p14="http://schemas.microsoft.com/office/powerpoint/2010/main" val="12599775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9">
          <a:extLst>
            <a:ext uri="{FF2B5EF4-FFF2-40B4-BE49-F238E27FC236}">
              <a16:creationId xmlns:a16="http://schemas.microsoft.com/office/drawing/2014/main" id="{E6EE728F-6E74-4668-524A-DB7DF044F1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72" name="Google Shape;1272;p73">
            <a:extLst>
              <a:ext uri="{FF2B5EF4-FFF2-40B4-BE49-F238E27FC236}">
                <a16:creationId xmlns:a16="http://schemas.microsoft.com/office/drawing/2014/main" id="{8DDA8866-9891-89F7-4D1B-0B1511531BA0}"/>
              </a:ext>
            </a:extLst>
          </p:cNvPr>
          <p:cNvGrpSpPr/>
          <p:nvPr/>
        </p:nvGrpSpPr>
        <p:grpSpPr>
          <a:xfrm>
            <a:off x="1602275" y="1202299"/>
            <a:ext cx="559768" cy="1062642"/>
            <a:chOff x="1502500" y="1320275"/>
            <a:chExt cx="604045" cy="1146695"/>
          </a:xfrm>
        </p:grpSpPr>
        <p:sp>
          <p:nvSpPr>
            <p:cNvPr id="1273" name="Google Shape;1273;p73">
              <a:extLst>
                <a:ext uri="{FF2B5EF4-FFF2-40B4-BE49-F238E27FC236}">
                  <a16:creationId xmlns:a16="http://schemas.microsoft.com/office/drawing/2014/main" id="{8B72384F-75FC-72F4-DDB1-03DFA6BA588E}"/>
                </a:ext>
              </a:extLst>
            </p:cNvPr>
            <p:cNvSpPr/>
            <p:nvPr/>
          </p:nvSpPr>
          <p:spPr>
            <a:xfrm>
              <a:off x="1619050" y="1320275"/>
              <a:ext cx="276694" cy="276694"/>
            </a:xfrm>
            <a:custGeom>
              <a:avLst/>
              <a:gdLst/>
              <a:ahLst/>
              <a:cxnLst/>
              <a:rect l="l" t="t" r="r" b="b"/>
              <a:pathLst>
                <a:path w="9066" h="9066" extrusionOk="0">
                  <a:moveTo>
                    <a:pt x="4890" y="955"/>
                  </a:moveTo>
                  <a:lnTo>
                    <a:pt x="5248" y="1035"/>
                  </a:lnTo>
                  <a:lnTo>
                    <a:pt x="5606" y="1114"/>
                  </a:lnTo>
                  <a:lnTo>
                    <a:pt x="5924" y="1233"/>
                  </a:lnTo>
                  <a:lnTo>
                    <a:pt x="6242" y="1392"/>
                  </a:lnTo>
                  <a:lnTo>
                    <a:pt x="6521" y="1552"/>
                  </a:lnTo>
                  <a:lnTo>
                    <a:pt x="6799" y="1790"/>
                  </a:lnTo>
                  <a:lnTo>
                    <a:pt x="7077" y="1989"/>
                  </a:lnTo>
                  <a:lnTo>
                    <a:pt x="7276" y="2267"/>
                  </a:lnTo>
                  <a:lnTo>
                    <a:pt x="7515" y="2546"/>
                  </a:lnTo>
                  <a:lnTo>
                    <a:pt x="7674" y="2824"/>
                  </a:lnTo>
                  <a:lnTo>
                    <a:pt x="7833" y="3142"/>
                  </a:lnTo>
                  <a:lnTo>
                    <a:pt x="7952" y="3460"/>
                  </a:lnTo>
                  <a:lnTo>
                    <a:pt x="8031" y="3818"/>
                  </a:lnTo>
                  <a:lnTo>
                    <a:pt x="8111" y="4176"/>
                  </a:lnTo>
                  <a:lnTo>
                    <a:pt x="8111" y="4533"/>
                  </a:lnTo>
                  <a:lnTo>
                    <a:pt x="8111" y="4891"/>
                  </a:lnTo>
                  <a:lnTo>
                    <a:pt x="8031" y="5249"/>
                  </a:lnTo>
                  <a:lnTo>
                    <a:pt x="7952" y="5607"/>
                  </a:lnTo>
                  <a:lnTo>
                    <a:pt x="7833" y="5925"/>
                  </a:lnTo>
                  <a:lnTo>
                    <a:pt x="7674" y="6243"/>
                  </a:lnTo>
                  <a:lnTo>
                    <a:pt x="7515" y="6521"/>
                  </a:lnTo>
                  <a:lnTo>
                    <a:pt x="7276" y="6800"/>
                  </a:lnTo>
                  <a:lnTo>
                    <a:pt x="7077" y="7078"/>
                  </a:lnTo>
                  <a:lnTo>
                    <a:pt x="6799" y="7277"/>
                  </a:lnTo>
                  <a:lnTo>
                    <a:pt x="6521" y="7515"/>
                  </a:lnTo>
                  <a:lnTo>
                    <a:pt x="6242" y="7674"/>
                  </a:lnTo>
                  <a:lnTo>
                    <a:pt x="5924" y="7833"/>
                  </a:lnTo>
                  <a:lnTo>
                    <a:pt x="5606" y="7953"/>
                  </a:lnTo>
                  <a:lnTo>
                    <a:pt x="5248" y="8032"/>
                  </a:lnTo>
                  <a:lnTo>
                    <a:pt x="4890" y="8112"/>
                  </a:lnTo>
                  <a:lnTo>
                    <a:pt x="4175" y="8112"/>
                  </a:lnTo>
                  <a:lnTo>
                    <a:pt x="3817" y="8032"/>
                  </a:lnTo>
                  <a:lnTo>
                    <a:pt x="3459" y="7953"/>
                  </a:lnTo>
                  <a:lnTo>
                    <a:pt x="3141" y="7833"/>
                  </a:lnTo>
                  <a:lnTo>
                    <a:pt x="2823" y="7674"/>
                  </a:lnTo>
                  <a:lnTo>
                    <a:pt x="2545" y="7515"/>
                  </a:lnTo>
                  <a:lnTo>
                    <a:pt x="2266" y="7277"/>
                  </a:lnTo>
                  <a:lnTo>
                    <a:pt x="1988" y="7078"/>
                  </a:lnTo>
                  <a:lnTo>
                    <a:pt x="1789" y="6800"/>
                  </a:lnTo>
                  <a:lnTo>
                    <a:pt x="1551" y="6521"/>
                  </a:lnTo>
                  <a:lnTo>
                    <a:pt x="1392" y="6243"/>
                  </a:lnTo>
                  <a:lnTo>
                    <a:pt x="1233" y="5925"/>
                  </a:lnTo>
                  <a:lnTo>
                    <a:pt x="1113" y="5607"/>
                  </a:lnTo>
                  <a:lnTo>
                    <a:pt x="1034" y="5249"/>
                  </a:lnTo>
                  <a:lnTo>
                    <a:pt x="954" y="4891"/>
                  </a:lnTo>
                  <a:lnTo>
                    <a:pt x="954" y="4533"/>
                  </a:lnTo>
                  <a:lnTo>
                    <a:pt x="954" y="4176"/>
                  </a:lnTo>
                  <a:lnTo>
                    <a:pt x="1034" y="3818"/>
                  </a:lnTo>
                  <a:lnTo>
                    <a:pt x="1113" y="3460"/>
                  </a:lnTo>
                  <a:lnTo>
                    <a:pt x="1233" y="3142"/>
                  </a:lnTo>
                  <a:lnTo>
                    <a:pt x="1392" y="2824"/>
                  </a:lnTo>
                  <a:lnTo>
                    <a:pt x="1551" y="2546"/>
                  </a:lnTo>
                  <a:lnTo>
                    <a:pt x="1789" y="2267"/>
                  </a:lnTo>
                  <a:lnTo>
                    <a:pt x="1988" y="1989"/>
                  </a:lnTo>
                  <a:lnTo>
                    <a:pt x="2266" y="1790"/>
                  </a:lnTo>
                  <a:lnTo>
                    <a:pt x="2545" y="1552"/>
                  </a:lnTo>
                  <a:lnTo>
                    <a:pt x="2823" y="1392"/>
                  </a:lnTo>
                  <a:lnTo>
                    <a:pt x="3141" y="1233"/>
                  </a:lnTo>
                  <a:lnTo>
                    <a:pt x="3459" y="1114"/>
                  </a:lnTo>
                  <a:lnTo>
                    <a:pt x="3817" y="1035"/>
                  </a:lnTo>
                  <a:lnTo>
                    <a:pt x="4175" y="955"/>
                  </a:lnTo>
                  <a:close/>
                  <a:moveTo>
                    <a:pt x="4533" y="1"/>
                  </a:moveTo>
                  <a:lnTo>
                    <a:pt x="4055" y="41"/>
                  </a:lnTo>
                  <a:lnTo>
                    <a:pt x="3618" y="80"/>
                  </a:lnTo>
                  <a:lnTo>
                    <a:pt x="3181" y="200"/>
                  </a:lnTo>
                  <a:lnTo>
                    <a:pt x="2783" y="359"/>
                  </a:lnTo>
                  <a:lnTo>
                    <a:pt x="2386" y="558"/>
                  </a:lnTo>
                  <a:lnTo>
                    <a:pt x="1988" y="756"/>
                  </a:lnTo>
                  <a:lnTo>
                    <a:pt x="1630" y="1035"/>
                  </a:lnTo>
                  <a:lnTo>
                    <a:pt x="1312" y="1313"/>
                  </a:lnTo>
                  <a:lnTo>
                    <a:pt x="1034" y="1631"/>
                  </a:lnTo>
                  <a:lnTo>
                    <a:pt x="755" y="1989"/>
                  </a:lnTo>
                  <a:lnTo>
                    <a:pt x="557" y="2386"/>
                  </a:lnTo>
                  <a:lnTo>
                    <a:pt x="358" y="2784"/>
                  </a:lnTo>
                  <a:lnTo>
                    <a:pt x="199" y="3182"/>
                  </a:lnTo>
                  <a:lnTo>
                    <a:pt x="80" y="3619"/>
                  </a:lnTo>
                  <a:lnTo>
                    <a:pt x="40" y="4056"/>
                  </a:lnTo>
                  <a:lnTo>
                    <a:pt x="0" y="4533"/>
                  </a:lnTo>
                  <a:lnTo>
                    <a:pt x="40" y="5011"/>
                  </a:lnTo>
                  <a:lnTo>
                    <a:pt x="80" y="5448"/>
                  </a:lnTo>
                  <a:lnTo>
                    <a:pt x="199" y="5885"/>
                  </a:lnTo>
                  <a:lnTo>
                    <a:pt x="358" y="6283"/>
                  </a:lnTo>
                  <a:lnTo>
                    <a:pt x="557" y="6680"/>
                  </a:lnTo>
                  <a:lnTo>
                    <a:pt x="755" y="7078"/>
                  </a:lnTo>
                  <a:lnTo>
                    <a:pt x="1034" y="7436"/>
                  </a:lnTo>
                  <a:lnTo>
                    <a:pt x="1312" y="7754"/>
                  </a:lnTo>
                  <a:lnTo>
                    <a:pt x="1630" y="8032"/>
                  </a:lnTo>
                  <a:lnTo>
                    <a:pt x="1988" y="8311"/>
                  </a:lnTo>
                  <a:lnTo>
                    <a:pt x="2386" y="8509"/>
                  </a:lnTo>
                  <a:lnTo>
                    <a:pt x="2783" y="8708"/>
                  </a:lnTo>
                  <a:lnTo>
                    <a:pt x="3181" y="8867"/>
                  </a:lnTo>
                  <a:lnTo>
                    <a:pt x="3618" y="8986"/>
                  </a:lnTo>
                  <a:lnTo>
                    <a:pt x="4055" y="9026"/>
                  </a:lnTo>
                  <a:lnTo>
                    <a:pt x="4533" y="9066"/>
                  </a:lnTo>
                  <a:lnTo>
                    <a:pt x="5010" y="9026"/>
                  </a:lnTo>
                  <a:lnTo>
                    <a:pt x="5447" y="8986"/>
                  </a:lnTo>
                  <a:lnTo>
                    <a:pt x="5884" y="8867"/>
                  </a:lnTo>
                  <a:lnTo>
                    <a:pt x="6282" y="8708"/>
                  </a:lnTo>
                  <a:lnTo>
                    <a:pt x="6680" y="8509"/>
                  </a:lnTo>
                  <a:lnTo>
                    <a:pt x="7077" y="8311"/>
                  </a:lnTo>
                  <a:lnTo>
                    <a:pt x="7435" y="8032"/>
                  </a:lnTo>
                  <a:lnTo>
                    <a:pt x="7753" y="7754"/>
                  </a:lnTo>
                  <a:lnTo>
                    <a:pt x="8031" y="7436"/>
                  </a:lnTo>
                  <a:lnTo>
                    <a:pt x="8310" y="7078"/>
                  </a:lnTo>
                  <a:lnTo>
                    <a:pt x="8508" y="6680"/>
                  </a:lnTo>
                  <a:lnTo>
                    <a:pt x="8707" y="6283"/>
                  </a:lnTo>
                  <a:lnTo>
                    <a:pt x="8866" y="5885"/>
                  </a:lnTo>
                  <a:lnTo>
                    <a:pt x="8986" y="5448"/>
                  </a:lnTo>
                  <a:lnTo>
                    <a:pt x="9025" y="5011"/>
                  </a:lnTo>
                  <a:lnTo>
                    <a:pt x="9065" y="4533"/>
                  </a:lnTo>
                  <a:lnTo>
                    <a:pt x="9025" y="4056"/>
                  </a:lnTo>
                  <a:lnTo>
                    <a:pt x="8986" y="3619"/>
                  </a:lnTo>
                  <a:lnTo>
                    <a:pt x="8866" y="3182"/>
                  </a:lnTo>
                  <a:lnTo>
                    <a:pt x="8707" y="2784"/>
                  </a:lnTo>
                  <a:lnTo>
                    <a:pt x="8508" y="2386"/>
                  </a:lnTo>
                  <a:lnTo>
                    <a:pt x="8310" y="1989"/>
                  </a:lnTo>
                  <a:lnTo>
                    <a:pt x="8031" y="1631"/>
                  </a:lnTo>
                  <a:lnTo>
                    <a:pt x="7753" y="1313"/>
                  </a:lnTo>
                  <a:lnTo>
                    <a:pt x="7435" y="1035"/>
                  </a:lnTo>
                  <a:lnTo>
                    <a:pt x="7077" y="756"/>
                  </a:lnTo>
                  <a:lnTo>
                    <a:pt x="6680" y="558"/>
                  </a:lnTo>
                  <a:lnTo>
                    <a:pt x="6282" y="359"/>
                  </a:lnTo>
                  <a:lnTo>
                    <a:pt x="5884" y="200"/>
                  </a:lnTo>
                  <a:lnTo>
                    <a:pt x="5447" y="80"/>
                  </a:lnTo>
                  <a:lnTo>
                    <a:pt x="5010" y="41"/>
                  </a:lnTo>
                  <a:lnTo>
                    <a:pt x="45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73">
              <a:extLst>
                <a:ext uri="{FF2B5EF4-FFF2-40B4-BE49-F238E27FC236}">
                  <a16:creationId xmlns:a16="http://schemas.microsoft.com/office/drawing/2014/main" id="{57FD0AB1-EBEA-4D81-CB12-65D969F472DD}"/>
                </a:ext>
              </a:extLst>
            </p:cNvPr>
            <p:cNvSpPr/>
            <p:nvPr/>
          </p:nvSpPr>
          <p:spPr>
            <a:xfrm>
              <a:off x="1955800" y="1790575"/>
              <a:ext cx="150745" cy="150745"/>
            </a:xfrm>
            <a:custGeom>
              <a:avLst/>
              <a:gdLst/>
              <a:ahLst/>
              <a:cxnLst/>
              <a:rect l="l" t="t" r="r" b="b"/>
              <a:pathLst>
                <a:path w="9066" h="9066" extrusionOk="0">
                  <a:moveTo>
                    <a:pt x="4890" y="955"/>
                  </a:moveTo>
                  <a:lnTo>
                    <a:pt x="5248" y="1035"/>
                  </a:lnTo>
                  <a:lnTo>
                    <a:pt x="5606" y="1114"/>
                  </a:lnTo>
                  <a:lnTo>
                    <a:pt x="5924" y="1233"/>
                  </a:lnTo>
                  <a:lnTo>
                    <a:pt x="6242" y="1392"/>
                  </a:lnTo>
                  <a:lnTo>
                    <a:pt x="6521" y="1552"/>
                  </a:lnTo>
                  <a:lnTo>
                    <a:pt x="6799" y="1790"/>
                  </a:lnTo>
                  <a:lnTo>
                    <a:pt x="7077" y="1989"/>
                  </a:lnTo>
                  <a:lnTo>
                    <a:pt x="7276" y="2267"/>
                  </a:lnTo>
                  <a:lnTo>
                    <a:pt x="7515" y="2546"/>
                  </a:lnTo>
                  <a:lnTo>
                    <a:pt x="7674" y="2824"/>
                  </a:lnTo>
                  <a:lnTo>
                    <a:pt x="7833" y="3142"/>
                  </a:lnTo>
                  <a:lnTo>
                    <a:pt x="7952" y="3460"/>
                  </a:lnTo>
                  <a:lnTo>
                    <a:pt x="8031" y="3818"/>
                  </a:lnTo>
                  <a:lnTo>
                    <a:pt x="8111" y="4176"/>
                  </a:lnTo>
                  <a:lnTo>
                    <a:pt x="8111" y="4533"/>
                  </a:lnTo>
                  <a:lnTo>
                    <a:pt x="8111" y="4891"/>
                  </a:lnTo>
                  <a:lnTo>
                    <a:pt x="8031" y="5249"/>
                  </a:lnTo>
                  <a:lnTo>
                    <a:pt x="7952" y="5607"/>
                  </a:lnTo>
                  <a:lnTo>
                    <a:pt x="7833" y="5925"/>
                  </a:lnTo>
                  <a:lnTo>
                    <a:pt x="7674" y="6243"/>
                  </a:lnTo>
                  <a:lnTo>
                    <a:pt x="7515" y="6521"/>
                  </a:lnTo>
                  <a:lnTo>
                    <a:pt x="7276" y="6800"/>
                  </a:lnTo>
                  <a:lnTo>
                    <a:pt x="7077" y="7078"/>
                  </a:lnTo>
                  <a:lnTo>
                    <a:pt x="6799" y="7277"/>
                  </a:lnTo>
                  <a:lnTo>
                    <a:pt x="6521" y="7515"/>
                  </a:lnTo>
                  <a:lnTo>
                    <a:pt x="6242" y="7674"/>
                  </a:lnTo>
                  <a:lnTo>
                    <a:pt x="5924" y="7833"/>
                  </a:lnTo>
                  <a:lnTo>
                    <a:pt x="5606" y="7953"/>
                  </a:lnTo>
                  <a:lnTo>
                    <a:pt x="5248" y="8032"/>
                  </a:lnTo>
                  <a:lnTo>
                    <a:pt x="4890" y="8112"/>
                  </a:lnTo>
                  <a:lnTo>
                    <a:pt x="4175" y="8112"/>
                  </a:lnTo>
                  <a:lnTo>
                    <a:pt x="3817" y="8032"/>
                  </a:lnTo>
                  <a:lnTo>
                    <a:pt x="3459" y="7953"/>
                  </a:lnTo>
                  <a:lnTo>
                    <a:pt x="3141" y="7833"/>
                  </a:lnTo>
                  <a:lnTo>
                    <a:pt x="2823" y="7674"/>
                  </a:lnTo>
                  <a:lnTo>
                    <a:pt x="2545" y="7515"/>
                  </a:lnTo>
                  <a:lnTo>
                    <a:pt x="2266" y="7277"/>
                  </a:lnTo>
                  <a:lnTo>
                    <a:pt x="1988" y="7078"/>
                  </a:lnTo>
                  <a:lnTo>
                    <a:pt x="1789" y="6800"/>
                  </a:lnTo>
                  <a:lnTo>
                    <a:pt x="1551" y="6521"/>
                  </a:lnTo>
                  <a:lnTo>
                    <a:pt x="1392" y="6243"/>
                  </a:lnTo>
                  <a:lnTo>
                    <a:pt x="1233" y="5925"/>
                  </a:lnTo>
                  <a:lnTo>
                    <a:pt x="1113" y="5607"/>
                  </a:lnTo>
                  <a:lnTo>
                    <a:pt x="1034" y="5249"/>
                  </a:lnTo>
                  <a:lnTo>
                    <a:pt x="954" y="4891"/>
                  </a:lnTo>
                  <a:lnTo>
                    <a:pt x="954" y="4533"/>
                  </a:lnTo>
                  <a:lnTo>
                    <a:pt x="954" y="4176"/>
                  </a:lnTo>
                  <a:lnTo>
                    <a:pt x="1034" y="3818"/>
                  </a:lnTo>
                  <a:lnTo>
                    <a:pt x="1113" y="3460"/>
                  </a:lnTo>
                  <a:lnTo>
                    <a:pt x="1233" y="3142"/>
                  </a:lnTo>
                  <a:lnTo>
                    <a:pt x="1392" y="2824"/>
                  </a:lnTo>
                  <a:lnTo>
                    <a:pt x="1551" y="2546"/>
                  </a:lnTo>
                  <a:lnTo>
                    <a:pt x="1789" y="2267"/>
                  </a:lnTo>
                  <a:lnTo>
                    <a:pt x="1988" y="1989"/>
                  </a:lnTo>
                  <a:lnTo>
                    <a:pt x="2266" y="1790"/>
                  </a:lnTo>
                  <a:lnTo>
                    <a:pt x="2545" y="1552"/>
                  </a:lnTo>
                  <a:lnTo>
                    <a:pt x="2823" y="1392"/>
                  </a:lnTo>
                  <a:lnTo>
                    <a:pt x="3141" y="1233"/>
                  </a:lnTo>
                  <a:lnTo>
                    <a:pt x="3459" y="1114"/>
                  </a:lnTo>
                  <a:lnTo>
                    <a:pt x="3817" y="1035"/>
                  </a:lnTo>
                  <a:lnTo>
                    <a:pt x="4175" y="955"/>
                  </a:lnTo>
                  <a:close/>
                  <a:moveTo>
                    <a:pt x="4533" y="1"/>
                  </a:moveTo>
                  <a:lnTo>
                    <a:pt x="4055" y="41"/>
                  </a:lnTo>
                  <a:lnTo>
                    <a:pt x="3618" y="80"/>
                  </a:lnTo>
                  <a:lnTo>
                    <a:pt x="3181" y="200"/>
                  </a:lnTo>
                  <a:lnTo>
                    <a:pt x="2783" y="359"/>
                  </a:lnTo>
                  <a:lnTo>
                    <a:pt x="2386" y="558"/>
                  </a:lnTo>
                  <a:lnTo>
                    <a:pt x="1988" y="756"/>
                  </a:lnTo>
                  <a:lnTo>
                    <a:pt x="1630" y="1035"/>
                  </a:lnTo>
                  <a:lnTo>
                    <a:pt x="1312" y="1313"/>
                  </a:lnTo>
                  <a:lnTo>
                    <a:pt x="1034" y="1631"/>
                  </a:lnTo>
                  <a:lnTo>
                    <a:pt x="755" y="1989"/>
                  </a:lnTo>
                  <a:lnTo>
                    <a:pt x="557" y="2386"/>
                  </a:lnTo>
                  <a:lnTo>
                    <a:pt x="358" y="2784"/>
                  </a:lnTo>
                  <a:lnTo>
                    <a:pt x="199" y="3182"/>
                  </a:lnTo>
                  <a:lnTo>
                    <a:pt x="80" y="3619"/>
                  </a:lnTo>
                  <a:lnTo>
                    <a:pt x="40" y="4056"/>
                  </a:lnTo>
                  <a:lnTo>
                    <a:pt x="0" y="4533"/>
                  </a:lnTo>
                  <a:lnTo>
                    <a:pt x="40" y="5011"/>
                  </a:lnTo>
                  <a:lnTo>
                    <a:pt x="80" y="5448"/>
                  </a:lnTo>
                  <a:lnTo>
                    <a:pt x="199" y="5885"/>
                  </a:lnTo>
                  <a:lnTo>
                    <a:pt x="358" y="6283"/>
                  </a:lnTo>
                  <a:lnTo>
                    <a:pt x="557" y="6680"/>
                  </a:lnTo>
                  <a:lnTo>
                    <a:pt x="755" y="7078"/>
                  </a:lnTo>
                  <a:lnTo>
                    <a:pt x="1034" y="7436"/>
                  </a:lnTo>
                  <a:lnTo>
                    <a:pt x="1312" y="7754"/>
                  </a:lnTo>
                  <a:lnTo>
                    <a:pt x="1630" y="8032"/>
                  </a:lnTo>
                  <a:lnTo>
                    <a:pt x="1988" y="8311"/>
                  </a:lnTo>
                  <a:lnTo>
                    <a:pt x="2386" y="8509"/>
                  </a:lnTo>
                  <a:lnTo>
                    <a:pt x="2783" y="8708"/>
                  </a:lnTo>
                  <a:lnTo>
                    <a:pt x="3181" y="8867"/>
                  </a:lnTo>
                  <a:lnTo>
                    <a:pt x="3618" y="8986"/>
                  </a:lnTo>
                  <a:lnTo>
                    <a:pt x="4055" y="9026"/>
                  </a:lnTo>
                  <a:lnTo>
                    <a:pt x="4533" y="9066"/>
                  </a:lnTo>
                  <a:lnTo>
                    <a:pt x="5010" y="9026"/>
                  </a:lnTo>
                  <a:lnTo>
                    <a:pt x="5447" y="8986"/>
                  </a:lnTo>
                  <a:lnTo>
                    <a:pt x="5884" y="8867"/>
                  </a:lnTo>
                  <a:lnTo>
                    <a:pt x="6282" y="8708"/>
                  </a:lnTo>
                  <a:lnTo>
                    <a:pt x="6680" y="8509"/>
                  </a:lnTo>
                  <a:lnTo>
                    <a:pt x="7077" y="8311"/>
                  </a:lnTo>
                  <a:lnTo>
                    <a:pt x="7435" y="8032"/>
                  </a:lnTo>
                  <a:lnTo>
                    <a:pt x="7753" y="7754"/>
                  </a:lnTo>
                  <a:lnTo>
                    <a:pt x="8031" y="7436"/>
                  </a:lnTo>
                  <a:lnTo>
                    <a:pt x="8310" y="7078"/>
                  </a:lnTo>
                  <a:lnTo>
                    <a:pt x="8508" y="6680"/>
                  </a:lnTo>
                  <a:lnTo>
                    <a:pt x="8707" y="6283"/>
                  </a:lnTo>
                  <a:lnTo>
                    <a:pt x="8866" y="5885"/>
                  </a:lnTo>
                  <a:lnTo>
                    <a:pt x="8986" y="5448"/>
                  </a:lnTo>
                  <a:lnTo>
                    <a:pt x="9025" y="5011"/>
                  </a:lnTo>
                  <a:lnTo>
                    <a:pt x="9065" y="4533"/>
                  </a:lnTo>
                  <a:lnTo>
                    <a:pt x="9025" y="4056"/>
                  </a:lnTo>
                  <a:lnTo>
                    <a:pt x="8986" y="3619"/>
                  </a:lnTo>
                  <a:lnTo>
                    <a:pt x="8866" y="3182"/>
                  </a:lnTo>
                  <a:lnTo>
                    <a:pt x="8707" y="2784"/>
                  </a:lnTo>
                  <a:lnTo>
                    <a:pt x="8508" y="2386"/>
                  </a:lnTo>
                  <a:lnTo>
                    <a:pt x="8310" y="1989"/>
                  </a:lnTo>
                  <a:lnTo>
                    <a:pt x="8031" y="1631"/>
                  </a:lnTo>
                  <a:lnTo>
                    <a:pt x="7753" y="1313"/>
                  </a:lnTo>
                  <a:lnTo>
                    <a:pt x="7435" y="1035"/>
                  </a:lnTo>
                  <a:lnTo>
                    <a:pt x="7077" y="756"/>
                  </a:lnTo>
                  <a:lnTo>
                    <a:pt x="6680" y="558"/>
                  </a:lnTo>
                  <a:lnTo>
                    <a:pt x="6282" y="359"/>
                  </a:lnTo>
                  <a:lnTo>
                    <a:pt x="5884" y="200"/>
                  </a:lnTo>
                  <a:lnTo>
                    <a:pt x="5447" y="80"/>
                  </a:lnTo>
                  <a:lnTo>
                    <a:pt x="5010" y="41"/>
                  </a:lnTo>
                  <a:lnTo>
                    <a:pt x="45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73">
              <a:extLst>
                <a:ext uri="{FF2B5EF4-FFF2-40B4-BE49-F238E27FC236}">
                  <a16:creationId xmlns:a16="http://schemas.microsoft.com/office/drawing/2014/main" id="{10E7BED8-B279-3014-419C-4782216360A1}"/>
                </a:ext>
              </a:extLst>
            </p:cNvPr>
            <p:cNvSpPr/>
            <p:nvPr/>
          </p:nvSpPr>
          <p:spPr>
            <a:xfrm>
              <a:off x="1502500" y="1880650"/>
              <a:ext cx="226650" cy="226650"/>
            </a:xfrm>
            <a:custGeom>
              <a:avLst/>
              <a:gdLst/>
              <a:ahLst/>
              <a:cxnLst/>
              <a:rect l="l" t="t" r="r" b="b"/>
              <a:pathLst>
                <a:path w="9066" h="9066" extrusionOk="0">
                  <a:moveTo>
                    <a:pt x="4890" y="955"/>
                  </a:moveTo>
                  <a:lnTo>
                    <a:pt x="5248" y="1035"/>
                  </a:lnTo>
                  <a:lnTo>
                    <a:pt x="5606" y="1114"/>
                  </a:lnTo>
                  <a:lnTo>
                    <a:pt x="5924" y="1233"/>
                  </a:lnTo>
                  <a:lnTo>
                    <a:pt x="6242" y="1392"/>
                  </a:lnTo>
                  <a:lnTo>
                    <a:pt x="6521" y="1552"/>
                  </a:lnTo>
                  <a:lnTo>
                    <a:pt x="6799" y="1790"/>
                  </a:lnTo>
                  <a:lnTo>
                    <a:pt x="7077" y="1989"/>
                  </a:lnTo>
                  <a:lnTo>
                    <a:pt x="7276" y="2267"/>
                  </a:lnTo>
                  <a:lnTo>
                    <a:pt x="7515" y="2546"/>
                  </a:lnTo>
                  <a:lnTo>
                    <a:pt x="7674" y="2824"/>
                  </a:lnTo>
                  <a:lnTo>
                    <a:pt x="7833" y="3142"/>
                  </a:lnTo>
                  <a:lnTo>
                    <a:pt x="7952" y="3460"/>
                  </a:lnTo>
                  <a:lnTo>
                    <a:pt x="8031" y="3818"/>
                  </a:lnTo>
                  <a:lnTo>
                    <a:pt x="8111" y="4176"/>
                  </a:lnTo>
                  <a:lnTo>
                    <a:pt x="8111" y="4533"/>
                  </a:lnTo>
                  <a:lnTo>
                    <a:pt x="8111" y="4891"/>
                  </a:lnTo>
                  <a:lnTo>
                    <a:pt x="8031" y="5249"/>
                  </a:lnTo>
                  <a:lnTo>
                    <a:pt x="7952" y="5607"/>
                  </a:lnTo>
                  <a:lnTo>
                    <a:pt x="7833" y="5925"/>
                  </a:lnTo>
                  <a:lnTo>
                    <a:pt x="7674" y="6243"/>
                  </a:lnTo>
                  <a:lnTo>
                    <a:pt x="7515" y="6521"/>
                  </a:lnTo>
                  <a:lnTo>
                    <a:pt x="7276" y="6800"/>
                  </a:lnTo>
                  <a:lnTo>
                    <a:pt x="7077" y="7078"/>
                  </a:lnTo>
                  <a:lnTo>
                    <a:pt x="6799" y="7277"/>
                  </a:lnTo>
                  <a:lnTo>
                    <a:pt x="6521" y="7515"/>
                  </a:lnTo>
                  <a:lnTo>
                    <a:pt x="6242" y="7674"/>
                  </a:lnTo>
                  <a:lnTo>
                    <a:pt x="5924" y="7833"/>
                  </a:lnTo>
                  <a:lnTo>
                    <a:pt x="5606" y="7953"/>
                  </a:lnTo>
                  <a:lnTo>
                    <a:pt x="5248" y="8032"/>
                  </a:lnTo>
                  <a:lnTo>
                    <a:pt x="4890" y="8112"/>
                  </a:lnTo>
                  <a:lnTo>
                    <a:pt x="4175" y="8112"/>
                  </a:lnTo>
                  <a:lnTo>
                    <a:pt x="3817" y="8032"/>
                  </a:lnTo>
                  <a:lnTo>
                    <a:pt x="3459" y="7953"/>
                  </a:lnTo>
                  <a:lnTo>
                    <a:pt x="3141" y="7833"/>
                  </a:lnTo>
                  <a:lnTo>
                    <a:pt x="2823" y="7674"/>
                  </a:lnTo>
                  <a:lnTo>
                    <a:pt x="2545" y="7515"/>
                  </a:lnTo>
                  <a:lnTo>
                    <a:pt x="2266" y="7277"/>
                  </a:lnTo>
                  <a:lnTo>
                    <a:pt x="1988" y="7078"/>
                  </a:lnTo>
                  <a:lnTo>
                    <a:pt x="1789" y="6800"/>
                  </a:lnTo>
                  <a:lnTo>
                    <a:pt x="1551" y="6521"/>
                  </a:lnTo>
                  <a:lnTo>
                    <a:pt x="1392" y="6243"/>
                  </a:lnTo>
                  <a:lnTo>
                    <a:pt x="1233" y="5925"/>
                  </a:lnTo>
                  <a:lnTo>
                    <a:pt x="1113" y="5607"/>
                  </a:lnTo>
                  <a:lnTo>
                    <a:pt x="1034" y="5249"/>
                  </a:lnTo>
                  <a:lnTo>
                    <a:pt x="954" y="4891"/>
                  </a:lnTo>
                  <a:lnTo>
                    <a:pt x="954" y="4533"/>
                  </a:lnTo>
                  <a:lnTo>
                    <a:pt x="954" y="4176"/>
                  </a:lnTo>
                  <a:lnTo>
                    <a:pt x="1034" y="3818"/>
                  </a:lnTo>
                  <a:lnTo>
                    <a:pt x="1113" y="3460"/>
                  </a:lnTo>
                  <a:lnTo>
                    <a:pt x="1233" y="3142"/>
                  </a:lnTo>
                  <a:lnTo>
                    <a:pt x="1392" y="2824"/>
                  </a:lnTo>
                  <a:lnTo>
                    <a:pt x="1551" y="2546"/>
                  </a:lnTo>
                  <a:lnTo>
                    <a:pt x="1789" y="2267"/>
                  </a:lnTo>
                  <a:lnTo>
                    <a:pt x="1988" y="1989"/>
                  </a:lnTo>
                  <a:lnTo>
                    <a:pt x="2266" y="1790"/>
                  </a:lnTo>
                  <a:lnTo>
                    <a:pt x="2545" y="1552"/>
                  </a:lnTo>
                  <a:lnTo>
                    <a:pt x="2823" y="1392"/>
                  </a:lnTo>
                  <a:lnTo>
                    <a:pt x="3141" y="1233"/>
                  </a:lnTo>
                  <a:lnTo>
                    <a:pt x="3459" y="1114"/>
                  </a:lnTo>
                  <a:lnTo>
                    <a:pt x="3817" y="1035"/>
                  </a:lnTo>
                  <a:lnTo>
                    <a:pt x="4175" y="955"/>
                  </a:lnTo>
                  <a:close/>
                  <a:moveTo>
                    <a:pt x="4533" y="1"/>
                  </a:moveTo>
                  <a:lnTo>
                    <a:pt x="4055" y="41"/>
                  </a:lnTo>
                  <a:lnTo>
                    <a:pt x="3618" y="80"/>
                  </a:lnTo>
                  <a:lnTo>
                    <a:pt x="3181" y="200"/>
                  </a:lnTo>
                  <a:lnTo>
                    <a:pt x="2783" y="359"/>
                  </a:lnTo>
                  <a:lnTo>
                    <a:pt x="2386" y="558"/>
                  </a:lnTo>
                  <a:lnTo>
                    <a:pt x="1988" y="756"/>
                  </a:lnTo>
                  <a:lnTo>
                    <a:pt x="1630" y="1035"/>
                  </a:lnTo>
                  <a:lnTo>
                    <a:pt x="1312" y="1313"/>
                  </a:lnTo>
                  <a:lnTo>
                    <a:pt x="1034" y="1631"/>
                  </a:lnTo>
                  <a:lnTo>
                    <a:pt x="755" y="1989"/>
                  </a:lnTo>
                  <a:lnTo>
                    <a:pt x="557" y="2386"/>
                  </a:lnTo>
                  <a:lnTo>
                    <a:pt x="358" y="2784"/>
                  </a:lnTo>
                  <a:lnTo>
                    <a:pt x="199" y="3182"/>
                  </a:lnTo>
                  <a:lnTo>
                    <a:pt x="80" y="3619"/>
                  </a:lnTo>
                  <a:lnTo>
                    <a:pt x="40" y="4056"/>
                  </a:lnTo>
                  <a:lnTo>
                    <a:pt x="0" y="4533"/>
                  </a:lnTo>
                  <a:lnTo>
                    <a:pt x="40" y="5011"/>
                  </a:lnTo>
                  <a:lnTo>
                    <a:pt x="80" y="5448"/>
                  </a:lnTo>
                  <a:lnTo>
                    <a:pt x="199" y="5885"/>
                  </a:lnTo>
                  <a:lnTo>
                    <a:pt x="358" y="6283"/>
                  </a:lnTo>
                  <a:lnTo>
                    <a:pt x="557" y="6680"/>
                  </a:lnTo>
                  <a:lnTo>
                    <a:pt x="755" y="7078"/>
                  </a:lnTo>
                  <a:lnTo>
                    <a:pt x="1034" y="7436"/>
                  </a:lnTo>
                  <a:lnTo>
                    <a:pt x="1312" y="7754"/>
                  </a:lnTo>
                  <a:lnTo>
                    <a:pt x="1630" y="8032"/>
                  </a:lnTo>
                  <a:lnTo>
                    <a:pt x="1988" y="8311"/>
                  </a:lnTo>
                  <a:lnTo>
                    <a:pt x="2386" y="8509"/>
                  </a:lnTo>
                  <a:lnTo>
                    <a:pt x="2783" y="8708"/>
                  </a:lnTo>
                  <a:lnTo>
                    <a:pt x="3181" y="8867"/>
                  </a:lnTo>
                  <a:lnTo>
                    <a:pt x="3618" y="8986"/>
                  </a:lnTo>
                  <a:lnTo>
                    <a:pt x="4055" y="9026"/>
                  </a:lnTo>
                  <a:lnTo>
                    <a:pt x="4533" y="9066"/>
                  </a:lnTo>
                  <a:lnTo>
                    <a:pt x="5010" y="9026"/>
                  </a:lnTo>
                  <a:lnTo>
                    <a:pt x="5447" y="8986"/>
                  </a:lnTo>
                  <a:lnTo>
                    <a:pt x="5884" y="8867"/>
                  </a:lnTo>
                  <a:lnTo>
                    <a:pt x="6282" y="8708"/>
                  </a:lnTo>
                  <a:lnTo>
                    <a:pt x="6680" y="8509"/>
                  </a:lnTo>
                  <a:lnTo>
                    <a:pt x="7077" y="8311"/>
                  </a:lnTo>
                  <a:lnTo>
                    <a:pt x="7435" y="8032"/>
                  </a:lnTo>
                  <a:lnTo>
                    <a:pt x="7753" y="7754"/>
                  </a:lnTo>
                  <a:lnTo>
                    <a:pt x="8031" y="7436"/>
                  </a:lnTo>
                  <a:lnTo>
                    <a:pt x="8310" y="7078"/>
                  </a:lnTo>
                  <a:lnTo>
                    <a:pt x="8508" y="6680"/>
                  </a:lnTo>
                  <a:lnTo>
                    <a:pt x="8707" y="6283"/>
                  </a:lnTo>
                  <a:lnTo>
                    <a:pt x="8866" y="5885"/>
                  </a:lnTo>
                  <a:lnTo>
                    <a:pt x="8986" y="5448"/>
                  </a:lnTo>
                  <a:lnTo>
                    <a:pt x="9025" y="5011"/>
                  </a:lnTo>
                  <a:lnTo>
                    <a:pt x="9065" y="4533"/>
                  </a:lnTo>
                  <a:lnTo>
                    <a:pt x="9025" y="4056"/>
                  </a:lnTo>
                  <a:lnTo>
                    <a:pt x="8986" y="3619"/>
                  </a:lnTo>
                  <a:lnTo>
                    <a:pt x="8866" y="3182"/>
                  </a:lnTo>
                  <a:lnTo>
                    <a:pt x="8707" y="2784"/>
                  </a:lnTo>
                  <a:lnTo>
                    <a:pt x="8508" y="2386"/>
                  </a:lnTo>
                  <a:lnTo>
                    <a:pt x="8310" y="1989"/>
                  </a:lnTo>
                  <a:lnTo>
                    <a:pt x="8031" y="1631"/>
                  </a:lnTo>
                  <a:lnTo>
                    <a:pt x="7753" y="1313"/>
                  </a:lnTo>
                  <a:lnTo>
                    <a:pt x="7435" y="1035"/>
                  </a:lnTo>
                  <a:lnTo>
                    <a:pt x="7077" y="756"/>
                  </a:lnTo>
                  <a:lnTo>
                    <a:pt x="6680" y="558"/>
                  </a:lnTo>
                  <a:lnTo>
                    <a:pt x="6282" y="359"/>
                  </a:lnTo>
                  <a:lnTo>
                    <a:pt x="5884" y="200"/>
                  </a:lnTo>
                  <a:lnTo>
                    <a:pt x="5447" y="80"/>
                  </a:lnTo>
                  <a:lnTo>
                    <a:pt x="5010" y="41"/>
                  </a:lnTo>
                  <a:lnTo>
                    <a:pt x="45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73">
              <a:extLst>
                <a:ext uri="{FF2B5EF4-FFF2-40B4-BE49-F238E27FC236}">
                  <a16:creationId xmlns:a16="http://schemas.microsoft.com/office/drawing/2014/main" id="{B382F4AD-A31B-04B5-05AB-F3FBF8F41F20}"/>
                </a:ext>
              </a:extLst>
            </p:cNvPr>
            <p:cNvSpPr/>
            <p:nvPr/>
          </p:nvSpPr>
          <p:spPr>
            <a:xfrm>
              <a:off x="1729150" y="2316225"/>
              <a:ext cx="150745" cy="150745"/>
            </a:xfrm>
            <a:custGeom>
              <a:avLst/>
              <a:gdLst/>
              <a:ahLst/>
              <a:cxnLst/>
              <a:rect l="l" t="t" r="r" b="b"/>
              <a:pathLst>
                <a:path w="9066" h="9066" extrusionOk="0">
                  <a:moveTo>
                    <a:pt x="4890" y="955"/>
                  </a:moveTo>
                  <a:lnTo>
                    <a:pt x="5248" y="1035"/>
                  </a:lnTo>
                  <a:lnTo>
                    <a:pt x="5606" y="1114"/>
                  </a:lnTo>
                  <a:lnTo>
                    <a:pt x="5924" y="1233"/>
                  </a:lnTo>
                  <a:lnTo>
                    <a:pt x="6242" y="1392"/>
                  </a:lnTo>
                  <a:lnTo>
                    <a:pt x="6521" y="1552"/>
                  </a:lnTo>
                  <a:lnTo>
                    <a:pt x="6799" y="1790"/>
                  </a:lnTo>
                  <a:lnTo>
                    <a:pt x="7077" y="1989"/>
                  </a:lnTo>
                  <a:lnTo>
                    <a:pt x="7276" y="2267"/>
                  </a:lnTo>
                  <a:lnTo>
                    <a:pt x="7515" y="2546"/>
                  </a:lnTo>
                  <a:lnTo>
                    <a:pt x="7674" y="2824"/>
                  </a:lnTo>
                  <a:lnTo>
                    <a:pt x="7833" y="3142"/>
                  </a:lnTo>
                  <a:lnTo>
                    <a:pt x="7952" y="3460"/>
                  </a:lnTo>
                  <a:lnTo>
                    <a:pt x="8031" y="3818"/>
                  </a:lnTo>
                  <a:lnTo>
                    <a:pt x="8111" y="4176"/>
                  </a:lnTo>
                  <a:lnTo>
                    <a:pt x="8111" y="4533"/>
                  </a:lnTo>
                  <a:lnTo>
                    <a:pt x="8111" y="4891"/>
                  </a:lnTo>
                  <a:lnTo>
                    <a:pt x="8031" y="5249"/>
                  </a:lnTo>
                  <a:lnTo>
                    <a:pt x="7952" y="5607"/>
                  </a:lnTo>
                  <a:lnTo>
                    <a:pt x="7833" y="5925"/>
                  </a:lnTo>
                  <a:lnTo>
                    <a:pt x="7674" y="6243"/>
                  </a:lnTo>
                  <a:lnTo>
                    <a:pt x="7515" y="6521"/>
                  </a:lnTo>
                  <a:lnTo>
                    <a:pt x="7276" y="6800"/>
                  </a:lnTo>
                  <a:lnTo>
                    <a:pt x="7077" y="7078"/>
                  </a:lnTo>
                  <a:lnTo>
                    <a:pt x="6799" y="7277"/>
                  </a:lnTo>
                  <a:lnTo>
                    <a:pt x="6521" y="7515"/>
                  </a:lnTo>
                  <a:lnTo>
                    <a:pt x="6242" y="7674"/>
                  </a:lnTo>
                  <a:lnTo>
                    <a:pt x="5924" y="7833"/>
                  </a:lnTo>
                  <a:lnTo>
                    <a:pt x="5606" y="7953"/>
                  </a:lnTo>
                  <a:lnTo>
                    <a:pt x="5248" y="8032"/>
                  </a:lnTo>
                  <a:lnTo>
                    <a:pt x="4890" y="8112"/>
                  </a:lnTo>
                  <a:lnTo>
                    <a:pt x="4175" y="8112"/>
                  </a:lnTo>
                  <a:lnTo>
                    <a:pt x="3817" y="8032"/>
                  </a:lnTo>
                  <a:lnTo>
                    <a:pt x="3459" y="7953"/>
                  </a:lnTo>
                  <a:lnTo>
                    <a:pt x="3141" y="7833"/>
                  </a:lnTo>
                  <a:lnTo>
                    <a:pt x="2823" y="7674"/>
                  </a:lnTo>
                  <a:lnTo>
                    <a:pt x="2545" y="7515"/>
                  </a:lnTo>
                  <a:lnTo>
                    <a:pt x="2266" y="7277"/>
                  </a:lnTo>
                  <a:lnTo>
                    <a:pt x="1988" y="7078"/>
                  </a:lnTo>
                  <a:lnTo>
                    <a:pt x="1789" y="6800"/>
                  </a:lnTo>
                  <a:lnTo>
                    <a:pt x="1551" y="6521"/>
                  </a:lnTo>
                  <a:lnTo>
                    <a:pt x="1392" y="6243"/>
                  </a:lnTo>
                  <a:lnTo>
                    <a:pt x="1233" y="5925"/>
                  </a:lnTo>
                  <a:lnTo>
                    <a:pt x="1113" y="5607"/>
                  </a:lnTo>
                  <a:lnTo>
                    <a:pt x="1034" y="5249"/>
                  </a:lnTo>
                  <a:lnTo>
                    <a:pt x="954" y="4891"/>
                  </a:lnTo>
                  <a:lnTo>
                    <a:pt x="954" y="4533"/>
                  </a:lnTo>
                  <a:lnTo>
                    <a:pt x="954" y="4176"/>
                  </a:lnTo>
                  <a:lnTo>
                    <a:pt x="1034" y="3818"/>
                  </a:lnTo>
                  <a:lnTo>
                    <a:pt x="1113" y="3460"/>
                  </a:lnTo>
                  <a:lnTo>
                    <a:pt x="1233" y="3142"/>
                  </a:lnTo>
                  <a:lnTo>
                    <a:pt x="1392" y="2824"/>
                  </a:lnTo>
                  <a:lnTo>
                    <a:pt x="1551" y="2546"/>
                  </a:lnTo>
                  <a:lnTo>
                    <a:pt x="1789" y="2267"/>
                  </a:lnTo>
                  <a:lnTo>
                    <a:pt x="1988" y="1989"/>
                  </a:lnTo>
                  <a:lnTo>
                    <a:pt x="2266" y="1790"/>
                  </a:lnTo>
                  <a:lnTo>
                    <a:pt x="2545" y="1552"/>
                  </a:lnTo>
                  <a:lnTo>
                    <a:pt x="2823" y="1392"/>
                  </a:lnTo>
                  <a:lnTo>
                    <a:pt x="3141" y="1233"/>
                  </a:lnTo>
                  <a:lnTo>
                    <a:pt x="3459" y="1114"/>
                  </a:lnTo>
                  <a:lnTo>
                    <a:pt x="3817" y="1035"/>
                  </a:lnTo>
                  <a:lnTo>
                    <a:pt x="4175" y="955"/>
                  </a:lnTo>
                  <a:close/>
                  <a:moveTo>
                    <a:pt x="4533" y="1"/>
                  </a:moveTo>
                  <a:lnTo>
                    <a:pt x="4055" y="41"/>
                  </a:lnTo>
                  <a:lnTo>
                    <a:pt x="3618" y="80"/>
                  </a:lnTo>
                  <a:lnTo>
                    <a:pt x="3181" y="200"/>
                  </a:lnTo>
                  <a:lnTo>
                    <a:pt x="2783" y="359"/>
                  </a:lnTo>
                  <a:lnTo>
                    <a:pt x="2386" y="558"/>
                  </a:lnTo>
                  <a:lnTo>
                    <a:pt x="1988" y="756"/>
                  </a:lnTo>
                  <a:lnTo>
                    <a:pt x="1630" y="1035"/>
                  </a:lnTo>
                  <a:lnTo>
                    <a:pt x="1312" y="1313"/>
                  </a:lnTo>
                  <a:lnTo>
                    <a:pt x="1034" y="1631"/>
                  </a:lnTo>
                  <a:lnTo>
                    <a:pt x="755" y="1989"/>
                  </a:lnTo>
                  <a:lnTo>
                    <a:pt x="557" y="2386"/>
                  </a:lnTo>
                  <a:lnTo>
                    <a:pt x="358" y="2784"/>
                  </a:lnTo>
                  <a:lnTo>
                    <a:pt x="199" y="3182"/>
                  </a:lnTo>
                  <a:lnTo>
                    <a:pt x="80" y="3619"/>
                  </a:lnTo>
                  <a:lnTo>
                    <a:pt x="40" y="4056"/>
                  </a:lnTo>
                  <a:lnTo>
                    <a:pt x="0" y="4533"/>
                  </a:lnTo>
                  <a:lnTo>
                    <a:pt x="40" y="5011"/>
                  </a:lnTo>
                  <a:lnTo>
                    <a:pt x="80" y="5448"/>
                  </a:lnTo>
                  <a:lnTo>
                    <a:pt x="199" y="5885"/>
                  </a:lnTo>
                  <a:lnTo>
                    <a:pt x="358" y="6283"/>
                  </a:lnTo>
                  <a:lnTo>
                    <a:pt x="557" y="6680"/>
                  </a:lnTo>
                  <a:lnTo>
                    <a:pt x="755" y="7078"/>
                  </a:lnTo>
                  <a:lnTo>
                    <a:pt x="1034" y="7436"/>
                  </a:lnTo>
                  <a:lnTo>
                    <a:pt x="1312" y="7754"/>
                  </a:lnTo>
                  <a:lnTo>
                    <a:pt x="1630" y="8032"/>
                  </a:lnTo>
                  <a:lnTo>
                    <a:pt x="1988" y="8311"/>
                  </a:lnTo>
                  <a:lnTo>
                    <a:pt x="2386" y="8509"/>
                  </a:lnTo>
                  <a:lnTo>
                    <a:pt x="2783" y="8708"/>
                  </a:lnTo>
                  <a:lnTo>
                    <a:pt x="3181" y="8867"/>
                  </a:lnTo>
                  <a:lnTo>
                    <a:pt x="3618" y="8986"/>
                  </a:lnTo>
                  <a:lnTo>
                    <a:pt x="4055" y="9026"/>
                  </a:lnTo>
                  <a:lnTo>
                    <a:pt x="4533" y="9066"/>
                  </a:lnTo>
                  <a:lnTo>
                    <a:pt x="5010" y="9026"/>
                  </a:lnTo>
                  <a:lnTo>
                    <a:pt x="5447" y="8986"/>
                  </a:lnTo>
                  <a:lnTo>
                    <a:pt x="5884" y="8867"/>
                  </a:lnTo>
                  <a:lnTo>
                    <a:pt x="6282" y="8708"/>
                  </a:lnTo>
                  <a:lnTo>
                    <a:pt x="6680" y="8509"/>
                  </a:lnTo>
                  <a:lnTo>
                    <a:pt x="7077" y="8311"/>
                  </a:lnTo>
                  <a:lnTo>
                    <a:pt x="7435" y="8032"/>
                  </a:lnTo>
                  <a:lnTo>
                    <a:pt x="7753" y="7754"/>
                  </a:lnTo>
                  <a:lnTo>
                    <a:pt x="8031" y="7436"/>
                  </a:lnTo>
                  <a:lnTo>
                    <a:pt x="8310" y="7078"/>
                  </a:lnTo>
                  <a:lnTo>
                    <a:pt x="8508" y="6680"/>
                  </a:lnTo>
                  <a:lnTo>
                    <a:pt x="8707" y="6283"/>
                  </a:lnTo>
                  <a:lnTo>
                    <a:pt x="8866" y="5885"/>
                  </a:lnTo>
                  <a:lnTo>
                    <a:pt x="8986" y="5448"/>
                  </a:lnTo>
                  <a:lnTo>
                    <a:pt x="9025" y="5011"/>
                  </a:lnTo>
                  <a:lnTo>
                    <a:pt x="9065" y="4533"/>
                  </a:lnTo>
                  <a:lnTo>
                    <a:pt x="9025" y="4056"/>
                  </a:lnTo>
                  <a:lnTo>
                    <a:pt x="8986" y="3619"/>
                  </a:lnTo>
                  <a:lnTo>
                    <a:pt x="8866" y="3182"/>
                  </a:lnTo>
                  <a:lnTo>
                    <a:pt x="8707" y="2784"/>
                  </a:lnTo>
                  <a:lnTo>
                    <a:pt x="8508" y="2386"/>
                  </a:lnTo>
                  <a:lnTo>
                    <a:pt x="8310" y="1989"/>
                  </a:lnTo>
                  <a:lnTo>
                    <a:pt x="8031" y="1631"/>
                  </a:lnTo>
                  <a:lnTo>
                    <a:pt x="7753" y="1313"/>
                  </a:lnTo>
                  <a:lnTo>
                    <a:pt x="7435" y="1035"/>
                  </a:lnTo>
                  <a:lnTo>
                    <a:pt x="7077" y="756"/>
                  </a:lnTo>
                  <a:lnTo>
                    <a:pt x="6680" y="558"/>
                  </a:lnTo>
                  <a:lnTo>
                    <a:pt x="6282" y="359"/>
                  </a:lnTo>
                  <a:lnTo>
                    <a:pt x="5884" y="200"/>
                  </a:lnTo>
                  <a:lnTo>
                    <a:pt x="5447" y="80"/>
                  </a:lnTo>
                  <a:lnTo>
                    <a:pt x="5010" y="41"/>
                  </a:lnTo>
                  <a:lnTo>
                    <a:pt x="45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77" name="Google Shape;1277;p73">
            <a:extLst>
              <a:ext uri="{FF2B5EF4-FFF2-40B4-BE49-F238E27FC236}">
                <a16:creationId xmlns:a16="http://schemas.microsoft.com/office/drawing/2014/main" id="{FF23F609-1056-0EB7-0EAD-A76D1836B801}"/>
              </a:ext>
            </a:extLst>
          </p:cNvPr>
          <p:cNvGrpSpPr/>
          <p:nvPr/>
        </p:nvGrpSpPr>
        <p:grpSpPr>
          <a:xfrm>
            <a:off x="6035300" y="3259226"/>
            <a:ext cx="559768" cy="626815"/>
            <a:chOff x="1502500" y="1790575"/>
            <a:chExt cx="604045" cy="676395"/>
          </a:xfrm>
        </p:grpSpPr>
        <p:sp>
          <p:nvSpPr>
            <p:cNvPr id="1278" name="Google Shape;1278;p73">
              <a:extLst>
                <a:ext uri="{FF2B5EF4-FFF2-40B4-BE49-F238E27FC236}">
                  <a16:creationId xmlns:a16="http://schemas.microsoft.com/office/drawing/2014/main" id="{6BAF4544-D179-C806-1860-F93F1C2F0E5A}"/>
                </a:ext>
              </a:extLst>
            </p:cNvPr>
            <p:cNvSpPr/>
            <p:nvPr/>
          </p:nvSpPr>
          <p:spPr>
            <a:xfrm>
              <a:off x="1955800" y="1790575"/>
              <a:ext cx="150745" cy="150745"/>
            </a:xfrm>
            <a:custGeom>
              <a:avLst/>
              <a:gdLst/>
              <a:ahLst/>
              <a:cxnLst/>
              <a:rect l="l" t="t" r="r" b="b"/>
              <a:pathLst>
                <a:path w="9066" h="9066" extrusionOk="0">
                  <a:moveTo>
                    <a:pt x="4890" y="955"/>
                  </a:moveTo>
                  <a:lnTo>
                    <a:pt x="5248" y="1035"/>
                  </a:lnTo>
                  <a:lnTo>
                    <a:pt x="5606" y="1114"/>
                  </a:lnTo>
                  <a:lnTo>
                    <a:pt x="5924" y="1233"/>
                  </a:lnTo>
                  <a:lnTo>
                    <a:pt x="6242" y="1392"/>
                  </a:lnTo>
                  <a:lnTo>
                    <a:pt x="6521" y="1552"/>
                  </a:lnTo>
                  <a:lnTo>
                    <a:pt x="6799" y="1790"/>
                  </a:lnTo>
                  <a:lnTo>
                    <a:pt x="7077" y="1989"/>
                  </a:lnTo>
                  <a:lnTo>
                    <a:pt x="7276" y="2267"/>
                  </a:lnTo>
                  <a:lnTo>
                    <a:pt x="7515" y="2546"/>
                  </a:lnTo>
                  <a:lnTo>
                    <a:pt x="7674" y="2824"/>
                  </a:lnTo>
                  <a:lnTo>
                    <a:pt x="7833" y="3142"/>
                  </a:lnTo>
                  <a:lnTo>
                    <a:pt x="7952" y="3460"/>
                  </a:lnTo>
                  <a:lnTo>
                    <a:pt x="8031" y="3818"/>
                  </a:lnTo>
                  <a:lnTo>
                    <a:pt x="8111" y="4176"/>
                  </a:lnTo>
                  <a:lnTo>
                    <a:pt x="8111" y="4533"/>
                  </a:lnTo>
                  <a:lnTo>
                    <a:pt x="8111" y="4891"/>
                  </a:lnTo>
                  <a:lnTo>
                    <a:pt x="8031" y="5249"/>
                  </a:lnTo>
                  <a:lnTo>
                    <a:pt x="7952" y="5607"/>
                  </a:lnTo>
                  <a:lnTo>
                    <a:pt x="7833" y="5925"/>
                  </a:lnTo>
                  <a:lnTo>
                    <a:pt x="7674" y="6243"/>
                  </a:lnTo>
                  <a:lnTo>
                    <a:pt x="7515" y="6521"/>
                  </a:lnTo>
                  <a:lnTo>
                    <a:pt x="7276" y="6800"/>
                  </a:lnTo>
                  <a:lnTo>
                    <a:pt x="7077" y="7078"/>
                  </a:lnTo>
                  <a:lnTo>
                    <a:pt x="6799" y="7277"/>
                  </a:lnTo>
                  <a:lnTo>
                    <a:pt x="6521" y="7515"/>
                  </a:lnTo>
                  <a:lnTo>
                    <a:pt x="6242" y="7674"/>
                  </a:lnTo>
                  <a:lnTo>
                    <a:pt x="5924" y="7833"/>
                  </a:lnTo>
                  <a:lnTo>
                    <a:pt x="5606" y="7953"/>
                  </a:lnTo>
                  <a:lnTo>
                    <a:pt x="5248" y="8032"/>
                  </a:lnTo>
                  <a:lnTo>
                    <a:pt x="4890" y="8112"/>
                  </a:lnTo>
                  <a:lnTo>
                    <a:pt x="4175" y="8112"/>
                  </a:lnTo>
                  <a:lnTo>
                    <a:pt x="3817" y="8032"/>
                  </a:lnTo>
                  <a:lnTo>
                    <a:pt x="3459" y="7953"/>
                  </a:lnTo>
                  <a:lnTo>
                    <a:pt x="3141" y="7833"/>
                  </a:lnTo>
                  <a:lnTo>
                    <a:pt x="2823" y="7674"/>
                  </a:lnTo>
                  <a:lnTo>
                    <a:pt x="2545" y="7515"/>
                  </a:lnTo>
                  <a:lnTo>
                    <a:pt x="2266" y="7277"/>
                  </a:lnTo>
                  <a:lnTo>
                    <a:pt x="1988" y="7078"/>
                  </a:lnTo>
                  <a:lnTo>
                    <a:pt x="1789" y="6800"/>
                  </a:lnTo>
                  <a:lnTo>
                    <a:pt x="1551" y="6521"/>
                  </a:lnTo>
                  <a:lnTo>
                    <a:pt x="1392" y="6243"/>
                  </a:lnTo>
                  <a:lnTo>
                    <a:pt x="1233" y="5925"/>
                  </a:lnTo>
                  <a:lnTo>
                    <a:pt x="1113" y="5607"/>
                  </a:lnTo>
                  <a:lnTo>
                    <a:pt x="1034" y="5249"/>
                  </a:lnTo>
                  <a:lnTo>
                    <a:pt x="954" y="4891"/>
                  </a:lnTo>
                  <a:lnTo>
                    <a:pt x="954" y="4533"/>
                  </a:lnTo>
                  <a:lnTo>
                    <a:pt x="954" y="4176"/>
                  </a:lnTo>
                  <a:lnTo>
                    <a:pt x="1034" y="3818"/>
                  </a:lnTo>
                  <a:lnTo>
                    <a:pt x="1113" y="3460"/>
                  </a:lnTo>
                  <a:lnTo>
                    <a:pt x="1233" y="3142"/>
                  </a:lnTo>
                  <a:lnTo>
                    <a:pt x="1392" y="2824"/>
                  </a:lnTo>
                  <a:lnTo>
                    <a:pt x="1551" y="2546"/>
                  </a:lnTo>
                  <a:lnTo>
                    <a:pt x="1789" y="2267"/>
                  </a:lnTo>
                  <a:lnTo>
                    <a:pt x="1988" y="1989"/>
                  </a:lnTo>
                  <a:lnTo>
                    <a:pt x="2266" y="1790"/>
                  </a:lnTo>
                  <a:lnTo>
                    <a:pt x="2545" y="1552"/>
                  </a:lnTo>
                  <a:lnTo>
                    <a:pt x="2823" y="1392"/>
                  </a:lnTo>
                  <a:lnTo>
                    <a:pt x="3141" y="1233"/>
                  </a:lnTo>
                  <a:lnTo>
                    <a:pt x="3459" y="1114"/>
                  </a:lnTo>
                  <a:lnTo>
                    <a:pt x="3817" y="1035"/>
                  </a:lnTo>
                  <a:lnTo>
                    <a:pt x="4175" y="955"/>
                  </a:lnTo>
                  <a:close/>
                  <a:moveTo>
                    <a:pt x="4533" y="1"/>
                  </a:moveTo>
                  <a:lnTo>
                    <a:pt x="4055" y="41"/>
                  </a:lnTo>
                  <a:lnTo>
                    <a:pt x="3618" y="80"/>
                  </a:lnTo>
                  <a:lnTo>
                    <a:pt x="3181" y="200"/>
                  </a:lnTo>
                  <a:lnTo>
                    <a:pt x="2783" y="359"/>
                  </a:lnTo>
                  <a:lnTo>
                    <a:pt x="2386" y="558"/>
                  </a:lnTo>
                  <a:lnTo>
                    <a:pt x="1988" y="756"/>
                  </a:lnTo>
                  <a:lnTo>
                    <a:pt x="1630" y="1035"/>
                  </a:lnTo>
                  <a:lnTo>
                    <a:pt x="1312" y="1313"/>
                  </a:lnTo>
                  <a:lnTo>
                    <a:pt x="1034" y="1631"/>
                  </a:lnTo>
                  <a:lnTo>
                    <a:pt x="755" y="1989"/>
                  </a:lnTo>
                  <a:lnTo>
                    <a:pt x="557" y="2386"/>
                  </a:lnTo>
                  <a:lnTo>
                    <a:pt x="358" y="2784"/>
                  </a:lnTo>
                  <a:lnTo>
                    <a:pt x="199" y="3182"/>
                  </a:lnTo>
                  <a:lnTo>
                    <a:pt x="80" y="3619"/>
                  </a:lnTo>
                  <a:lnTo>
                    <a:pt x="40" y="4056"/>
                  </a:lnTo>
                  <a:lnTo>
                    <a:pt x="0" y="4533"/>
                  </a:lnTo>
                  <a:lnTo>
                    <a:pt x="40" y="5011"/>
                  </a:lnTo>
                  <a:lnTo>
                    <a:pt x="80" y="5448"/>
                  </a:lnTo>
                  <a:lnTo>
                    <a:pt x="199" y="5885"/>
                  </a:lnTo>
                  <a:lnTo>
                    <a:pt x="358" y="6283"/>
                  </a:lnTo>
                  <a:lnTo>
                    <a:pt x="557" y="6680"/>
                  </a:lnTo>
                  <a:lnTo>
                    <a:pt x="755" y="7078"/>
                  </a:lnTo>
                  <a:lnTo>
                    <a:pt x="1034" y="7436"/>
                  </a:lnTo>
                  <a:lnTo>
                    <a:pt x="1312" y="7754"/>
                  </a:lnTo>
                  <a:lnTo>
                    <a:pt x="1630" y="8032"/>
                  </a:lnTo>
                  <a:lnTo>
                    <a:pt x="1988" y="8311"/>
                  </a:lnTo>
                  <a:lnTo>
                    <a:pt x="2386" y="8509"/>
                  </a:lnTo>
                  <a:lnTo>
                    <a:pt x="2783" y="8708"/>
                  </a:lnTo>
                  <a:lnTo>
                    <a:pt x="3181" y="8867"/>
                  </a:lnTo>
                  <a:lnTo>
                    <a:pt x="3618" y="8986"/>
                  </a:lnTo>
                  <a:lnTo>
                    <a:pt x="4055" y="9026"/>
                  </a:lnTo>
                  <a:lnTo>
                    <a:pt x="4533" y="9066"/>
                  </a:lnTo>
                  <a:lnTo>
                    <a:pt x="5010" y="9026"/>
                  </a:lnTo>
                  <a:lnTo>
                    <a:pt x="5447" y="8986"/>
                  </a:lnTo>
                  <a:lnTo>
                    <a:pt x="5884" y="8867"/>
                  </a:lnTo>
                  <a:lnTo>
                    <a:pt x="6282" y="8708"/>
                  </a:lnTo>
                  <a:lnTo>
                    <a:pt x="6680" y="8509"/>
                  </a:lnTo>
                  <a:lnTo>
                    <a:pt x="7077" y="8311"/>
                  </a:lnTo>
                  <a:lnTo>
                    <a:pt x="7435" y="8032"/>
                  </a:lnTo>
                  <a:lnTo>
                    <a:pt x="7753" y="7754"/>
                  </a:lnTo>
                  <a:lnTo>
                    <a:pt x="8031" y="7436"/>
                  </a:lnTo>
                  <a:lnTo>
                    <a:pt x="8310" y="7078"/>
                  </a:lnTo>
                  <a:lnTo>
                    <a:pt x="8508" y="6680"/>
                  </a:lnTo>
                  <a:lnTo>
                    <a:pt x="8707" y="6283"/>
                  </a:lnTo>
                  <a:lnTo>
                    <a:pt x="8866" y="5885"/>
                  </a:lnTo>
                  <a:lnTo>
                    <a:pt x="8986" y="5448"/>
                  </a:lnTo>
                  <a:lnTo>
                    <a:pt x="9025" y="5011"/>
                  </a:lnTo>
                  <a:lnTo>
                    <a:pt x="9065" y="4533"/>
                  </a:lnTo>
                  <a:lnTo>
                    <a:pt x="9025" y="4056"/>
                  </a:lnTo>
                  <a:lnTo>
                    <a:pt x="8986" y="3619"/>
                  </a:lnTo>
                  <a:lnTo>
                    <a:pt x="8866" y="3182"/>
                  </a:lnTo>
                  <a:lnTo>
                    <a:pt x="8707" y="2784"/>
                  </a:lnTo>
                  <a:lnTo>
                    <a:pt x="8508" y="2386"/>
                  </a:lnTo>
                  <a:lnTo>
                    <a:pt x="8310" y="1989"/>
                  </a:lnTo>
                  <a:lnTo>
                    <a:pt x="8031" y="1631"/>
                  </a:lnTo>
                  <a:lnTo>
                    <a:pt x="7753" y="1313"/>
                  </a:lnTo>
                  <a:lnTo>
                    <a:pt x="7435" y="1035"/>
                  </a:lnTo>
                  <a:lnTo>
                    <a:pt x="7077" y="756"/>
                  </a:lnTo>
                  <a:lnTo>
                    <a:pt x="6680" y="558"/>
                  </a:lnTo>
                  <a:lnTo>
                    <a:pt x="6282" y="359"/>
                  </a:lnTo>
                  <a:lnTo>
                    <a:pt x="5884" y="200"/>
                  </a:lnTo>
                  <a:lnTo>
                    <a:pt x="5447" y="80"/>
                  </a:lnTo>
                  <a:lnTo>
                    <a:pt x="5010" y="41"/>
                  </a:lnTo>
                  <a:lnTo>
                    <a:pt x="45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73">
              <a:extLst>
                <a:ext uri="{FF2B5EF4-FFF2-40B4-BE49-F238E27FC236}">
                  <a16:creationId xmlns:a16="http://schemas.microsoft.com/office/drawing/2014/main" id="{A35C7128-50EE-053D-9D77-9765837A5574}"/>
                </a:ext>
              </a:extLst>
            </p:cNvPr>
            <p:cNvSpPr/>
            <p:nvPr/>
          </p:nvSpPr>
          <p:spPr>
            <a:xfrm>
              <a:off x="1502500" y="1880650"/>
              <a:ext cx="226650" cy="226650"/>
            </a:xfrm>
            <a:custGeom>
              <a:avLst/>
              <a:gdLst/>
              <a:ahLst/>
              <a:cxnLst/>
              <a:rect l="l" t="t" r="r" b="b"/>
              <a:pathLst>
                <a:path w="9066" h="9066" extrusionOk="0">
                  <a:moveTo>
                    <a:pt x="4890" y="955"/>
                  </a:moveTo>
                  <a:lnTo>
                    <a:pt x="5248" y="1035"/>
                  </a:lnTo>
                  <a:lnTo>
                    <a:pt x="5606" y="1114"/>
                  </a:lnTo>
                  <a:lnTo>
                    <a:pt x="5924" y="1233"/>
                  </a:lnTo>
                  <a:lnTo>
                    <a:pt x="6242" y="1392"/>
                  </a:lnTo>
                  <a:lnTo>
                    <a:pt x="6521" y="1552"/>
                  </a:lnTo>
                  <a:lnTo>
                    <a:pt x="6799" y="1790"/>
                  </a:lnTo>
                  <a:lnTo>
                    <a:pt x="7077" y="1989"/>
                  </a:lnTo>
                  <a:lnTo>
                    <a:pt x="7276" y="2267"/>
                  </a:lnTo>
                  <a:lnTo>
                    <a:pt x="7515" y="2546"/>
                  </a:lnTo>
                  <a:lnTo>
                    <a:pt x="7674" y="2824"/>
                  </a:lnTo>
                  <a:lnTo>
                    <a:pt x="7833" y="3142"/>
                  </a:lnTo>
                  <a:lnTo>
                    <a:pt x="7952" y="3460"/>
                  </a:lnTo>
                  <a:lnTo>
                    <a:pt x="8031" y="3818"/>
                  </a:lnTo>
                  <a:lnTo>
                    <a:pt x="8111" y="4176"/>
                  </a:lnTo>
                  <a:lnTo>
                    <a:pt x="8111" y="4533"/>
                  </a:lnTo>
                  <a:lnTo>
                    <a:pt x="8111" y="4891"/>
                  </a:lnTo>
                  <a:lnTo>
                    <a:pt x="8031" y="5249"/>
                  </a:lnTo>
                  <a:lnTo>
                    <a:pt x="7952" y="5607"/>
                  </a:lnTo>
                  <a:lnTo>
                    <a:pt x="7833" y="5925"/>
                  </a:lnTo>
                  <a:lnTo>
                    <a:pt x="7674" y="6243"/>
                  </a:lnTo>
                  <a:lnTo>
                    <a:pt x="7515" y="6521"/>
                  </a:lnTo>
                  <a:lnTo>
                    <a:pt x="7276" y="6800"/>
                  </a:lnTo>
                  <a:lnTo>
                    <a:pt x="7077" y="7078"/>
                  </a:lnTo>
                  <a:lnTo>
                    <a:pt x="6799" y="7277"/>
                  </a:lnTo>
                  <a:lnTo>
                    <a:pt x="6521" y="7515"/>
                  </a:lnTo>
                  <a:lnTo>
                    <a:pt x="6242" y="7674"/>
                  </a:lnTo>
                  <a:lnTo>
                    <a:pt x="5924" y="7833"/>
                  </a:lnTo>
                  <a:lnTo>
                    <a:pt x="5606" y="7953"/>
                  </a:lnTo>
                  <a:lnTo>
                    <a:pt x="5248" y="8032"/>
                  </a:lnTo>
                  <a:lnTo>
                    <a:pt x="4890" y="8112"/>
                  </a:lnTo>
                  <a:lnTo>
                    <a:pt x="4175" y="8112"/>
                  </a:lnTo>
                  <a:lnTo>
                    <a:pt x="3817" y="8032"/>
                  </a:lnTo>
                  <a:lnTo>
                    <a:pt x="3459" y="7953"/>
                  </a:lnTo>
                  <a:lnTo>
                    <a:pt x="3141" y="7833"/>
                  </a:lnTo>
                  <a:lnTo>
                    <a:pt x="2823" y="7674"/>
                  </a:lnTo>
                  <a:lnTo>
                    <a:pt x="2545" y="7515"/>
                  </a:lnTo>
                  <a:lnTo>
                    <a:pt x="2266" y="7277"/>
                  </a:lnTo>
                  <a:lnTo>
                    <a:pt x="1988" y="7078"/>
                  </a:lnTo>
                  <a:lnTo>
                    <a:pt x="1789" y="6800"/>
                  </a:lnTo>
                  <a:lnTo>
                    <a:pt x="1551" y="6521"/>
                  </a:lnTo>
                  <a:lnTo>
                    <a:pt x="1392" y="6243"/>
                  </a:lnTo>
                  <a:lnTo>
                    <a:pt x="1233" y="5925"/>
                  </a:lnTo>
                  <a:lnTo>
                    <a:pt x="1113" y="5607"/>
                  </a:lnTo>
                  <a:lnTo>
                    <a:pt x="1034" y="5249"/>
                  </a:lnTo>
                  <a:lnTo>
                    <a:pt x="954" y="4891"/>
                  </a:lnTo>
                  <a:lnTo>
                    <a:pt x="954" y="4533"/>
                  </a:lnTo>
                  <a:lnTo>
                    <a:pt x="954" y="4176"/>
                  </a:lnTo>
                  <a:lnTo>
                    <a:pt x="1034" y="3818"/>
                  </a:lnTo>
                  <a:lnTo>
                    <a:pt x="1113" y="3460"/>
                  </a:lnTo>
                  <a:lnTo>
                    <a:pt x="1233" y="3142"/>
                  </a:lnTo>
                  <a:lnTo>
                    <a:pt x="1392" y="2824"/>
                  </a:lnTo>
                  <a:lnTo>
                    <a:pt x="1551" y="2546"/>
                  </a:lnTo>
                  <a:lnTo>
                    <a:pt x="1789" y="2267"/>
                  </a:lnTo>
                  <a:lnTo>
                    <a:pt x="1988" y="1989"/>
                  </a:lnTo>
                  <a:lnTo>
                    <a:pt x="2266" y="1790"/>
                  </a:lnTo>
                  <a:lnTo>
                    <a:pt x="2545" y="1552"/>
                  </a:lnTo>
                  <a:lnTo>
                    <a:pt x="2823" y="1392"/>
                  </a:lnTo>
                  <a:lnTo>
                    <a:pt x="3141" y="1233"/>
                  </a:lnTo>
                  <a:lnTo>
                    <a:pt x="3459" y="1114"/>
                  </a:lnTo>
                  <a:lnTo>
                    <a:pt x="3817" y="1035"/>
                  </a:lnTo>
                  <a:lnTo>
                    <a:pt x="4175" y="955"/>
                  </a:lnTo>
                  <a:close/>
                  <a:moveTo>
                    <a:pt x="4533" y="1"/>
                  </a:moveTo>
                  <a:lnTo>
                    <a:pt x="4055" y="41"/>
                  </a:lnTo>
                  <a:lnTo>
                    <a:pt x="3618" y="80"/>
                  </a:lnTo>
                  <a:lnTo>
                    <a:pt x="3181" y="200"/>
                  </a:lnTo>
                  <a:lnTo>
                    <a:pt x="2783" y="359"/>
                  </a:lnTo>
                  <a:lnTo>
                    <a:pt x="2386" y="558"/>
                  </a:lnTo>
                  <a:lnTo>
                    <a:pt x="1988" y="756"/>
                  </a:lnTo>
                  <a:lnTo>
                    <a:pt x="1630" y="1035"/>
                  </a:lnTo>
                  <a:lnTo>
                    <a:pt x="1312" y="1313"/>
                  </a:lnTo>
                  <a:lnTo>
                    <a:pt x="1034" y="1631"/>
                  </a:lnTo>
                  <a:lnTo>
                    <a:pt x="755" y="1989"/>
                  </a:lnTo>
                  <a:lnTo>
                    <a:pt x="557" y="2386"/>
                  </a:lnTo>
                  <a:lnTo>
                    <a:pt x="358" y="2784"/>
                  </a:lnTo>
                  <a:lnTo>
                    <a:pt x="199" y="3182"/>
                  </a:lnTo>
                  <a:lnTo>
                    <a:pt x="80" y="3619"/>
                  </a:lnTo>
                  <a:lnTo>
                    <a:pt x="40" y="4056"/>
                  </a:lnTo>
                  <a:lnTo>
                    <a:pt x="0" y="4533"/>
                  </a:lnTo>
                  <a:lnTo>
                    <a:pt x="40" y="5011"/>
                  </a:lnTo>
                  <a:lnTo>
                    <a:pt x="80" y="5448"/>
                  </a:lnTo>
                  <a:lnTo>
                    <a:pt x="199" y="5885"/>
                  </a:lnTo>
                  <a:lnTo>
                    <a:pt x="358" y="6283"/>
                  </a:lnTo>
                  <a:lnTo>
                    <a:pt x="557" y="6680"/>
                  </a:lnTo>
                  <a:lnTo>
                    <a:pt x="755" y="7078"/>
                  </a:lnTo>
                  <a:lnTo>
                    <a:pt x="1034" y="7436"/>
                  </a:lnTo>
                  <a:lnTo>
                    <a:pt x="1312" y="7754"/>
                  </a:lnTo>
                  <a:lnTo>
                    <a:pt x="1630" y="8032"/>
                  </a:lnTo>
                  <a:lnTo>
                    <a:pt x="1988" y="8311"/>
                  </a:lnTo>
                  <a:lnTo>
                    <a:pt x="2386" y="8509"/>
                  </a:lnTo>
                  <a:lnTo>
                    <a:pt x="2783" y="8708"/>
                  </a:lnTo>
                  <a:lnTo>
                    <a:pt x="3181" y="8867"/>
                  </a:lnTo>
                  <a:lnTo>
                    <a:pt x="3618" y="8986"/>
                  </a:lnTo>
                  <a:lnTo>
                    <a:pt x="4055" y="9026"/>
                  </a:lnTo>
                  <a:lnTo>
                    <a:pt x="4533" y="9066"/>
                  </a:lnTo>
                  <a:lnTo>
                    <a:pt x="5010" y="9026"/>
                  </a:lnTo>
                  <a:lnTo>
                    <a:pt x="5447" y="8986"/>
                  </a:lnTo>
                  <a:lnTo>
                    <a:pt x="5884" y="8867"/>
                  </a:lnTo>
                  <a:lnTo>
                    <a:pt x="6282" y="8708"/>
                  </a:lnTo>
                  <a:lnTo>
                    <a:pt x="6680" y="8509"/>
                  </a:lnTo>
                  <a:lnTo>
                    <a:pt x="7077" y="8311"/>
                  </a:lnTo>
                  <a:lnTo>
                    <a:pt x="7435" y="8032"/>
                  </a:lnTo>
                  <a:lnTo>
                    <a:pt x="7753" y="7754"/>
                  </a:lnTo>
                  <a:lnTo>
                    <a:pt x="8031" y="7436"/>
                  </a:lnTo>
                  <a:lnTo>
                    <a:pt x="8310" y="7078"/>
                  </a:lnTo>
                  <a:lnTo>
                    <a:pt x="8508" y="6680"/>
                  </a:lnTo>
                  <a:lnTo>
                    <a:pt x="8707" y="6283"/>
                  </a:lnTo>
                  <a:lnTo>
                    <a:pt x="8866" y="5885"/>
                  </a:lnTo>
                  <a:lnTo>
                    <a:pt x="8986" y="5448"/>
                  </a:lnTo>
                  <a:lnTo>
                    <a:pt x="9025" y="5011"/>
                  </a:lnTo>
                  <a:lnTo>
                    <a:pt x="9065" y="4533"/>
                  </a:lnTo>
                  <a:lnTo>
                    <a:pt x="9025" y="4056"/>
                  </a:lnTo>
                  <a:lnTo>
                    <a:pt x="8986" y="3619"/>
                  </a:lnTo>
                  <a:lnTo>
                    <a:pt x="8866" y="3182"/>
                  </a:lnTo>
                  <a:lnTo>
                    <a:pt x="8707" y="2784"/>
                  </a:lnTo>
                  <a:lnTo>
                    <a:pt x="8508" y="2386"/>
                  </a:lnTo>
                  <a:lnTo>
                    <a:pt x="8310" y="1989"/>
                  </a:lnTo>
                  <a:lnTo>
                    <a:pt x="8031" y="1631"/>
                  </a:lnTo>
                  <a:lnTo>
                    <a:pt x="7753" y="1313"/>
                  </a:lnTo>
                  <a:lnTo>
                    <a:pt x="7435" y="1035"/>
                  </a:lnTo>
                  <a:lnTo>
                    <a:pt x="7077" y="756"/>
                  </a:lnTo>
                  <a:lnTo>
                    <a:pt x="6680" y="558"/>
                  </a:lnTo>
                  <a:lnTo>
                    <a:pt x="6282" y="359"/>
                  </a:lnTo>
                  <a:lnTo>
                    <a:pt x="5884" y="200"/>
                  </a:lnTo>
                  <a:lnTo>
                    <a:pt x="5447" y="80"/>
                  </a:lnTo>
                  <a:lnTo>
                    <a:pt x="5010" y="41"/>
                  </a:lnTo>
                  <a:lnTo>
                    <a:pt x="45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73">
              <a:extLst>
                <a:ext uri="{FF2B5EF4-FFF2-40B4-BE49-F238E27FC236}">
                  <a16:creationId xmlns:a16="http://schemas.microsoft.com/office/drawing/2014/main" id="{FCA0A4A0-0154-ACD2-EB95-2CC1E86224F3}"/>
                </a:ext>
              </a:extLst>
            </p:cNvPr>
            <p:cNvSpPr/>
            <p:nvPr/>
          </p:nvSpPr>
          <p:spPr>
            <a:xfrm>
              <a:off x="1729150" y="2316225"/>
              <a:ext cx="150745" cy="150745"/>
            </a:xfrm>
            <a:custGeom>
              <a:avLst/>
              <a:gdLst/>
              <a:ahLst/>
              <a:cxnLst/>
              <a:rect l="l" t="t" r="r" b="b"/>
              <a:pathLst>
                <a:path w="9066" h="9066" extrusionOk="0">
                  <a:moveTo>
                    <a:pt x="4890" y="955"/>
                  </a:moveTo>
                  <a:lnTo>
                    <a:pt x="5248" y="1035"/>
                  </a:lnTo>
                  <a:lnTo>
                    <a:pt x="5606" y="1114"/>
                  </a:lnTo>
                  <a:lnTo>
                    <a:pt x="5924" y="1233"/>
                  </a:lnTo>
                  <a:lnTo>
                    <a:pt x="6242" y="1392"/>
                  </a:lnTo>
                  <a:lnTo>
                    <a:pt x="6521" y="1552"/>
                  </a:lnTo>
                  <a:lnTo>
                    <a:pt x="6799" y="1790"/>
                  </a:lnTo>
                  <a:lnTo>
                    <a:pt x="7077" y="1989"/>
                  </a:lnTo>
                  <a:lnTo>
                    <a:pt x="7276" y="2267"/>
                  </a:lnTo>
                  <a:lnTo>
                    <a:pt x="7515" y="2546"/>
                  </a:lnTo>
                  <a:lnTo>
                    <a:pt x="7674" y="2824"/>
                  </a:lnTo>
                  <a:lnTo>
                    <a:pt x="7833" y="3142"/>
                  </a:lnTo>
                  <a:lnTo>
                    <a:pt x="7952" y="3460"/>
                  </a:lnTo>
                  <a:lnTo>
                    <a:pt x="8031" y="3818"/>
                  </a:lnTo>
                  <a:lnTo>
                    <a:pt x="8111" y="4176"/>
                  </a:lnTo>
                  <a:lnTo>
                    <a:pt x="8111" y="4533"/>
                  </a:lnTo>
                  <a:lnTo>
                    <a:pt x="8111" y="4891"/>
                  </a:lnTo>
                  <a:lnTo>
                    <a:pt x="8031" y="5249"/>
                  </a:lnTo>
                  <a:lnTo>
                    <a:pt x="7952" y="5607"/>
                  </a:lnTo>
                  <a:lnTo>
                    <a:pt x="7833" y="5925"/>
                  </a:lnTo>
                  <a:lnTo>
                    <a:pt x="7674" y="6243"/>
                  </a:lnTo>
                  <a:lnTo>
                    <a:pt x="7515" y="6521"/>
                  </a:lnTo>
                  <a:lnTo>
                    <a:pt x="7276" y="6800"/>
                  </a:lnTo>
                  <a:lnTo>
                    <a:pt x="7077" y="7078"/>
                  </a:lnTo>
                  <a:lnTo>
                    <a:pt x="6799" y="7277"/>
                  </a:lnTo>
                  <a:lnTo>
                    <a:pt x="6521" y="7515"/>
                  </a:lnTo>
                  <a:lnTo>
                    <a:pt x="6242" y="7674"/>
                  </a:lnTo>
                  <a:lnTo>
                    <a:pt x="5924" y="7833"/>
                  </a:lnTo>
                  <a:lnTo>
                    <a:pt x="5606" y="7953"/>
                  </a:lnTo>
                  <a:lnTo>
                    <a:pt x="5248" y="8032"/>
                  </a:lnTo>
                  <a:lnTo>
                    <a:pt x="4890" y="8112"/>
                  </a:lnTo>
                  <a:lnTo>
                    <a:pt x="4175" y="8112"/>
                  </a:lnTo>
                  <a:lnTo>
                    <a:pt x="3817" y="8032"/>
                  </a:lnTo>
                  <a:lnTo>
                    <a:pt x="3459" y="7953"/>
                  </a:lnTo>
                  <a:lnTo>
                    <a:pt x="3141" y="7833"/>
                  </a:lnTo>
                  <a:lnTo>
                    <a:pt x="2823" y="7674"/>
                  </a:lnTo>
                  <a:lnTo>
                    <a:pt x="2545" y="7515"/>
                  </a:lnTo>
                  <a:lnTo>
                    <a:pt x="2266" y="7277"/>
                  </a:lnTo>
                  <a:lnTo>
                    <a:pt x="1988" y="7078"/>
                  </a:lnTo>
                  <a:lnTo>
                    <a:pt x="1789" y="6800"/>
                  </a:lnTo>
                  <a:lnTo>
                    <a:pt x="1551" y="6521"/>
                  </a:lnTo>
                  <a:lnTo>
                    <a:pt x="1392" y="6243"/>
                  </a:lnTo>
                  <a:lnTo>
                    <a:pt x="1233" y="5925"/>
                  </a:lnTo>
                  <a:lnTo>
                    <a:pt x="1113" y="5607"/>
                  </a:lnTo>
                  <a:lnTo>
                    <a:pt x="1034" y="5249"/>
                  </a:lnTo>
                  <a:lnTo>
                    <a:pt x="954" y="4891"/>
                  </a:lnTo>
                  <a:lnTo>
                    <a:pt x="954" y="4533"/>
                  </a:lnTo>
                  <a:lnTo>
                    <a:pt x="954" y="4176"/>
                  </a:lnTo>
                  <a:lnTo>
                    <a:pt x="1034" y="3818"/>
                  </a:lnTo>
                  <a:lnTo>
                    <a:pt x="1113" y="3460"/>
                  </a:lnTo>
                  <a:lnTo>
                    <a:pt x="1233" y="3142"/>
                  </a:lnTo>
                  <a:lnTo>
                    <a:pt x="1392" y="2824"/>
                  </a:lnTo>
                  <a:lnTo>
                    <a:pt x="1551" y="2546"/>
                  </a:lnTo>
                  <a:lnTo>
                    <a:pt x="1789" y="2267"/>
                  </a:lnTo>
                  <a:lnTo>
                    <a:pt x="1988" y="1989"/>
                  </a:lnTo>
                  <a:lnTo>
                    <a:pt x="2266" y="1790"/>
                  </a:lnTo>
                  <a:lnTo>
                    <a:pt x="2545" y="1552"/>
                  </a:lnTo>
                  <a:lnTo>
                    <a:pt x="2823" y="1392"/>
                  </a:lnTo>
                  <a:lnTo>
                    <a:pt x="3141" y="1233"/>
                  </a:lnTo>
                  <a:lnTo>
                    <a:pt x="3459" y="1114"/>
                  </a:lnTo>
                  <a:lnTo>
                    <a:pt x="3817" y="1035"/>
                  </a:lnTo>
                  <a:lnTo>
                    <a:pt x="4175" y="955"/>
                  </a:lnTo>
                  <a:close/>
                  <a:moveTo>
                    <a:pt x="4533" y="1"/>
                  </a:moveTo>
                  <a:lnTo>
                    <a:pt x="4055" y="41"/>
                  </a:lnTo>
                  <a:lnTo>
                    <a:pt x="3618" y="80"/>
                  </a:lnTo>
                  <a:lnTo>
                    <a:pt x="3181" y="200"/>
                  </a:lnTo>
                  <a:lnTo>
                    <a:pt x="2783" y="359"/>
                  </a:lnTo>
                  <a:lnTo>
                    <a:pt x="2386" y="558"/>
                  </a:lnTo>
                  <a:lnTo>
                    <a:pt x="1988" y="756"/>
                  </a:lnTo>
                  <a:lnTo>
                    <a:pt x="1630" y="1035"/>
                  </a:lnTo>
                  <a:lnTo>
                    <a:pt x="1312" y="1313"/>
                  </a:lnTo>
                  <a:lnTo>
                    <a:pt x="1034" y="1631"/>
                  </a:lnTo>
                  <a:lnTo>
                    <a:pt x="755" y="1989"/>
                  </a:lnTo>
                  <a:lnTo>
                    <a:pt x="557" y="2386"/>
                  </a:lnTo>
                  <a:lnTo>
                    <a:pt x="358" y="2784"/>
                  </a:lnTo>
                  <a:lnTo>
                    <a:pt x="199" y="3182"/>
                  </a:lnTo>
                  <a:lnTo>
                    <a:pt x="80" y="3619"/>
                  </a:lnTo>
                  <a:lnTo>
                    <a:pt x="40" y="4056"/>
                  </a:lnTo>
                  <a:lnTo>
                    <a:pt x="0" y="4533"/>
                  </a:lnTo>
                  <a:lnTo>
                    <a:pt x="40" y="5011"/>
                  </a:lnTo>
                  <a:lnTo>
                    <a:pt x="80" y="5448"/>
                  </a:lnTo>
                  <a:lnTo>
                    <a:pt x="199" y="5885"/>
                  </a:lnTo>
                  <a:lnTo>
                    <a:pt x="358" y="6283"/>
                  </a:lnTo>
                  <a:lnTo>
                    <a:pt x="557" y="6680"/>
                  </a:lnTo>
                  <a:lnTo>
                    <a:pt x="755" y="7078"/>
                  </a:lnTo>
                  <a:lnTo>
                    <a:pt x="1034" y="7436"/>
                  </a:lnTo>
                  <a:lnTo>
                    <a:pt x="1312" y="7754"/>
                  </a:lnTo>
                  <a:lnTo>
                    <a:pt x="1630" y="8032"/>
                  </a:lnTo>
                  <a:lnTo>
                    <a:pt x="1988" y="8311"/>
                  </a:lnTo>
                  <a:lnTo>
                    <a:pt x="2386" y="8509"/>
                  </a:lnTo>
                  <a:lnTo>
                    <a:pt x="2783" y="8708"/>
                  </a:lnTo>
                  <a:lnTo>
                    <a:pt x="3181" y="8867"/>
                  </a:lnTo>
                  <a:lnTo>
                    <a:pt x="3618" y="8986"/>
                  </a:lnTo>
                  <a:lnTo>
                    <a:pt x="4055" y="9026"/>
                  </a:lnTo>
                  <a:lnTo>
                    <a:pt x="4533" y="9066"/>
                  </a:lnTo>
                  <a:lnTo>
                    <a:pt x="5010" y="9026"/>
                  </a:lnTo>
                  <a:lnTo>
                    <a:pt x="5447" y="8986"/>
                  </a:lnTo>
                  <a:lnTo>
                    <a:pt x="5884" y="8867"/>
                  </a:lnTo>
                  <a:lnTo>
                    <a:pt x="6282" y="8708"/>
                  </a:lnTo>
                  <a:lnTo>
                    <a:pt x="6680" y="8509"/>
                  </a:lnTo>
                  <a:lnTo>
                    <a:pt x="7077" y="8311"/>
                  </a:lnTo>
                  <a:lnTo>
                    <a:pt x="7435" y="8032"/>
                  </a:lnTo>
                  <a:lnTo>
                    <a:pt x="7753" y="7754"/>
                  </a:lnTo>
                  <a:lnTo>
                    <a:pt x="8031" y="7436"/>
                  </a:lnTo>
                  <a:lnTo>
                    <a:pt x="8310" y="7078"/>
                  </a:lnTo>
                  <a:lnTo>
                    <a:pt x="8508" y="6680"/>
                  </a:lnTo>
                  <a:lnTo>
                    <a:pt x="8707" y="6283"/>
                  </a:lnTo>
                  <a:lnTo>
                    <a:pt x="8866" y="5885"/>
                  </a:lnTo>
                  <a:lnTo>
                    <a:pt x="8986" y="5448"/>
                  </a:lnTo>
                  <a:lnTo>
                    <a:pt x="9025" y="5011"/>
                  </a:lnTo>
                  <a:lnTo>
                    <a:pt x="9065" y="4533"/>
                  </a:lnTo>
                  <a:lnTo>
                    <a:pt x="9025" y="4056"/>
                  </a:lnTo>
                  <a:lnTo>
                    <a:pt x="8986" y="3619"/>
                  </a:lnTo>
                  <a:lnTo>
                    <a:pt x="8866" y="3182"/>
                  </a:lnTo>
                  <a:lnTo>
                    <a:pt x="8707" y="2784"/>
                  </a:lnTo>
                  <a:lnTo>
                    <a:pt x="8508" y="2386"/>
                  </a:lnTo>
                  <a:lnTo>
                    <a:pt x="8310" y="1989"/>
                  </a:lnTo>
                  <a:lnTo>
                    <a:pt x="8031" y="1631"/>
                  </a:lnTo>
                  <a:lnTo>
                    <a:pt x="7753" y="1313"/>
                  </a:lnTo>
                  <a:lnTo>
                    <a:pt x="7435" y="1035"/>
                  </a:lnTo>
                  <a:lnTo>
                    <a:pt x="7077" y="756"/>
                  </a:lnTo>
                  <a:lnTo>
                    <a:pt x="6680" y="558"/>
                  </a:lnTo>
                  <a:lnTo>
                    <a:pt x="6282" y="359"/>
                  </a:lnTo>
                  <a:lnTo>
                    <a:pt x="5884" y="200"/>
                  </a:lnTo>
                  <a:lnTo>
                    <a:pt x="5447" y="80"/>
                  </a:lnTo>
                  <a:lnTo>
                    <a:pt x="5010" y="41"/>
                  </a:lnTo>
                  <a:lnTo>
                    <a:pt x="45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81" name="Google Shape;1281;p73">
            <a:extLst>
              <a:ext uri="{FF2B5EF4-FFF2-40B4-BE49-F238E27FC236}">
                <a16:creationId xmlns:a16="http://schemas.microsoft.com/office/drawing/2014/main" id="{114DE30D-11CC-73C4-9DF0-E116740ED828}"/>
              </a:ext>
            </a:extLst>
          </p:cNvPr>
          <p:cNvGrpSpPr/>
          <p:nvPr/>
        </p:nvGrpSpPr>
        <p:grpSpPr>
          <a:xfrm>
            <a:off x="573250" y="3408725"/>
            <a:ext cx="1414450" cy="1009900"/>
            <a:chOff x="253025" y="3205875"/>
            <a:chExt cx="1414450" cy="1009900"/>
          </a:xfrm>
        </p:grpSpPr>
        <p:sp>
          <p:nvSpPr>
            <p:cNvPr id="1282" name="Google Shape;1282;p73">
              <a:extLst>
                <a:ext uri="{FF2B5EF4-FFF2-40B4-BE49-F238E27FC236}">
                  <a16:creationId xmlns:a16="http://schemas.microsoft.com/office/drawing/2014/main" id="{449F6AF9-808A-B59B-C450-462CC6B1E1F8}"/>
                </a:ext>
              </a:extLst>
            </p:cNvPr>
            <p:cNvSpPr/>
            <p:nvPr/>
          </p:nvSpPr>
          <p:spPr>
            <a:xfrm>
              <a:off x="914025" y="3405675"/>
              <a:ext cx="193850" cy="190850"/>
            </a:xfrm>
            <a:custGeom>
              <a:avLst/>
              <a:gdLst/>
              <a:ahLst/>
              <a:cxnLst/>
              <a:rect l="l" t="t" r="r" b="b"/>
              <a:pathLst>
                <a:path w="7754" h="7634" extrusionOk="0">
                  <a:moveTo>
                    <a:pt x="5845" y="0"/>
                  </a:moveTo>
                  <a:lnTo>
                    <a:pt x="5805" y="80"/>
                  </a:lnTo>
                  <a:lnTo>
                    <a:pt x="5646" y="318"/>
                  </a:lnTo>
                  <a:lnTo>
                    <a:pt x="5408" y="716"/>
                  </a:lnTo>
                  <a:lnTo>
                    <a:pt x="5169" y="1272"/>
                  </a:lnTo>
                  <a:lnTo>
                    <a:pt x="5090" y="1630"/>
                  </a:lnTo>
                  <a:lnTo>
                    <a:pt x="5010" y="2028"/>
                  </a:lnTo>
                  <a:lnTo>
                    <a:pt x="4970" y="2465"/>
                  </a:lnTo>
                  <a:lnTo>
                    <a:pt x="4930" y="2942"/>
                  </a:lnTo>
                  <a:lnTo>
                    <a:pt x="4930" y="3459"/>
                  </a:lnTo>
                  <a:lnTo>
                    <a:pt x="4970" y="4016"/>
                  </a:lnTo>
                  <a:lnTo>
                    <a:pt x="5090" y="4652"/>
                  </a:lnTo>
                  <a:lnTo>
                    <a:pt x="5249" y="5288"/>
                  </a:lnTo>
                  <a:lnTo>
                    <a:pt x="5249" y="5288"/>
                  </a:lnTo>
                  <a:lnTo>
                    <a:pt x="4652" y="4970"/>
                  </a:lnTo>
                  <a:lnTo>
                    <a:pt x="4096" y="4692"/>
                  </a:lnTo>
                  <a:lnTo>
                    <a:pt x="3579" y="4453"/>
                  </a:lnTo>
                  <a:lnTo>
                    <a:pt x="3102" y="4294"/>
                  </a:lnTo>
                  <a:lnTo>
                    <a:pt x="2624" y="4175"/>
                  </a:lnTo>
                  <a:lnTo>
                    <a:pt x="2187" y="4095"/>
                  </a:lnTo>
                  <a:lnTo>
                    <a:pt x="1789" y="4056"/>
                  </a:lnTo>
                  <a:lnTo>
                    <a:pt x="1432" y="4056"/>
                  </a:lnTo>
                  <a:lnTo>
                    <a:pt x="835" y="4095"/>
                  </a:lnTo>
                  <a:lnTo>
                    <a:pt x="358" y="4175"/>
                  </a:lnTo>
                  <a:lnTo>
                    <a:pt x="80" y="4254"/>
                  </a:lnTo>
                  <a:lnTo>
                    <a:pt x="0" y="4294"/>
                  </a:lnTo>
                  <a:lnTo>
                    <a:pt x="239" y="4771"/>
                  </a:lnTo>
                  <a:lnTo>
                    <a:pt x="517" y="5169"/>
                  </a:lnTo>
                  <a:lnTo>
                    <a:pt x="796" y="5566"/>
                  </a:lnTo>
                  <a:lnTo>
                    <a:pt x="1074" y="5885"/>
                  </a:lnTo>
                  <a:lnTo>
                    <a:pt x="1392" y="6203"/>
                  </a:lnTo>
                  <a:lnTo>
                    <a:pt x="1710" y="6481"/>
                  </a:lnTo>
                  <a:lnTo>
                    <a:pt x="2028" y="6680"/>
                  </a:lnTo>
                  <a:lnTo>
                    <a:pt x="2346" y="6878"/>
                  </a:lnTo>
                  <a:lnTo>
                    <a:pt x="2982" y="7197"/>
                  </a:lnTo>
                  <a:lnTo>
                    <a:pt x="3579" y="7435"/>
                  </a:lnTo>
                  <a:lnTo>
                    <a:pt x="4135" y="7554"/>
                  </a:lnTo>
                  <a:lnTo>
                    <a:pt x="4652" y="7634"/>
                  </a:lnTo>
                  <a:lnTo>
                    <a:pt x="4732" y="7316"/>
                  </a:lnTo>
                  <a:lnTo>
                    <a:pt x="4891" y="7038"/>
                  </a:lnTo>
                  <a:lnTo>
                    <a:pt x="5090" y="6799"/>
                  </a:lnTo>
                  <a:lnTo>
                    <a:pt x="5328" y="6560"/>
                  </a:lnTo>
                  <a:lnTo>
                    <a:pt x="6322" y="5845"/>
                  </a:lnTo>
                  <a:lnTo>
                    <a:pt x="6561" y="5686"/>
                  </a:lnTo>
                  <a:lnTo>
                    <a:pt x="6799" y="5566"/>
                  </a:lnTo>
                  <a:lnTo>
                    <a:pt x="7077" y="5527"/>
                  </a:lnTo>
                  <a:lnTo>
                    <a:pt x="7316" y="5487"/>
                  </a:lnTo>
                  <a:lnTo>
                    <a:pt x="7634" y="5527"/>
                  </a:lnTo>
                  <a:lnTo>
                    <a:pt x="7714" y="5010"/>
                  </a:lnTo>
                  <a:lnTo>
                    <a:pt x="7753" y="4453"/>
                  </a:lnTo>
                  <a:lnTo>
                    <a:pt x="7753" y="3777"/>
                  </a:lnTo>
                  <a:lnTo>
                    <a:pt x="7714" y="3459"/>
                  </a:lnTo>
                  <a:lnTo>
                    <a:pt x="7634" y="3101"/>
                  </a:lnTo>
                  <a:lnTo>
                    <a:pt x="7555" y="2704"/>
                  </a:lnTo>
                  <a:lnTo>
                    <a:pt x="7435" y="2346"/>
                  </a:lnTo>
                  <a:lnTo>
                    <a:pt x="7276" y="1948"/>
                  </a:lnTo>
                  <a:lnTo>
                    <a:pt x="7077" y="1551"/>
                  </a:lnTo>
                  <a:lnTo>
                    <a:pt x="6839" y="1153"/>
                  </a:lnTo>
                  <a:lnTo>
                    <a:pt x="6561" y="756"/>
                  </a:lnTo>
                  <a:lnTo>
                    <a:pt x="6243" y="398"/>
                  </a:lnTo>
                  <a:lnTo>
                    <a:pt x="5845" y="0"/>
                  </a:lnTo>
                  <a:close/>
                </a:path>
              </a:pathLst>
            </a:custGeom>
            <a:solidFill>
              <a:srgbClr val="5E73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73">
              <a:extLst>
                <a:ext uri="{FF2B5EF4-FFF2-40B4-BE49-F238E27FC236}">
                  <a16:creationId xmlns:a16="http://schemas.microsoft.com/office/drawing/2014/main" id="{85D28E7E-3C6F-7BD3-FABE-19069CE49B01}"/>
                </a:ext>
              </a:extLst>
            </p:cNvPr>
            <p:cNvSpPr/>
            <p:nvPr/>
          </p:nvSpPr>
          <p:spPr>
            <a:xfrm>
              <a:off x="914025" y="3405675"/>
              <a:ext cx="193850" cy="190850"/>
            </a:xfrm>
            <a:custGeom>
              <a:avLst/>
              <a:gdLst/>
              <a:ahLst/>
              <a:cxnLst/>
              <a:rect l="l" t="t" r="r" b="b"/>
              <a:pathLst>
                <a:path w="7754" h="7634" fill="none" extrusionOk="0">
                  <a:moveTo>
                    <a:pt x="5845" y="0"/>
                  </a:moveTo>
                  <a:lnTo>
                    <a:pt x="5845" y="0"/>
                  </a:lnTo>
                  <a:lnTo>
                    <a:pt x="5805" y="80"/>
                  </a:lnTo>
                  <a:lnTo>
                    <a:pt x="5646" y="318"/>
                  </a:lnTo>
                  <a:lnTo>
                    <a:pt x="5408" y="716"/>
                  </a:lnTo>
                  <a:lnTo>
                    <a:pt x="5169" y="1272"/>
                  </a:lnTo>
                  <a:lnTo>
                    <a:pt x="5090" y="1630"/>
                  </a:lnTo>
                  <a:lnTo>
                    <a:pt x="5010" y="2028"/>
                  </a:lnTo>
                  <a:lnTo>
                    <a:pt x="4970" y="2465"/>
                  </a:lnTo>
                  <a:lnTo>
                    <a:pt x="4930" y="2942"/>
                  </a:lnTo>
                  <a:lnTo>
                    <a:pt x="4930" y="3459"/>
                  </a:lnTo>
                  <a:lnTo>
                    <a:pt x="4970" y="4016"/>
                  </a:lnTo>
                  <a:lnTo>
                    <a:pt x="5090" y="4652"/>
                  </a:lnTo>
                  <a:lnTo>
                    <a:pt x="5249" y="5288"/>
                  </a:lnTo>
                  <a:lnTo>
                    <a:pt x="5249" y="5288"/>
                  </a:lnTo>
                  <a:lnTo>
                    <a:pt x="4652" y="4970"/>
                  </a:lnTo>
                  <a:lnTo>
                    <a:pt x="4096" y="4692"/>
                  </a:lnTo>
                  <a:lnTo>
                    <a:pt x="3579" y="4453"/>
                  </a:lnTo>
                  <a:lnTo>
                    <a:pt x="3102" y="4294"/>
                  </a:lnTo>
                  <a:lnTo>
                    <a:pt x="2624" y="4175"/>
                  </a:lnTo>
                  <a:lnTo>
                    <a:pt x="2187" y="4095"/>
                  </a:lnTo>
                  <a:lnTo>
                    <a:pt x="1789" y="4056"/>
                  </a:lnTo>
                  <a:lnTo>
                    <a:pt x="1432" y="4056"/>
                  </a:lnTo>
                  <a:lnTo>
                    <a:pt x="1432" y="4056"/>
                  </a:lnTo>
                  <a:lnTo>
                    <a:pt x="835" y="4095"/>
                  </a:lnTo>
                  <a:lnTo>
                    <a:pt x="358" y="4175"/>
                  </a:lnTo>
                  <a:lnTo>
                    <a:pt x="80" y="4254"/>
                  </a:lnTo>
                  <a:lnTo>
                    <a:pt x="0" y="4294"/>
                  </a:lnTo>
                  <a:lnTo>
                    <a:pt x="0" y="4294"/>
                  </a:lnTo>
                  <a:lnTo>
                    <a:pt x="239" y="4771"/>
                  </a:lnTo>
                  <a:lnTo>
                    <a:pt x="517" y="5169"/>
                  </a:lnTo>
                  <a:lnTo>
                    <a:pt x="796" y="5566"/>
                  </a:lnTo>
                  <a:lnTo>
                    <a:pt x="1074" y="5885"/>
                  </a:lnTo>
                  <a:lnTo>
                    <a:pt x="1392" y="6203"/>
                  </a:lnTo>
                  <a:lnTo>
                    <a:pt x="1710" y="6481"/>
                  </a:lnTo>
                  <a:lnTo>
                    <a:pt x="2028" y="6680"/>
                  </a:lnTo>
                  <a:lnTo>
                    <a:pt x="2346" y="6878"/>
                  </a:lnTo>
                  <a:lnTo>
                    <a:pt x="2982" y="7197"/>
                  </a:lnTo>
                  <a:lnTo>
                    <a:pt x="3579" y="7435"/>
                  </a:lnTo>
                  <a:lnTo>
                    <a:pt x="4135" y="7554"/>
                  </a:lnTo>
                  <a:lnTo>
                    <a:pt x="4652" y="7634"/>
                  </a:lnTo>
                  <a:lnTo>
                    <a:pt x="4652" y="7634"/>
                  </a:lnTo>
                  <a:lnTo>
                    <a:pt x="4732" y="7316"/>
                  </a:lnTo>
                  <a:lnTo>
                    <a:pt x="4891" y="7038"/>
                  </a:lnTo>
                  <a:lnTo>
                    <a:pt x="5090" y="6799"/>
                  </a:lnTo>
                  <a:lnTo>
                    <a:pt x="5328" y="6560"/>
                  </a:lnTo>
                  <a:lnTo>
                    <a:pt x="6322" y="5845"/>
                  </a:lnTo>
                  <a:lnTo>
                    <a:pt x="6322" y="5845"/>
                  </a:lnTo>
                  <a:lnTo>
                    <a:pt x="6561" y="5686"/>
                  </a:lnTo>
                  <a:lnTo>
                    <a:pt x="6799" y="5566"/>
                  </a:lnTo>
                  <a:lnTo>
                    <a:pt x="7077" y="5527"/>
                  </a:lnTo>
                  <a:lnTo>
                    <a:pt x="7316" y="5487"/>
                  </a:lnTo>
                  <a:lnTo>
                    <a:pt x="7316" y="5487"/>
                  </a:lnTo>
                  <a:lnTo>
                    <a:pt x="7634" y="5527"/>
                  </a:lnTo>
                  <a:lnTo>
                    <a:pt x="7634" y="5527"/>
                  </a:lnTo>
                  <a:lnTo>
                    <a:pt x="7714" y="5010"/>
                  </a:lnTo>
                  <a:lnTo>
                    <a:pt x="7753" y="4453"/>
                  </a:lnTo>
                  <a:lnTo>
                    <a:pt x="7753" y="3777"/>
                  </a:lnTo>
                  <a:lnTo>
                    <a:pt x="7714" y="3459"/>
                  </a:lnTo>
                  <a:lnTo>
                    <a:pt x="7634" y="3101"/>
                  </a:lnTo>
                  <a:lnTo>
                    <a:pt x="7555" y="2704"/>
                  </a:lnTo>
                  <a:lnTo>
                    <a:pt x="7435" y="2346"/>
                  </a:lnTo>
                  <a:lnTo>
                    <a:pt x="7276" y="1948"/>
                  </a:lnTo>
                  <a:lnTo>
                    <a:pt x="7077" y="1551"/>
                  </a:lnTo>
                  <a:lnTo>
                    <a:pt x="6839" y="1153"/>
                  </a:lnTo>
                  <a:lnTo>
                    <a:pt x="6561" y="756"/>
                  </a:lnTo>
                  <a:lnTo>
                    <a:pt x="6243" y="398"/>
                  </a:lnTo>
                  <a:lnTo>
                    <a:pt x="584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73">
              <a:extLst>
                <a:ext uri="{FF2B5EF4-FFF2-40B4-BE49-F238E27FC236}">
                  <a16:creationId xmlns:a16="http://schemas.microsoft.com/office/drawing/2014/main" id="{5D9AA65E-E74F-1F39-A8E4-019552A3D8D8}"/>
                </a:ext>
              </a:extLst>
            </p:cNvPr>
            <p:cNvSpPr/>
            <p:nvPr/>
          </p:nvSpPr>
          <p:spPr>
            <a:xfrm>
              <a:off x="1029325" y="3542825"/>
              <a:ext cx="269400" cy="307175"/>
            </a:xfrm>
            <a:custGeom>
              <a:avLst/>
              <a:gdLst/>
              <a:ahLst/>
              <a:cxnLst/>
              <a:rect l="l" t="t" r="r" b="b"/>
              <a:pathLst>
                <a:path w="10776" h="12287" extrusionOk="0">
                  <a:moveTo>
                    <a:pt x="4493" y="4573"/>
                  </a:moveTo>
                  <a:lnTo>
                    <a:pt x="4970" y="4653"/>
                  </a:lnTo>
                  <a:lnTo>
                    <a:pt x="5567" y="4772"/>
                  </a:lnTo>
                  <a:lnTo>
                    <a:pt x="6163" y="5011"/>
                  </a:lnTo>
                  <a:lnTo>
                    <a:pt x="6123" y="5209"/>
                  </a:lnTo>
                  <a:lnTo>
                    <a:pt x="6004" y="5686"/>
                  </a:lnTo>
                  <a:lnTo>
                    <a:pt x="5885" y="5965"/>
                  </a:lnTo>
                  <a:lnTo>
                    <a:pt x="5726" y="6283"/>
                  </a:lnTo>
                  <a:lnTo>
                    <a:pt x="5487" y="6561"/>
                  </a:lnTo>
                  <a:lnTo>
                    <a:pt x="5209" y="6839"/>
                  </a:lnTo>
                  <a:lnTo>
                    <a:pt x="4970" y="6760"/>
                  </a:lnTo>
                  <a:lnTo>
                    <a:pt x="4652" y="6601"/>
                  </a:lnTo>
                  <a:lnTo>
                    <a:pt x="4334" y="6402"/>
                  </a:lnTo>
                  <a:lnTo>
                    <a:pt x="3937" y="6124"/>
                  </a:lnTo>
                  <a:lnTo>
                    <a:pt x="3539" y="5766"/>
                  </a:lnTo>
                  <a:lnTo>
                    <a:pt x="3380" y="5567"/>
                  </a:lnTo>
                  <a:lnTo>
                    <a:pt x="3221" y="5329"/>
                  </a:lnTo>
                  <a:lnTo>
                    <a:pt x="3062" y="5050"/>
                  </a:lnTo>
                  <a:lnTo>
                    <a:pt x="2903" y="4772"/>
                  </a:lnTo>
                  <a:lnTo>
                    <a:pt x="3221" y="4653"/>
                  </a:lnTo>
                  <a:lnTo>
                    <a:pt x="3579" y="4573"/>
                  </a:lnTo>
                  <a:close/>
                  <a:moveTo>
                    <a:pt x="8509" y="7515"/>
                  </a:moveTo>
                  <a:lnTo>
                    <a:pt x="8628" y="7555"/>
                  </a:lnTo>
                  <a:lnTo>
                    <a:pt x="8708" y="7635"/>
                  </a:lnTo>
                  <a:lnTo>
                    <a:pt x="8787" y="7714"/>
                  </a:lnTo>
                  <a:lnTo>
                    <a:pt x="8906" y="7913"/>
                  </a:lnTo>
                  <a:lnTo>
                    <a:pt x="8906" y="8112"/>
                  </a:lnTo>
                  <a:lnTo>
                    <a:pt x="8827" y="8311"/>
                  </a:lnTo>
                  <a:lnTo>
                    <a:pt x="8708" y="8470"/>
                  </a:lnTo>
                  <a:lnTo>
                    <a:pt x="8549" y="8549"/>
                  </a:lnTo>
                  <a:lnTo>
                    <a:pt x="8390" y="8589"/>
                  </a:lnTo>
                  <a:lnTo>
                    <a:pt x="8270" y="8549"/>
                  </a:lnTo>
                  <a:lnTo>
                    <a:pt x="8151" y="8509"/>
                  </a:lnTo>
                  <a:lnTo>
                    <a:pt x="8032" y="8430"/>
                  </a:lnTo>
                  <a:lnTo>
                    <a:pt x="7952" y="8350"/>
                  </a:lnTo>
                  <a:lnTo>
                    <a:pt x="7873" y="8152"/>
                  </a:lnTo>
                  <a:lnTo>
                    <a:pt x="7873" y="7953"/>
                  </a:lnTo>
                  <a:lnTo>
                    <a:pt x="7912" y="7754"/>
                  </a:lnTo>
                  <a:lnTo>
                    <a:pt x="8072" y="7635"/>
                  </a:lnTo>
                  <a:lnTo>
                    <a:pt x="8231" y="7555"/>
                  </a:lnTo>
                  <a:lnTo>
                    <a:pt x="8390" y="7515"/>
                  </a:lnTo>
                  <a:close/>
                  <a:moveTo>
                    <a:pt x="2704" y="1"/>
                  </a:moveTo>
                  <a:lnTo>
                    <a:pt x="2465" y="41"/>
                  </a:lnTo>
                  <a:lnTo>
                    <a:pt x="2187" y="80"/>
                  </a:lnTo>
                  <a:lnTo>
                    <a:pt x="1949" y="200"/>
                  </a:lnTo>
                  <a:lnTo>
                    <a:pt x="1710" y="359"/>
                  </a:lnTo>
                  <a:lnTo>
                    <a:pt x="716" y="1074"/>
                  </a:lnTo>
                  <a:lnTo>
                    <a:pt x="478" y="1313"/>
                  </a:lnTo>
                  <a:lnTo>
                    <a:pt x="279" y="1552"/>
                  </a:lnTo>
                  <a:lnTo>
                    <a:pt x="120" y="1830"/>
                  </a:lnTo>
                  <a:lnTo>
                    <a:pt x="40" y="2148"/>
                  </a:lnTo>
                  <a:lnTo>
                    <a:pt x="0" y="2466"/>
                  </a:lnTo>
                  <a:lnTo>
                    <a:pt x="80" y="2784"/>
                  </a:lnTo>
                  <a:lnTo>
                    <a:pt x="438" y="3818"/>
                  </a:lnTo>
                  <a:lnTo>
                    <a:pt x="676" y="4414"/>
                  </a:lnTo>
                  <a:lnTo>
                    <a:pt x="955" y="5090"/>
                  </a:lnTo>
                  <a:lnTo>
                    <a:pt x="1312" y="5766"/>
                  </a:lnTo>
                  <a:lnTo>
                    <a:pt x="1670" y="6482"/>
                  </a:lnTo>
                  <a:lnTo>
                    <a:pt x="2108" y="7197"/>
                  </a:lnTo>
                  <a:lnTo>
                    <a:pt x="2625" y="7913"/>
                  </a:lnTo>
                  <a:lnTo>
                    <a:pt x="3141" y="8589"/>
                  </a:lnTo>
                  <a:lnTo>
                    <a:pt x="3738" y="9305"/>
                  </a:lnTo>
                  <a:lnTo>
                    <a:pt x="4414" y="9941"/>
                  </a:lnTo>
                  <a:lnTo>
                    <a:pt x="5129" y="10537"/>
                  </a:lnTo>
                  <a:lnTo>
                    <a:pt x="5925" y="11054"/>
                  </a:lnTo>
                  <a:lnTo>
                    <a:pt x="6362" y="11332"/>
                  </a:lnTo>
                  <a:lnTo>
                    <a:pt x="6799" y="11531"/>
                  </a:lnTo>
                  <a:lnTo>
                    <a:pt x="7237" y="11730"/>
                  </a:lnTo>
                  <a:lnTo>
                    <a:pt x="7714" y="11929"/>
                  </a:lnTo>
                  <a:lnTo>
                    <a:pt x="8191" y="12088"/>
                  </a:lnTo>
                  <a:lnTo>
                    <a:pt x="8708" y="12247"/>
                  </a:lnTo>
                  <a:lnTo>
                    <a:pt x="9066" y="12286"/>
                  </a:lnTo>
                  <a:lnTo>
                    <a:pt x="9384" y="12247"/>
                  </a:lnTo>
                  <a:lnTo>
                    <a:pt x="9741" y="12127"/>
                  </a:lnTo>
                  <a:lnTo>
                    <a:pt x="10020" y="11968"/>
                  </a:lnTo>
                  <a:lnTo>
                    <a:pt x="10298" y="11730"/>
                  </a:lnTo>
                  <a:lnTo>
                    <a:pt x="10497" y="11491"/>
                  </a:lnTo>
                  <a:lnTo>
                    <a:pt x="10656" y="11173"/>
                  </a:lnTo>
                  <a:lnTo>
                    <a:pt x="10775" y="10855"/>
                  </a:lnTo>
                  <a:lnTo>
                    <a:pt x="10775" y="10497"/>
                  </a:lnTo>
                  <a:lnTo>
                    <a:pt x="10735" y="9941"/>
                  </a:lnTo>
                  <a:lnTo>
                    <a:pt x="10656" y="9384"/>
                  </a:lnTo>
                  <a:lnTo>
                    <a:pt x="10537" y="8827"/>
                  </a:lnTo>
                  <a:lnTo>
                    <a:pt x="10417" y="8311"/>
                  </a:lnTo>
                  <a:lnTo>
                    <a:pt x="10258" y="7794"/>
                  </a:lnTo>
                  <a:lnTo>
                    <a:pt x="10099" y="7317"/>
                  </a:lnTo>
                  <a:lnTo>
                    <a:pt x="9702" y="6362"/>
                  </a:lnTo>
                  <a:lnTo>
                    <a:pt x="9264" y="5527"/>
                  </a:lnTo>
                  <a:lnTo>
                    <a:pt x="8787" y="4732"/>
                  </a:lnTo>
                  <a:lnTo>
                    <a:pt x="8231" y="4017"/>
                  </a:lnTo>
                  <a:lnTo>
                    <a:pt x="7674" y="3341"/>
                  </a:lnTo>
                  <a:lnTo>
                    <a:pt x="7078" y="2744"/>
                  </a:lnTo>
                  <a:lnTo>
                    <a:pt x="6481" y="2188"/>
                  </a:lnTo>
                  <a:lnTo>
                    <a:pt x="5885" y="1711"/>
                  </a:lnTo>
                  <a:lnTo>
                    <a:pt x="5328" y="1313"/>
                  </a:lnTo>
                  <a:lnTo>
                    <a:pt x="4772" y="915"/>
                  </a:lnTo>
                  <a:lnTo>
                    <a:pt x="4255" y="637"/>
                  </a:lnTo>
                  <a:lnTo>
                    <a:pt x="3340" y="160"/>
                  </a:lnTo>
                  <a:lnTo>
                    <a:pt x="3181" y="80"/>
                  </a:lnTo>
                  <a:lnTo>
                    <a:pt x="3022" y="41"/>
                  </a:lnTo>
                  <a:lnTo>
                    <a:pt x="2704" y="1"/>
                  </a:lnTo>
                  <a:close/>
                </a:path>
              </a:pathLst>
            </a:custGeom>
            <a:solidFill>
              <a:srgbClr val="6565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73">
              <a:extLst>
                <a:ext uri="{FF2B5EF4-FFF2-40B4-BE49-F238E27FC236}">
                  <a16:creationId xmlns:a16="http://schemas.microsoft.com/office/drawing/2014/main" id="{5C4B398F-9465-02F4-46E4-BFD78E5B773C}"/>
                </a:ext>
              </a:extLst>
            </p:cNvPr>
            <p:cNvSpPr/>
            <p:nvPr/>
          </p:nvSpPr>
          <p:spPr>
            <a:xfrm>
              <a:off x="1226125" y="3730700"/>
              <a:ext cx="25875" cy="26850"/>
            </a:xfrm>
            <a:custGeom>
              <a:avLst/>
              <a:gdLst/>
              <a:ahLst/>
              <a:cxnLst/>
              <a:rect l="l" t="t" r="r" b="b"/>
              <a:pathLst>
                <a:path w="1035" h="1074" fill="none" extrusionOk="0">
                  <a:moveTo>
                    <a:pt x="518" y="1074"/>
                  </a:moveTo>
                  <a:lnTo>
                    <a:pt x="518" y="1074"/>
                  </a:lnTo>
                  <a:lnTo>
                    <a:pt x="398" y="1034"/>
                  </a:lnTo>
                  <a:lnTo>
                    <a:pt x="279" y="994"/>
                  </a:lnTo>
                  <a:lnTo>
                    <a:pt x="160" y="915"/>
                  </a:lnTo>
                  <a:lnTo>
                    <a:pt x="80" y="835"/>
                  </a:lnTo>
                  <a:lnTo>
                    <a:pt x="80" y="835"/>
                  </a:lnTo>
                  <a:lnTo>
                    <a:pt x="1" y="637"/>
                  </a:lnTo>
                  <a:lnTo>
                    <a:pt x="1" y="438"/>
                  </a:lnTo>
                  <a:lnTo>
                    <a:pt x="40" y="239"/>
                  </a:lnTo>
                  <a:lnTo>
                    <a:pt x="200" y="120"/>
                  </a:lnTo>
                  <a:lnTo>
                    <a:pt x="200" y="120"/>
                  </a:lnTo>
                  <a:lnTo>
                    <a:pt x="359" y="40"/>
                  </a:lnTo>
                  <a:lnTo>
                    <a:pt x="518" y="0"/>
                  </a:lnTo>
                  <a:lnTo>
                    <a:pt x="518" y="0"/>
                  </a:lnTo>
                  <a:lnTo>
                    <a:pt x="637" y="0"/>
                  </a:lnTo>
                  <a:lnTo>
                    <a:pt x="756" y="40"/>
                  </a:lnTo>
                  <a:lnTo>
                    <a:pt x="836" y="120"/>
                  </a:lnTo>
                  <a:lnTo>
                    <a:pt x="915" y="199"/>
                  </a:lnTo>
                  <a:lnTo>
                    <a:pt x="915" y="199"/>
                  </a:lnTo>
                  <a:lnTo>
                    <a:pt x="1034" y="398"/>
                  </a:lnTo>
                  <a:lnTo>
                    <a:pt x="1034" y="597"/>
                  </a:lnTo>
                  <a:lnTo>
                    <a:pt x="955" y="796"/>
                  </a:lnTo>
                  <a:lnTo>
                    <a:pt x="836" y="955"/>
                  </a:lnTo>
                  <a:lnTo>
                    <a:pt x="836" y="955"/>
                  </a:lnTo>
                  <a:lnTo>
                    <a:pt x="677" y="1034"/>
                  </a:lnTo>
                  <a:lnTo>
                    <a:pt x="518" y="107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73">
              <a:extLst>
                <a:ext uri="{FF2B5EF4-FFF2-40B4-BE49-F238E27FC236}">
                  <a16:creationId xmlns:a16="http://schemas.microsoft.com/office/drawing/2014/main" id="{8F5C866E-4F9E-3249-24F1-DD37BA2C91C4}"/>
                </a:ext>
              </a:extLst>
            </p:cNvPr>
            <p:cNvSpPr/>
            <p:nvPr/>
          </p:nvSpPr>
          <p:spPr>
            <a:xfrm>
              <a:off x="1101875" y="3657150"/>
              <a:ext cx="81550" cy="56675"/>
            </a:xfrm>
            <a:custGeom>
              <a:avLst/>
              <a:gdLst/>
              <a:ahLst/>
              <a:cxnLst/>
              <a:rect l="l" t="t" r="r" b="b"/>
              <a:pathLst>
                <a:path w="3262" h="2267" fill="none" extrusionOk="0">
                  <a:moveTo>
                    <a:pt x="2307" y="2266"/>
                  </a:moveTo>
                  <a:lnTo>
                    <a:pt x="2307" y="2266"/>
                  </a:lnTo>
                  <a:lnTo>
                    <a:pt x="2068" y="2187"/>
                  </a:lnTo>
                  <a:lnTo>
                    <a:pt x="1750" y="2028"/>
                  </a:lnTo>
                  <a:lnTo>
                    <a:pt x="1432" y="1829"/>
                  </a:lnTo>
                  <a:lnTo>
                    <a:pt x="1035" y="1551"/>
                  </a:lnTo>
                  <a:lnTo>
                    <a:pt x="637" y="1193"/>
                  </a:lnTo>
                  <a:lnTo>
                    <a:pt x="478" y="994"/>
                  </a:lnTo>
                  <a:lnTo>
                    <a:pt x="319" y="756"/>
                  </a:lnTo>
                  <a:lnTo>
                    <a:pt x="160" y="477"/>
                  </a:lnTo>
                  <a:lnTo>
                    <a:pt x="1" y="199"/>
                  </a:lnTo>
                  <a:lnTo>
                    <a:pt x="1" y="199"/>
                  </a:lnTo>
                  <a:lnTo>
                    <a:pt x="319" y="80"/>
                  </a:lnTo>
                  <a:lnTo>
                    <a:pt x="677" y="0"/>
                  </a:lnTo>
                  <a:lnTo>
                    <a:pt x="1154" y="0"/>
                  </a:lnTo>
                  <a:lnTo>
                    <a:pt x="1154" y="0"/>
                  </a:lnTo>
                  <a:lnTo>
                    <a:pt x="1591" y="0"/>
                  </a:lnTo>
                  <a:lnTo>
                    <a:pt x="2068" y="80"/>
                  </a:lnTo>
                  <a:lnTo>
                    <a:pt x="2665" y="199"/>
                  </a:lnTo>
                  <a:lnTo>
                    <a:pt x="3261" y="438"/>
                  </a:lnTo>
                  <a:lnTo>
                    <a:pt x="3261" y="438"/>
                  </a:lnTo>
                  <a:lnTo>
                    <a:pt x="3221" y="636"/>
                  </a:lnTo>
                  <a:lnTo>
                    <a:pt x="3102" y="1113"/>
                  </a:lnTo>
                  <a:lnTo>
                    <a:pt x="2983" y="1392"/>
                  </a:lnTo>
                  <a:lnTo>
                    <a:pt x="2824" y="1710"/>
                  </a:lnTo>
                  <a:lnTo>
                    <a:pt x="2585" y="1988"/>
                  </a:lnTo>
                  <a:lnTo>
                    <a:pt x="2307" y="226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73">
              <a:extLst>
                <a:ext uri="{FF2B5EF4-FFF2-40B4-BE49-F238E27FC236}">
                  <a16:creationId xmlns:a16="http://schemas.microsoft.com/office/drawing/2014/main" id="{A40E02F9-36D4-0E74-AAA7-69E4028D6026}"/>
                </a:ext>
              </a:extLst>
            </p:cNvPr>
            <p:cNvSpPr/>
            <p:nvPr/>
          </p:nvSpPr>
          <p:spPr>
            <a:xfrm>
              <a:off x="1029325" y="3542825"/>
              <a:ext cx="269400" cy="307175"/>
            </a:xfrm>
            <a:custGeom>
              <a:avLst/>
              <a:gdLst/>
              <a:ahLst/>
              <a:cxnLst/>
              <a:rect l="l" t="t" r="r" b="b"/>
              <a:pathLst>
                <a:path w="10776" h="12287" fill="none" extrusionOk="0">
                  <a:moveTo>
                    <a:pt x="2704" y="1"/>
                  </a:moveTo>
                  <a:lnTo>
                    <a:pt x="2704" y="1"/>
                  </a:lnTo>
                  <a:lnTo>
                    <a:pt x="2465" y="41"/>
                  </a:lnTo>
                  <a:lnTo>
                    <a:pt x="2187" y="80"/>
                  </a:lnTo>
                  <a:lnTo>
                    <a:pt x="1949" y="200"/>
                  </a:lnTo>
                  <a:lnTo>
                    <a:pt x="1710" y="359"/>
                  </a:lnTo>
                  <a:lnTo>
                    <a:pt x="716" y="1074"/>
                  </a:lnTo>
                  <a:lnTo>
                    <a:pt x="716" y="1074"/>
                  </a:lnTo>
                  <a:lnTo>
                    <a:pt x="478" y="1313"/>
                  </a:lnTo>
                  <a:lnTo>
                    <a:pt x="279" y="1552"/>
                  </a:lnTo>
                  <a:lnTo>
                    <a:pt x="120" y="1830"/>
                  </a:lnTo>
                  <a:lnTo>
                    <a:pt x="40" y="2148"/>
                  </a:lnTo>
                  <a:lnTo>
                    <a:pt x="40" y="2148"/>
                  </a:lnTo>
                  <a:lnTo>
                    <a:pt x="0" y="2466"/>
                  </a:lnTo>
                  <a:lnTo>
                    <a:pt x="80" y="2784"/>
                  </a:lnTo>
                  <a:lnTo>
                    <a:pt x="80" y="2784"/>
                  </a:lnTo>
                  <a:lnTo>
                    <a:pt x="438" y="3818"/>
                  </a:lnTo>
                  <a:lnTo>
                    <a:pt x="676" y="4414"/>
                  </a:lnTo>
                  <a:lnTo>
                    <a:pt x="955" y="5090"/>
                  </a:lnTo>
                  <a:lnTo>
                    <a:pt x="1312" y="5766"/>
                  </a:lnTo>
                  <a:lnTo>
                    <a:pt x="1670" y="6482"/>
                  </a:lnTo>
                  <a:lnTo>
                    <a:pt x="2108" y="7197"/>
                  </a:lnTo>
                  <a:lnTo>
                    <a:pt x="2625" y="7913"/>
                  </a:lnTo>
                  <a:lnTo>
                    <a:pt x="3141" y="8589"/>
                  </a:lnTo>
                  <a:lnTo>
                    <a:pt x="3738" y="9305"/>
                  </a:lnTo>
                  <a:lnTo>
                    <a:pt x="4414" y="9941"/>
                  </a:lnTo>
                  <a:lnTo>
                    <a:pt x="5129" y="10537"/>
                  </a:lnTo>
                  <a:lnTo>
                    <a:pt x="5925" y="11054"/>
                  </a:lnTo>
                  <a:lnTo>
                    <a:pt x="6362" y="11332"/>
                  </a:lnTo>
                  <a:lnTo>
                    <a:pt x="6799" y="11531"/>
                  </a:lnTo>
                  <a:lnTo>
                    <a:pt x="7237" y="11730"/>
                  </a:lnTo>
                  <a:lnTo>
                    <a:pt x="7714" y="11929"/>
                  </a:lnTo>
                  <a:lnTo>
                    <a:pt x="8191" y="12088"/>
                  </a:lnTo>
                  <a:lnTo>
                    <a:pt x="8708" y="12247"/>
                  </a:lnTo>
                  <a:lnTo>
                    <a:pt x="8708" y="12247"/>
                  </a:lnTo>
                  <a:lnTo>
                    <a:pt x="9066" y="12286"/>
                  </a:lnTo>
                  <a:lnTo>
                    <a:pt x="9066" y="12286"/>
                  </a:lnTo>
                  <a:lnTo>
                    <a:pt x="9384" y="12247"/>
                  </a:lnTo>
                  <a:lnTo>
                    <a:pt x="9741" y="12127"/>
                  </a:lnTo>
                  <a:lnTo>
                    <a:pt x="10020" y="11968"/>
                  </a:lnTo>
                  <a:lnTo>
                    <a:pt x="10298" y="11730"/>
                  </a:lnTo>
                  <a:lnTo>
                    <a:pt x="10497" y="11491"/>
                  </a:lnTo>
                  <a:lnTo>
                    <a:pt x="10656" y="11173"/>
                  </a:lnTo>
                  <a:lnTo>
                    <a:pt x="10775" y="10855"/>
                  </a:lnTo>
                  <a:lnTo>
                    <a:pt x="10775" y="10497"/>
                  </a:lnTo>
                  <a:lnTo>
                    <a:pt x="10775" y="10497"/>
                  </a:lnTo>
                  <a:lnTo>
                    <a:pt x="10735" y="9941"/>
                  </a:lnTo>
                  <a:lnTo>
                    <a:pt x="10656" y="9384"/>
                  </a:lnTo>
                  <a:lnTo>
                    <a:pt x="10537" y="8827"/>
                  </a:lnTo>
                  <a:lnTo>
                    <a:pt x="10417" y="8311"/>
                  </a:lnTo>
                  <a:lnTo>
                    <a:pt x="10258" y="7794"/>
                  </a:lnTo>
                  <a:lnTo>
                    <a:pt x="10099" y="7317"/>
                  </a:lnTo>
                  <a:lnTo>
                    <a:pt x="9702" y="6362"/>
                  </a:lnTo>
                  <a:lnTo>
                    <a:pt x="9264" y="5527"/>
                  </a:lnTo>
                  <a:lnTo>
                    <a:pt x="8787" y="4732"/>
                  </a:lnTo>
                  <a:lnTo>
                    <a:pt x="8231" y="4017"/>
                  </a:lnTo>
                  <a:lnTo>
                    <a:pt x="7674" y="3341"/>
                  </a:lnTo>
                  <a:lnTo>
                    <a:pt x="7078" y="2744"/>
                  </a:lnTo>
                  <a:lnTo>
                    <a:pt x="6481" y="2188"/>
                  </a:lnTo>
                  <a:lnTo>
                    <a:pt x="5885" y="1711"/>
                  </a:lnTo>
                  <a:lnTo>
                    <a:pt x="5328" y="1313"/>
                  </a:lnTo>
                  <a:lnTo>
                    <a:pt x="4772" y="915"/>
                  </a:lnTo>
                  <a:lnTo>
                    <a:pt x="4255" y="637"/>
                  </a:lnTo>
                  <a:lnTo>
                    <a:pt x="3340" y="160"/>
                  </a:lnTo>
                  <a:lnTo>
                    <a:pt x="3340" y="160"/>
                  </a:lnTo>
                  <a:lnTo>
                    <a:pt x="3181" y="80"/>
                  </a:lnTo>
                  <a:lnTo>
                    <a:pt x="3022" y="41"/>
                  </a:lnTo>
                  <a:lnTo>
                    <a:pt x="3022" y="41"/>
                  </a:lnTo>
                  <a:lnTo>
                    <a:pt x="270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73">
              <a:extLst>
                <a:ext uri="{FF2B5EF4-FFF2-40B4-BE49-F238E27FC236}">
                  <a16:creationId xmlns:a16="http://schemas.microsoft.com/office/drawing/2014/main" id="{063067AF-8C3A-D213-2274-1EB8CBDB74BC}"/>
                </a:ext>
              </a:extLst>
            </p:cNvPr>
            <p:cNvSpPr/>
            <p:nvPr/>
          </p:nvSpPr>
          <p:spPr>
            <a:xfrm>
              <a:off x="1226125" y="3730700"/>
              <a:ext cx="25875" cy="26850"/>
            </a:xfrm>
            <a:custGeom>
              <a:avLst/>
              <a:gdLst/>
              <a:ahLst/>
              <a:cxnLst/>
              <a:rect l="l" t="t" r="r" b="b"/>
              <a:pathLst>
                <a:path w="1035" h="1074" extrusionOk="0">
                  <a:moveTo>
                    <a:pt x="518" y="0"/>
                  </a:moveTo>
                  <a:lnTo>
                    <a:pt x="359" y="40"/>
                  </a:lnTo>
                  <a:lnTo>
                    <a:pt x="200" y="120"/>
                  </a:lnTo>
                  <a:lnTo>
                    <a:pt x="40" y="239"/>
                  </a:lnTo>
                  <a:lnTo>
                    <a:pt x="1" y="438"/>
                  </a:lnTo>
                  <a:lnTo>
                    <a:pt x="1" y="637"/>
                  </a:lnTo>
                  <a:lnTo>
                    <a:pt x="80" y="835"/>
                  </a:lnTo>
                  <a:lnTo>
                    <a:pt x="160" y="915"/>
                  </a:lnTo>
                  <a:lnTo>
                    <a:pt x="279" y="994"/>
                  </a:lnTo>
                  <a:lnTo>
                    <a:pt x="398" y="1034"/>
                  </a:lnTo>
                  <a:lnTo>
                    <a:pt x="518" y="1074"/>
                  </a:lnTo>
                  <a:lnTo>
                    <a:pt x="677" y="1034"/>
                  </a:lnTo>
                  <a:lnTo>
                    <a:pt x="836" y="955"/>
                  </a:lnTo>
                  <a:lnTo>
                    <a:pt x="955" y="796"/>
                  </a:lnTo>
                  <a:lnTo>
                    <a:pt x="1034" y="597"/>
                  </a:lnTo>
                  <a:lnTo>
                    <a:pt x="1034" y="398"/>
                  </a:lnTo>
                  <a:lnTo>
                    <a:pt x="915" y="199"/>
                  </a:lnTo>
                  <a:lnTo>
                    <a:pt x="836" y="120"/>
                  </a:lnTo>
                  <a:lnTo>
                    <a:pt x="756" y="40"/>
                  </a:lnTo>
                  <a:lnTo>
                    <a:pt x="637" y="0"/>
                  </a:lnTo>
                  <a:close/>
                </a:path>
              </a:pathLst>
            </a:custGeom>
            <a:solidFill>
              <a:srgbClr val="4D56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73">
              <a:extLst>
                <a:ext uri="{FF2B5EF4-FFF2-40B4-BE49-F238E27FC236}">
                  <a16:creationId xmlns:a16="http://schemas.microsoft.com/office/drawing/2014/main" id="{1C0A48A2-CC5A-C075-DF2B-1FB96924D7E9}"/>
                </a:ext>
              </a:extLst>
            </p:cNvPr>
            <p:cNvSpPr/>
            <p:nvPr/>
          </p:nvSpPr>
          <p:spPr>
            <a:xfrm>
              <a:off x="1226125" y="3730700"/>
              <a:ext cx="25875" cy="26850"/>
            </a:xfrm>
            <a:custGeom>
              <a:avLst/>
              <a:gdLst/>
              <a:ahLst/>
              <a:cxnLst/>
              <a:rect l="l" t="t" r="r" b="b"/>
              <a:pathLst>
                <a:path w="1035" h="1074" fill="none" extrusionOk="0">
                  <a:moveTo>
                    <a:pt x="518" y="0"/>
                  </a:moveTo>
                  <a:lnTo>
                    <a:pt x="518" y="0"/>
                  </a:lnTo>
                  <a:lnTo>
                    <a:pt x="359" y="40"/>
                  </a:lnTo>
                  <a:lnTo>
                    <a:pt x="200" y="120"/>
                  </a:lnTo>
                  <a:lnTo>
                    <a:pt x="200" y="120"/>
                  </a:lnTo>
                  <a:lnTo>
                    <a:pt x="40" y="239"/>
                  </a:lnTo>
                  <a:lnTo>
                    <a:pt x="1" y="438"/>
                  </a:lnTo>
                  <a:lnTo>
                    <a:pt x="1" y="637"/>
                  </a:lnTo>
                  <a:lnTo>
                    <a:pt x="80" y="835"/>
                  </a:lnTo>
                  <a:lnTo>
                    <a:pt x="80" y="835"/>
                  </a:lnTo>
                  <a:lnTo>
                    <a:pt x="160" y="915"/>
                  </a:lnTo>
                  <a:lnTo>
                    <a:pt x="279" y="994"/>
                  </a:lnTo>
                  <a:lnTo>
                    <a:pt x="398" y="1034"/>
                  </a:lnTo>
                  <a:lnTo>
                    <a:pt x="518" y="1074"/>
                  </a:lnTo>
                  <a:lnTo>
                    <a:pt x="518" y="1074"/>
                  </a:lnTo>
                  <a:lnTo>
                    <a:pt x="677" y="1034"/>
                  </a:lnTo>
                  <a:lnTo>
                    <a:pt x="836" y="955"/>
                  </a:lnTo>
                  <a:lnTo>
                    <a:pt x="836" y="955"/>
                  </a:lnTo>
                  <a:lnTo>
                    <a:pt x="955" y="796"/>
                  </a:lnTo>
                  <a:lnTo>
                    <a:pt x="1034" y="597"/>
                  </a:lnTo>
                  <a:lnTo>
                    <a:pt x="1034" y="398"/>
                  </a:lnTo>
                  <a:lnTo>
                    <a:pt x="915" y="199"/>
                  </a:lnTo>
                  <a:lnTo>
                    <a:pt x="915" y="199"/>
                  </a:lnTo>
                  <a:lnTo>
                    <a:pt x="836" y="120"/>
                  </a:lnTo>
                  <a:lnTo>
                    <a:pt x="756" y="40"/>
                  </a:lnTo>
                  <a:lnTo>
                    <a:pt x="637" y="0"/>
                  </a:lnTo>
                  <a:lnTo>
                    <a:pt x="51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73">
              <a:extLst>
                <a:ext uri="{FF2B5EF4-FFF2-40B4-BE49-F238E27FC236}">
                  <a16:creationId xmlns:a16="http://schemas.microsoft.com/office/drawing/2014/main" id="{5CECBDE5-1E9B-EEB3-32DA-750F6185EF49}"/>
                </a:ext>
              </a:extLst>
            </p:cNvPr>
            <p:cNvSpPr/>
            <p:nvPr/>
          </p:nvSpPr>
          <p:spPr>
            <a:xfrm>
              <a:off x="1101875" y="3657150"/>
              <a:ext cx="81550" cy="56675"/>
            </a:xfrm>
            <a:custGeom>
              <a:avLst/>
              <a:gdLst/>
              <a:ahLst/>
              <a:cxnLst/>
              <a:rect l="l" t="t" r="r" b="b"/>
              <a:pathLst>
                <a:path w="3262" h="2267" extrusionOk="0">
                  <a:moveTo>
                    <a:pt x="677" y="0"/>
                  </a:moveTo>
                  <a:lnTo>
                    <a:pt x="319" y="80"/>
                  </a:lnTo>
                  <a:lnTo>
                    <a:pt x="1" y="199"/>
                  </a:lnTo>
                  <a:lnTo>
                    <a:pt x="160" y="477"/>
                  </a:lnTo>
                  <a:lnTo>
                    <a:pt x="319" y="756"/>
                  </a:lnTo>
                  <a:lnTo>
                    <a:pt x="478" y="994"/>
                  </a:lnTo>
                  <a:lnTo>
                    <a:pt x="637" y="1193"/>
                  </a:lnTo>
                  <a:lnTo>
                    <a:pt x="1035" y="1551"/>
                  </a:lnTo>
                  <a:lnTo>
                    <a:pt x="1432" y="1829"/>
                  </a:lnTo>
                  <a:lnTo>
                    <a:pt x="1750" y="2028"/>
                  </a:lnTo>
                  <a:lnTo>
                    <a:pt x="2068" y="2187"/>
                  </a:lnTo>
                  <a:lnTo>
                    <a:pt x="2307" y="2266"/>
                  </a:lnTo>
                  <a:lnTo>
                    <a:pt x="2585" y="1988"/>
                  </a:lnTo>
                  <a:lnTo>
                    <a:pt x="2824" y="1710"/>
                  </a:lnTo>
                  <a:lnTo>
                    <a:pt x="2983" y="1392"/>
                  </a:lnTo>
                  <a:lnTo>
                    <a:pt x="3102" y="1113"/>
                  </a:lnTo>
                  <a:lnTo>
                    <a:pt x="3221" y="636"/>
                  </a:lnTo>
                  <a:lnTo>
                    <a:pt x="3261" y="438"/>
                  </a:lnTo>
                  <a:lnTo>
                    <a:pt x="2665" y="199"/>
                  </a:lnTo>
                  <a:lnTo>
                    <a:pt x="2068" y="80"/>
                  </a:lnTo>
                  <a:lnTo>
                    <a:pt x="1591" y="0"/>
                  </a:lnTo>
                  <a:close/>
                </a:path>
              </a:pathLst>
            </a:custGeom>
            <a:solidFill>
              <a:srgbClr val="5E73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73">
              <a:extLst>
                <a:ext uri="{FF2B5EF4-FFF2-40B4-BE49-F238E27FC236}">
                  <a16:creationId xmlns:a16="http://schemas.microsoft.com/office/drawing/2014/main" id="{73750B0F-A553-D863-A8FB-3617E39E813C}"/>
                </a:ext>
              </a:extLst>
            </p:cNvPr>
            <p:cNvSpPr/>
            <p:nvPr/>
          </p:nvSpPr>
          <p:spPr>
            <a:xfrm>
              <a:off x="1101875" y="3657150"/>
              <a:ext cx="81550" cy="56675"/>
            </a:xfrm>
            <a:custGeom>
              <a:avLst/>
              <a:gdLst/>
              <a:ahLst/>
              <a:cxnLst/>
              <a:rect l="l" t="t" r="r" b="b"/>
              <a:pathLst>
                <a:path w="3262" h="2267" fill="none" extrusionOk="0">
                  <a:moveTo>
                    <a:pt x="1154" y="0"/>
                  </a:moveTo>
                  <a:lnTo>
                    <a:pt x="1154" y="0"/>
                  </a:lnTo>
                  <a:lnTo>
                    <a:pt x="677" y="0"/>
                  </a:lnTo>
                  <a:lnTo>
                    <a:pt x="319" y="80"/>
                  </a:lnTo>
                  <a:lnTo>
                    <a:pt x="1" y="199"/>
                  </a:lnTo>
                  <a:lnTo>
                    <a:pt x="1" y="199"/>
                  </a:lnTo>
                  <a:lnTo>
                    <a:pt x="160" y="477"/>
                  </a:lnTo>
                  <a:lnTo>
                    <a:pt x="319" y="756"/>
                  </a:lnTo>
                  <a:lnTo>
                    <a:pt x="478" y="994"/>
                  </a:lnTo>
                  <a:lnTo>
                    <a:pt x="637" y="1193"/>
                  </a:lnTo>
                  <a:lnTo>
                    <a:pt x="1035" y="1551"/>
                  </a:lnTo>
                  <a:lnTo>
                    <a:pt x="1432" y="1829"/>
                  </a:lnTo>
                  <a:lnTo>
                    <a:pt x="1750" y="2028"/>
                  </a:lnTo>
                  <a:lnTo>
                    <a:pt x="2068" y="2187"/>
                  </a:lnTo>
                  <a:lnTo>
                    <a:pt x="2307" y="2266"/>
                  </a:lnTo>
                  <a:lnTo>
                    <a:pt x="2307" y="2266"/>
                  </a:lnTo>
                  <a:lnTo>
                    <a:pt x="2585" y="1988"/>
                  </a:lnTo>
                  <a:lnTo>
                    <a:pt x="2824" y="1710"/>
                  </a:lnTo>
                  <a:lnTo>
                    <a:pt x="2983" y="1392"/>
                  </a:lnTo>
                  <a:lnTo>
                    <a:pt x="3102" y="1113"/>
                  </a:lnTo>
                  <a:lnTo>
                    <a:pt x="3221" y="636"/>
                  </a:lnTo>
                  <a:lnTo>
                    <a:pt x="3261" y="438"/>
                  </a:lnTo>
                  <a:lnTo>
                    <a:pt x="3261" y="438"/>
                  </a:lnTo>
                  <a:lnTo>
                    <a:pt x="2665" y="199"/>
                  </a:lnTo>
                  <a:lnTo>
                    <a:pt x="2068" y="80"/>
                  </a:lnTo>
                  <a:lnTo>
                    <a:pt x="1591" y="0"/>
                  </a:lnTo>
                  <a:lnTo>
                    <a:pt x="115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73">
              <a:extLst>
                <a:ext uri="{FF2B5EF4-FFF2-40B4-BE49-F238E27FC236}">
                  <a16:creationId xmlns:a16="http://schemas.microsoft.com/office/drawing/2014/main" id="{67899DC6-7705-5D7E-7666-2C01B17FD888}"/>
                </a:ext>
              </a:extLst>
            </p:cNvPr>
            <p:cNvSpPr/>
            <p:nvPr/>
          </p:nvSpPr>
          <p:spPr>
            <a:xfrm>
              <a:off x="449825" y="3661125"/>
              <a:ext cx="86500" cy="84500"/>
            </a:xfrm>
            <a:custGeom>
              <a:avLst/>
              <a:gdLst/>
              <a:ahLst/>
              <a:cxnLst/>
              <a:rect l="l" t="t" r="r" b="b"/>
              <a:pathLst>
                <a:path w="3460" h="3380" extrusionOk="0">
                  <a:moveTo>
                    <a:pt x="2585" y="0"/>
                  </a:moveTo>
                  <a:lnTo>
                    <a:pt x="2506" y="120"/>
                  </a:lnTo>
                  <a:lnTo>
                    <a:pt x="2386" y="318"/>
                  </a:lnTo>
                  <a:lnTo>
                    <a:pt x="2307" y="557"/>
                  </a:lnTo>
                  <a:lnTo>
                    <a:pt x="2227" y="875"/>
                  </a:lnTo>
                  <a:lnTo>
                    <a:pt x="2187" y="1312"/>
                  </a:lnTo>
                  <a:lnTo>
                    <a:pt x="2227" y="1789"/>
                  </a:lnTo>
                  <a:lnTo>
                    <a:pt x="2307" y="2346"/>
                  </a:lnTo>
                  <a:lnTo>
                    <a:pt x="1830" y="2068"/>
                  </a:lnTo>
                  <a:lnTo>
                    <a:pt x="1353" y="1909"/>
                  </a:lnTo>
                  <a:lnTo>
                    <a:pt x="955" y="1829"/>
                  </a:lnTo>
                  <a:lnTo>
                    <a:pt x="637" y="1789"/>
                  </a:lnTo>
                  <a:lnTo>
                    <a:pt x="359" y="1829"/>
                  </a:lnTo>
                  <a:lnTo>
                    <a:pt x="160" y="1869"/>
                  </a:lnTo>
                  <a:lnTo>
                    <a:pt x="1" y="1909"/>
                  </a:lnTo>
                  <a:lnTo>
                    <a:pt x="200" y="2306"/>
                  </a:lnTo>
                  <a:lnTo>
                    <a:pt x="478" y="2624"/>
                  </a:lnTo>
                  <a:lnTo>
                    <a:pt x="756" y="2863"/>
                  </a:lnTo>
                  <a:lnTo>
                    <a:pt x="1034" y="3062"/>
                  </a:lnTo>
                  <a:lnTo>
                    <a:pt x="1313" y="3221"/>
                  </a:lnTo>
                  <a:lnTo>
                    <a:pt x="1591" y="3300"/>
                  </a:lnTo>
                  <a:lnTo>
                    <a:pt x="1830" y="3340"/>
                  </a:lnTo>
                  <a:lnTo>
                    <a:pt x="2068" y="3380"/>
                  </a:lnTo>
                  <a:lnTo>
                    <a:pt x="2108" y="3261"/>
                  </a:lnTo>
                  <a:lnTo>
                    <a:pt x="2148" y="3141"/>
                  </a:lnTo>
                  <a:lnTo>
                    <a:pt x="2267" y="3022"/>
                  </a:lnTo>
                  <a:lnTo>
                    <a:pt x="2347" y="2903"/>
                  </a:lnTo>
                  <a:lnTo>
                    <a:pt x="2784" y="2585"/>
                  </a:lnTo>
                  <a:lnTo>
                    <a:pt x="3022" y="2465"/>
                  </a:lnTo>
                  <a:lnTo>
                    <a:pt x="3261" y="2426"/>
                  </a:lnTo>
                  <a:lnTo>
                    <a:pt x="3380" y="2465"/>
                  </a:lnTo>
                  <a:lnTo>
                    <a:pt x="3420" y="2227"/>
                  </a:lnTo>
                  <a:lnTo>
                    <a:pt x="3460" y="1988"/>
                  </a:lnTo>
                  <a:lnTo>
                    <a:pt x="3420" y="1670"/>
                  </a:lnTo>
                  <a:lnTo>
                    <a:pt x="3380" y="1352"/>
                  </a:lnTo>
                  <a:lnTo>
                    <a:pt x="3301" y="1034"/>
                  </a:lnTo>
                  <a:lnTo>
                    <a:pt x="3142" y="676"/>
                  </a:lnTo>
                  <a:lnTo>
                    <a:pt x="2903" y="318"/>
                  </a:lnTo>
                  <a:lnTo>
                    <a:pt x="2585" y="0"/>
                  </a:lnTo>
                  <a:close/>
                </a:path>
              </a:pathLst>
            </a:custGeom>
            <a:solidFill>
              <a:srgbClr val="5E73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73">
              <a:extLst>
                <a:ext uri="{FF2B5EF4-FFF2-40B4-BE49-F238E27FC236}">
                  <a16:creationId xmlns:a16="http://schemas.microsoft.com/office/drawing/2014/main" id="{F55E1799-52F0-BD37-9892-DB80726D7D1E}"/>
                </a:ext>
              </a:extLst>
            </p:cNvPr>
            <p:cNvSpPr/>
            <p:nvPr/>
          </p:nvSpPr>
          <p:spPr>
            <a:xfrm>
              <a:off x="449825" y="3661125"/>
              <a:ext cx="86500" cy="84500"/>
            </a:xfrm>
            <a:custGeom>
              <a:avLst/>
              <a:gdLst/>
              <a:ahLst/>
              <a:cxnLst/>
              <a:rect l="l" t="t" r="r" b="b"/>
              <a:pathLst>
                <a:path w="3460" h="3380" fill="none" extrusionOk="0">
                  <a:moveTo>
                    <a:pt x="2585" y="0"/>
                  </a:moveTo>
                  <a:lnTo>
                    <a:pt x="2585" y="0"/>
                  </a:lnTo>
                  <a:lnTo>
                    <a:pt x="2506" y="120"/>
                  </a:lnTo>
                  <a:lnTo>
                    <a:pt x="2386" y="318"/>
                  </a:lnTo>
                  <a:lnTo>
                    <a:pt x="2307" y="557"/>
                  </a:lnTo>
                  <a:lnTo>
                    <a:pt x="2227" y="875"/>
                  </a:lnTo>
                  <a:lnTo>
                    <a:pt x="2187" y="1312"/>
                  </a:lnTo>
                  <a:lnTo>
                    <a:pt x="2227" y="1789"/>
                  </a:lnTo>
                  <a:lnTo>
                    <a:pt x="2307" y="2346"/>
                  </a:lnTo>
                  <a:lnTo>
                    <a:pt x="2307" y="2346"/>
                  </a:lnTo>
                  <a:lnTo>
                    <a:pt x="1830" y="2068"/>
                  </a:lnTo>
                  <a:lnTo>
                    <a:pt x="1353" y="1909"/>
                  </a:lnTo>
                  <a:lnTo>
                    <a:pt x="955" y="1829"/>
                  </a:lnTo>
                  <a:lnTo>
                    <a:pt x="637" y="1789"/>
                  </a:lnTo>
                  <a:lnTo>
                    <a:pt x="637" y="1789"/>
                  </a:lnTo>
                  <a:lnTo>
                    <a:pt x="359" y="1829"/>
                  </a:lnTo>
                  <a:lnTo>
                    <a:pt x="160" y="1869"/>
                  </a:lnTo>
                  <a:lnTo>
                    <a:pt x="1" y="1909"/>
                  </a:lnTo>
                  <a:lnTo>
                    <a:pt x="1" y="1909"/>
                  </a:lnTo>
                  <a:lnTo>
                    <a:pt x="200" y="2306"/>
                  </a:lnTo>
                  <a:lnTo>
                    <a:pt x="478" y="2624"/>
                  </a:lnTo>
                  <a:lnTo>
                    <a:pt x="756" y="2863"/>
                  </a:lnTo>
                  <a:lnTo>
                    <a:pt x="1034" y="3062"/>
                  </a:lnTo>
                  <a:lnTo>
                    <a:pt x="1313" y="3221"/>
                  </a:lnTo>
                  <a:lnTo>
                    <a:pt x="1591" y="3300"/>
                  </a:lnTo>
                  <a:lnTo>
                    <a:pt x="1830" y="3340"/>
                  </a:lnTo>
                  <a:lnTo>
                    <a:pt x="2068" y="3380"/>
                  </a:lnTo>
                  <a:lnTo>
                    <a:pt x="2068" y="3380"/>
                  </a:lnTo>
                  <a:lnTo>
                    <a:pt x="2108" y="3261"/>
                  </a:lnTo>
                  <a:lnTo>
                    <a:pt x="2148" y="3141"/>
                  </a:lnTo>
                  <a:lnTo>
                    <a:pt x="2267" y="3022"/>
                  </a:lnTo>
                  <a:lnTo>
                    <a:pt x="2347" y="2903"/>
                  </a:lnTo>
                  <a:lnTo>
                    <a:pt x="2784" y="2585"/>
                  </a:lnTo>
                  <a:lnTo>
                    <a:pt x="2784" y="2585"/>
                  </a:lnTo>
                  <a:lnTo>
                    <a:pt x="3022" y="2465"/>
                  </a:lnTo>
                  <a:lnTo>
                    <a:pt x="3261" y="2426"/>
                  </a:lnTo>
                  <a:lnTo>
                    <a:pt x="3261" y="2426"/>
                  </a:lnTo>
                  <a:lnTo>
                    <a:pt x="3380" y="2465"/>
                  </a:lnTo>
                  <a:lnTo>
                    <a:pt x="3380" y="2465"/>
                  </a:lnTo>
                  <a:lnTo>
                    <a:pt x="3420" y="2227"/>
                  </a:lnTo>
                  <a:lnTo>
                    <a:pt x="3460" y="1988"/>
                  </a:lnTo>
                  <a:lnTo>
                    <a:pt x="3420" y="1670"/>
                  </a:lnTo>
                  <a:lnTo>
                    <a:pt x="3380" y="1352"/>
                  </a:lnTo>
                  <a:lnTo>
                    <a:pt x="3301" y="1034"/>
                  </a:lnTo>
                  <a:lnTo>
                    <a:pt x="3142" y="676"/>
                  </a:lnTo>
                  <a:lnTo>
                    <a:pt x="2903" y="318"/>
                  </a:lnTo>
                  <a:lnTo>
                    <a:pt x="258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73">
              <a:extLst>
                <a:ext uri="{FF2B5EF4-FFF2-40B4-BE49-F238E27FC236}">
                  <a16:creationId xmlns:a16="http://schemas.microsoft.com/office/drawing/2014/main" id="{6D8AE2C9-2CB5-0E5C-AAD2-2AFB20FCB173}"/>
                </a:ext>
              </a:extLst>
            </p:cNvPr>
            <p:cNvSpPr/>
            <p:nvPr/>
          </p:nvSpPr>
          <p:spPr>
            <a:xfrm>
              <a:off x="501525" y="3721750"/>
              <a:ext cx="119300" cy="137200"/>
            </a:xfrm>
            <a:custGeom>
              <a:avLst/>
              <a:gdLst/>
              <a:ahLst/>
              <a:cxnLst/>
              <a:rect l="l" t="t" r="r" b="b"/>
              <a:pathLst>
                <a:path w="4772" h="5488" extrusionOk="0">
                  <a:moveTo>
                    <a:pt x="1789" y="2028"/>
                  </a:moveTo>
                  <a:lnTo>
                    <a:pt x="2187" y="2068"/>
                  </a:lnTo>
                  <a:lnTo>
                    <a:pt x="2465" y="2148"/>
                  </a:lnTo>
                  <a:lnTo>
                    <a:pt x="2744" y="2227"/>
                  </a:lnTo>
                  <a:lnTo>
                    <a:pt x="2704" y="2307"/>
                  </a:lnTo>
                  <a:lnTo>
                    <a:pt x="2664" y="2545"/>
                  </a:lnTo>
                  <a:lnTo>
                    <a:pt x="2505" y="2823"/>
                  </a:lnTo>
                  <a:lnTo>
                    <a:pt x="2426" y="2943"/>
                  </a:lnTo>
                  <a:lnTo>
                    <a:pt x="2306" y="3062"/>
                  </a:lnTo>
                  <a:lnTo>
                    <a:pt x="2187" y="3022"/>
                  </a:lnTo>
                  <a:lnTo>
                    <a:pt x="1909" y="2863"/>
                  </a:lnTo>
                  <a:lnTo>
                    <a:pt x="1710" y="2744"/>
                  </a:lnTo>
                  <a:lnTo>
                    <a:pt x="1551" y="2585"/>
                  </a:lnTo>
                  <a:lnTo>
                    <a:pt x="1392" y="2386"/>
                  </a:lnTo>
                  <a:lnTo>
                    <a:pt x="1273" y="2148"/>
                  </a:lnTo>
                  <a:lnTo>
                    <a:pt x="1392" y="2108"/>
                  </a:lnTo>
                  <a:lnTo>
                    <a:pt x="1551" y="2068"/>
                  </a:lnTo>
                  <a:lnTo>
                    <a:pt x="1789" y="2028"/>
                  </a:lnTo>
                  <a:close/>
                  <a:moveTo>
                    <a:pt x="3698" y="3340"/>
                  </a:moveTo>
                  <a:lnTo>
                    <a:pt x="3817" y="3380"/>
                  </a:lnTo>
                  <a:lnTo>
                    <a:pt x="3897" y="3460"/>
                  </a:lnTo>
                  <a:lnTo>
                    <a:pt x="3936" y="3539"/>
                  </a:lnTo>
                  <a:lnTo>
                    <a:pt x="3936" y="3619"/>
                  </a:lnTo>
                  <a:lnTo>
                    <a:pt x="3897" y="3698"/>
                  </a:lnTo>
                  <a:lnTo>
                    <a:pt x="3857" y="3778"/>
                  </a:lnTo>
                  <a:lnTo>
                    <a:pt x="3777" y="3817"/>
                  </a:lnTo>
                  <a:lnTo>
                    <a:pt x="3618" y="3817"/>
                  </a:lnTo>
                  <a:lnTo>
                    <a:pt x="3499" y="3738"/>
                  </a:lnTo>
                  <a:lnTo>
                    <a:pt x="3459" y="3658"/>
                  </a:lnTo>
                  <a:lnTo>
                    <a:pt x="3459" y="3579"/>
                  </a:lnTo>
                  <a:lnTo>
                    <a:pt x="3499" y="3460"/>
                  </a:lnTo>
                  <a:lnTo>
                    <a:pt x="3579" y="3420"/>
                  </a:lnTo>
                  <a:lnTo>
                    <a:pt x="3618" y="3380"/>
                  </a:lnTo>
                  <a:lnTo>
                    <a:pt x="3698" y="3340"/>
                  </a:lnTo>
                  <a:close/>
                  <a:moveTo>
                    <a:pt x="1193" y="1"/>
                  </a:moveTo>
                  <a:lnTo>
                    <a:pt x="954" y="40"/>
                  </a:lnTo>
                  <a:lnTo>
                    <a:pt x="716" y="160"/>
                  </a:lnTo>
                  <a:lnTo>
                    <a:pt x="279" y="478"/>
                  </a:lnTo>
                  <a:lnTo>
                    <a:pt x="199" y="597"/>
                  </a:lnTo>
                  <a:lnTo>
                    <a:pt x="80" y="716"/>
                  </a:lnTo>
                  <a:lnTo>
                    <a:pt x="40" y="836"/>
                  </a:lnTo>
                  <a:lnTo>
                    <a:pt x="0" y="955"/>
                  </a:lnTo>
                  <a:lnTo>
                    <a:pt x="0" y="1114"/>
                  </a:lnTo>
                  <a:lnTo>
                    <a:pt x="0" y="1233"/>
                  </a:lnTo>
                  <a:lnTo>
                    <a:pt x="159" y="1710"/>
                  </a:lnTo>
                  <a:lnTo>
                    <a:pt x="398" y="2267"/>
                  </a:lnTo>
                  <a:lnTo>
                    <a:pt x="716" y="2903"/>
                  </a:lnTo>
                  <a:lnTo>
                    <a:pt x="1153" y="3539"/>
                  </a:lnTo>
                  <a:lnTo>
                    <a:pt x="1392" y="3857"/>
                  </a:lnTo>
                  <a:lnTo>
                    <a:pt x="1630" y="4136"/>
                  </a:lnTo>
                  <a:lnTo>
                    <a:pt x="1948" y="4454"/>
                  </a:lnTo>
                  <a:lnTo>
                    <a:pt x="2266" y="4692"/>
                  </a:lnTo>
                  <a:lnTo>
                    <a:pt x="2624" y="4931"/>
                  </a:lnTo>
                  <a:lnTo>
                    <a:pt x="2982" y="5169"/>
                  </a:lnTo>
                  <a:lnTo>
                    <a:pt x="3420" y="5328"/>
                  </a:lnTo>
                  <a:lnTo>
                    <a:pt x="3857" y="5448"/>
                  </a:lnTo>
                  <a:lnTo>
                    <a:pt x="4016" y="5487"/>
                  </a:lnTo>
                  <a:lnTo>
                    <a:pt x="4175" y="5448"/>
                  </a:lnTo>
                  <a:lnTo>
                    <a:pt x="4294" y="5408"/>
                  </a:lnTo>
                  <a:lnTo>
                    <a:pt x="4453" y="5328"/>
                  </a:lnTo>
                  <a:lnTo>
                    <a:pt x="4573" y="5249"/>
                  </a:lnTo>
                  <a:lnTo>
                    <a:pt x="4652" y="5129"/>
                  </a:lnTo>
                  <a:lnTo>
                    <a:pt x="4732" y="5010"/>
                  </a:lnTo>
                  <a:lnTo>
                    <a:pt x="4771" y="4851"/>
                  </a:lnTo>
                  <a:lnTo>
                    <a:pt x="4771" y="4692"/>
                  </a:lnTo>
                  <a:lnTo>
                    <a:pt x="4732" y="4175"/>
                  </a:lnTo>
                  <a:lnTo>
                    <a:pt x="4612" y="3698"/>
                  </a:lnTo>
                  <a:lnTo>
                    <a:pt x="4493" y="3261"/>
                  </a:lnTo>
                  <a:lnTo>
                    <a:pt x="4294" y="2863"/>
                  </a:lnTo>
                  <a:lnTo>
                    <a:pt x="4095" y="2466"/>
                  </a:lnTo>
                  <a:lnTo>
                    <a:pt x="3897" y="2108"/>
                  </a:lnTo>
                  <a:lnTo>
                    <a:pt x="3658" y="1790"/>
                  </a:lnTo>
                  <a:lnTo>
                    <a:pt x="3380" y="1511"/>
                  </a:lnTo>
                  <a:lnTo>
                    <a:pt x="2863" y="995"/>
                  </a:lnTo>
                  <a:lnTo>
                    <a:pt x="2346" y="597"/>
                  </a:lnTo>
                  <a:lnTo>
                    <a:pt x="1869" y="279"/>
                  </a:lnTo>
                  <a:lnTo>
                    <a:pt x="1471" y="80"/>
                  </a:lnTo>
                  <a:lnTo>
                    <a:pt x="1312" y="40"/>
                  </a:lnTo>
                  <a:lnTo>
                    <a:pt x="1193" y="1"/>
                  </a:lnTo>
                  <a:close/>
                </a:path>
              </a:pathLst>
            </a:custGeom>
            <a:solidFill>
              <a:srgbClr val="6565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73">
              <a:extLst>
                <a:ext uri="{FF2B5EF4-FFF2-40B4-BE49-F238E27FC236}">
                  <a16:creationId xmlns:a16="http://schemas.microsoft.com/office/drawing/2014/main" id="{2BBEB21D-3C4D-0715-4433-2F7524F4924C}"/>
                </a:ext>
              </a:extLst>
            </p:cNvPr>
            <p:cNvSpPr/>
            <p:nvPr/>
          </p:nvSpPr>
          <p:spPr>
            <a:xfrm>
              <a:off x="588000" y="3805250"/>
              <a:ext cx="11950" cy="11950"/>
            </a:xfrm>
            <a:custGeom>
              <a:avLst/>
              <a:gdLst/>
              <a:ahLst/>
              <a:cxnLst/>
              <a:rect l="l" t="t" r="r" b="b"/>
              <a:pathLst>
                <a:path w="478" h="478" fill="none" extrusionOk="0">
                  <a:moveTo>
                    <a:pt x="239" y="477"/>
                  </a:moveTo>
                  <a:lnTo>
                    <a:pt x="239" y="477"/>
                  </a:lnTo>
                  <a:lnTo>
                    <a:pt x="159" y="477"/>
                  </a:lnTo>
                  <a:lnTo>
                    <a:pt x="40" y="398"/>
                  </a:lnTo>
                  <a:lnTo>
                    <a:pt x="40" y="398"/>
                  </a:lnTo>
                  <a:lnTo>
                    <a:pt x="0" y="318"/>
                  </a:lnTo>
                  <a:lnTo>
                    <a:pt x="0" y="239"/>
                  </a:lnTo>
                  <a:lnTo>
                    <a:pt x="40" y="120"/>
                  </a:lnTo>
                  <a:lnTo>
                    <a:pt x="120" y="80"/>
                  </a:lnTo>
                  <a:lnTo>
                    <a:pt x="120" y="80"/>
                  </a:lnTo>
                  <a:lnTo>
                    <a:pt x="159" y="40"/>
                  </a:lnTo>
                  <a:lnTo>
                    <a:pt x="239" y="0"/>
                  </a:lnTo>
                  <a:lnTo>
                    <a:pt x="239" y="0"/>
                  </a:lnTo>
                  <a:lnTo>
                    <a:pt x="358" y="40"/>
                  </a:lnTo>
                  <a:lnTo>
                    <a:pt x="438" y="120"/>
                  </a:lnTo>
                  <a:lnTo>
                    <a:pt x="438" y="120"/>
                  </a:lnTo>
                  <a:lnTo>
                    <a:pt x="477" y="199"/>
                  </a:lnTo>
                  <a:lnTo>
                    <a:pt x="477" y="279"/>
                  </a:lnTo>
                  <a:lnTo>
                    <a:pt x="438" y="358"/>
                  </a:lnTo>
                  <a:lnTo>
                    <a:pt x="398" y="438"/>
                  </a:lnTo>
                  <a:lnTo>
                    <a:pt x="398" y="438"/>
                  </a:lnTo>
                  <a:lnTo>
                    <a:pt x="318" y="477"/>
                  </a:lnTo>
                  <a:lnTo>
                    <a:pt x="239" y="47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73">
              <a:extLst>
                <a:ext uri="{FF2B5EF4-FFF2-40B4-BE49-F238E27FC236}">
                  <a16:creationId xmlns:a16="http://schemas.microsoft.com/office/drawing/2014/main" id="{E42A41A1-C105-EB44-C7DA-741A77EF0B7E}"/>
                </a:ext>
              </a:extLst>
            </p:cNvPr>
            <p:cNvSpPr/>
            <p:nvPr/>
          </p:nvSpPr>
          <p:spPr>
            <a:xfrm>
              <a:off x="533325" y="3772450"/>
              <a:ext cx="36800" cy="25875"/>
            </a:xfrm>
            <a:custGeom>
              <a:avLst/>
              <a:gdLst/>
              <a:ahLst/>
              <a:cxnLst/>
              <a:rect l="l" t="t" r="r" b="b"/>
              <a:pathLst>
                <a:path w="1472" h="1035" fill="none" extrusionOk="0">
                  <a:moveTo>
                    <a:pt x="1034" y="1034"/>
                  </a:moveTo>
                  <a:lnTo>
                    <a:pt x="1034" y="1034"/>
                  </a:lnTo>
                  <a:lnTo>
                    <a:pt x="915" y="994"/>
                  </a:lnTo>
                  <a:lnTo>
                    <a:pt x="637" y="835"/>
                  </a:lnTo>
                  <a:lnTo>
                    <a:pt x="438" y="716"/>
                  </a:lnTo>
                  <a:lnTo>
                    <a:pt x="279" y="557"/>
                  </a:lnTo>
                  <a:lnTo>
                    <a:pt x="120" y="358"/>
                  </a:lnTo>
                  <a:lnTo>
                    <a:pt x="1" y="120"/>
                  </a:lnTo>
                  <a:lnTo>
                    <a:pt x="1" y="120"/>
                  </a:lnTo>
                  <a:lnTo>
                    <a:pt x="120" y="80"/>
                  </a:lnTo>
                  <a:lnTo>
                    <a:pt x="279" y="40"/>
                  </a:lnTo>
                  <a:lnTo>
                    <a:pt x="517" y="0"/>
                  </a:lnTo>
                  <a:lnTo>
                    <a:pt x="517" y="0"/>
                  </a:lnTo>
                  <a:lnTo>
                    <a:pt x="915" y="40"/>
                  </a:lnTo>
                  <a:lnTo>
                    <a:pt x="1193" y="120"/>
                  </a:lnTo>
                  <a:lnTo>
                    <a:pt x="1472" y="199"/>
                  </a:lnTo>
                  <a:lnTo>
                    <a:pt x="1472" y="199"/>
                  </a:lnTo>
                  <a:lnTo>
                    <a:pt x="1432" y="279"/>
                  </a:lnTo>
                  <a:lnTo>
                    <a:pt x="1392" y="517"/>
                  </a:lnTo>
                  <a:lnTo>
                    <a:pt x="1233" y="795"/>
                  </a:lnTo>
                  <a:lnTo>
                    <a:pt x="1154" y="915"/>
                  </a:lnTo>
                  <a:lnTo>
                    <a:pt x="1034" y="103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73">
              <a:extLst>
                <a:ext uri="{FF2B5EF4-FFF2-40B4-BE49-F238E27FC236}">
                  <a16:creationId xmlns:a16="http://schemas.microsoft.com/office/drawing/2014/main" id="{A41B831E-C6FF-6D02-8B28-F2387A1794AB}"/>
                </a:ext>
              </a:extLst>
            </p:cNvPr>
            <p:cNvSpPr/>
            <p:nvPr/>
          </p:nvSpPr>
          <p:spPr>
            <a:xfrm>
              <a:off x="501525" y="3721750"/>
              <a:ext cx="119300" cy="137200"/>
            </a:xfrm>
            <a:custGeom>
              <a:avLst/>
              <a:gdLst/>
              <a:ahLst/>
              <a:cxnLst/>
              <a:rect l="l" t="t" r="r" b="b"/>
              <a:pathLst>
                <a:path w="4772" h="5488" fill="none" extrusionOk="0">
                  <a:moveTo>
                    <a:pt x="1193" y="1"/>
                  </a:moveTo>
                  <a:lnTo>
                    <a:pt x="1193" y="1"/>
                  </a:lnTo>
                  <a:lnTo>
                    <a:pt x="954" y="40"/>
                  </a:lnTo>
                  <a:lnTo>
                    <a:pt x="716" y="160"/>
                  </a:lnTo>
                  <a:lnTo>
                    <a:pt x="279" y="478"/>
                  </a:lnTo>
                  <a:lnTo>
                    <a:pt x="279" y="478"/>
                  </a:lnTo>
                  <a:lnTo>
                    <a:pt x="199" y="597"/>
                  </a:lnTo>
                  <a:lnTo>
                    <a:pt x="80" y="716"/>
                  </a:lnTo>
                  <a:lnTo>
                    <a:pt x="40" y="836"/>
                  </a:lnTo>
                  <a:lnTo>
                    <a:pt x="0" y="955"/>
                  </a:lnTo>
                  <a:lnTo>
                    <a:pt x="0" y="955"/>
                  </a:lnTo>
                  <a:lnTo>
                    <a:pt x="0" y="1114"/>
                  </a:lnTo>
                  <a:lnTo>
                    <a:pt x="0" y="1233"/>
                  </a:lnTo>
                  <a:lnTo>
                    <a:pt x="0" y="1233"/>
                  </a:lnTo>
                  <a:lnTo>
                    <a:pt x="159" y="1710"/>
                  </a:lnTo>
                  <a:lnTo>
                    <a:pt x="398" y="2267"/>
                  </a:lnTo>
                  <a:lnTo>
                    <a:pt x="716" y="2903"/>
                  </a:lnTo>
                  <a:lnTo>
                    <a:pt x="1153" y="3539"/>
                  </a:lnTo>
                  <a:lnTo>
                    <a:pt x="1392" y="3857"/>
                  </a:lnTo>
                  <a:lnTo>
                    <a:pt x="1630" y="4136"/>
                  </a:lnTo>
                  <a:lnTo>
                    <a:pt x="1948" y="4454"/>
                  </a:lnTo>
                  <a:lnTo>
                    <a:pt x="2266" y="4692"/>
                  </a:lnTo>
                  <a:lnTo>
                    <a:pt x="2624" y="4931"/>
                  </a:lnTo>
                  <a:lnTo>
                    <a:pt x="2982" y="5169"/>
                  </a:lnTo>
                  <a:lnTo>
                    <a:pt x="3420" y="5328"/>
                  </a:lnTo>
                  <a:lnTo>
                    <a:pt x="3857" y="5448"/>
                  </a:lnTo>
                  <a:lnTo>
                    <a:pt x="3857" y="5448"/>
                  </a:lnTo>
                  <a:lnTo>
                    <a:pt x="4016" y="5487"/>
                  </a:lnTo>
                  <a:lnTo>
                    <a:pt x="4016" y="5487"/>
                  </a:lnTo>
                  <a:lnTo>
                    <a:pt x="4175" y="5448"/>
                  </a:lnTo>
                  <a:lnTo>
                    <a:pt x="4294" y="5408"/>
                  </a:lnTo>
                  <a:lnTo>
                    <a:pt x="4453" y="5328"/>
                  </a:lnTo>
                  <a:lnTo>
                    <a:pt x="4573" y="5249"/>
                  </a:lnTo>
                  <a:lnTo>
                    <a:pt x="4652" y="5129"/>
                  </a:lnTo>
                  <a:lnTo>
                    <a:pt x="4732" y="5010"/>
                  </a:lnTo>
                  <a:lnTo>
                    <a:pt x="4771" y="4851"/>
                  </a:lnTo>
                  <a:lnTo>
                    <a:pt x="4771" y="4692"/>
                  </a:lnTo>
                  <a:lnTo>
                    <a:pt x="4771" y="4692"/>
                  </a:lnTo>
                  <a:lnTo>
                    <a:pt x="4732" y="4175"/>
                  </a:lnTo>
                  <a:lnTo>
                    <a:pt x="4612" y="3698"/>
                  </a:lnTo>
                  <a:lnTo>
                    <a:pt x="4493" y="3261"/>
                  </a:lnTo>
                  <a:lnTo>
                    <a:pt x="4294" y="2863"/>
                  </a:lnTo>
                  <a:lnTo>
                    <a:pt x="4095" y="2466"/>
                  </a:lnTo>
                  <a:lnTo>
                    <a:pt x="3897" y="2108"/>
                  </a:lnTo>
                  <a:lnTo>
                    <a:pt x="3658" y="1790"/>
                  </a:lnTo>
                  <a:lnTo>
                    <a:pt x="3380" y="1511"/>
                  </a:lnTo>
                  <a:lnTo>
                    <a:pt x="2863" y="995"/>
                  </a:lnTo>
                  <a:lnTo>
                    <a:pt x="2346" y="597"/>
                  </a:lnTo>
                  <a:lnTo>
                    <a:pt x="1869" y="279"/>
                  </a:lnTo>
                  <a:lnTo>
                    <a:pt x="1471" y="80"/>
                  </a:lnTo>
                  <a:lnTo>
                    <a:pt x="1471" y="80"/>
                  </a:lnTo>
                  <a:lnTo>
                    <a:pt x="1312" y="40"/>
                  </a:lnTo>
                  <a:lnTo>
                    <a:pt x="1312" y="40"/>
                  </a:lnTo>
                  <a:lnTo>
                    <a:pt x="119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73">
              <a:extLst>
                <a:ext uri="{FF2B5EF4-FFF2-40B4-BE49-F238E27FC236}">
                  <a16:creationId xmlns:a16="http://schemas.microsoft.com/office/drawing/2014/main" id="{E1486623-D381-3601-4147-1367C79DFA39}"/>
                </a:ext>
              </a:extLst>
            </p:cNvPr>
            <p:cNvSpPr/>
            <p:nvPr/>
          </p:nvSpPr>
          <p:spPr>
            <a:xfrm>
              <a:off x="588000" y="3805250"/>
              <a:ext cx="11950" cy="11950"/>
            </a:xfrm>
            <a:custGeom>
              <a:avLst/>
              <a:gdLst/>
              <a:ahLst/>
              <a:cxnLst/>
              <a:rect l="l" t="t" r="r" b="b"/>
              <a:pathLst>
                <a:path w="478" h="478" extrusionOk="0">
                  <a:moveTo>
                    <a:pt x="239" y="0"/>
                  </a:moveTo>
                  <a:lnTo>
                    <a:pt x="159" y="40"/>
                  </a:lnTo>
                  <a:lnTo>
                    <a:pt x="120" y="80"/>
                  </a:lnTo>
                  <a:lnTo>
                    <a:pt x="40" y="120"/>
                  </a:lnTo>
                  <a:lnTo>
                    <a:pt x="0" y="239"/>
                  </a:lnTo>
                  <a:lnTo>
                    <a:pt x="0" y="318"/>
                  </a:lnTo>
                  <a:lnTo>
                    <a:pt x="40" y="398"/>
                  </a:lnTo>
                  <a:lnTo>
                    <a:pt x="159" y="477"/>
                  </a:lnTo>
                  <a:lnTo>
                    <a:pt x="318" y="477"/>
                  </a:lnTo>
                  <a:lnTo>
                    <a:pt x="398" y="438"/>
                  </a:lnTo>
                  <a:lnTo>
                    <a:pt x="438" y="358"/>
                  </a:lnTo>
                  <a:lnTo>
                    <a:pt x="477" y="279"/>
                  </a:lnTo>
                  <a:lnTo>
                    <a:pt x="477" y="199"/>
                  </a:lnTo>
                  <a:lnTo>
                    <a:pt x="438" y="120"/>
                  </a:lnTo>
                  <a:lnTo>
                    <a:pt x="358" y="40"/>
                  </a:lnTo>
                  <a:lnTo>
                    <a:pt x="239" y="0"/>
                  </a:lnTo>
                  <a:close/>
                </a:path>
              </a:pathLst>
            </a:custGeom>
            <a:solidFill>
              <a:srgbClr val="4D56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73">
              <a:extLst>
                <a:ext uri="{FF2B5EF4-FFF2-40B4-BE49-F238E27FC236}">
                  <a16:creationId xmlns:a16="http://schemas.microsoft.com/office/drawing/2014/main" id="{2CB5778F-9FF0-15CE-2012-5BA1AAF3EF51}"/>
                </a:ext>
              </a:extLst>
            </p:cNvPr>
            <p:cNvSpPr/>
            <p:nvPr/>
          </p:nvSpPr>
          <p:spPr>
            <a:xfrm>
              <a:off x="588000" y="3805250"/>
              <a:ext cx="11950" cy="11950"/>
            </a:xfrm>
            <a:custGeom>
              <a:avLst/>
              <a:gdLst/>
              <a:ahLst/>
              <a:cxnLst/>
              <a:rect l="l" t="t" r="r" b="b"/>
              <a:pathLst>
                <a:path w="478" h="478" fill="none" extrusionOk="0">
                  <a:moveTo>
                    <a:pt x="239" y="0"/>
                  </a:moveTo>
                  <a:lnTo>
                    <a:pt x="239" y="0"/>
                  </a:lnTo>
                  <a:lnTo>
                    <a:pt x="159" y="40"/>
                  </a:lnTo>
                  <a:lnTo>
                    <a:pt x="120" y="80"/>
                  </a:lnTo>
                  <a:lnTo>
                    <a:pt x="120" y="80"/>
                  </a:lnTo>
                  <a:lnTo>
                    <a:pt x="40" y="120"/>
                  </a:lnTo>
                  <a:lnTo>
                    <a:pt x="0" y="239"/>
                  </a:lnTo>
                  <a:lnTo>
                    <a:pt x="0" y="318"/>
                  </a:lnTo>
                  <a:lnTo>
                    <a:pt x="40" y="398"/>
                  </a:lnTo>
                  <a:lnTo>
                    <a:pt x="40" y="398"/>
                  </a:lnTo>
                  <a:lnTo>
                    <a:pt x="159" y="477"/>
                  </a:lnTo>
                  <a:lnTo>
                    <a:pt x="239" y="477"/>
                  </a:lnTo>
                  <a:lnTo>
                    <a:pt x="239" y="477"/>
                  </a:lnTo>
                  <a:lnTo>
                    <a:pt x="318" y="477"/>
                  </a:lnTo>
                  <a:lnTo>
                    <a:pt x="398" y="438"/>
                  </a:lnTo>
                  <a:lnTo>
                    <a:pt x="398" y="438"/>
                  </a:lnTo>
                  <a:lnTo>
                    <a:pt x="438" y="358"/>
                  </a:lnTo>
                  <a:lnTo>
                    <a:pt x="477" y="279"/>
                  </a:lnTo>
                  <a:lnTo>
                    <a:pt x="477" y="199"/>
                  </a:lnTo>
                  <a:lnTo>
                    <a:pt x="438" y="120"/>
                  </a:lnTo>
                  <a:lnTo>
                    <a:pt x="438" y="120"/>
                  </a:lnTo>
                  <a:lnTo>
                    <a:pt x="358" y="40"/>
                  </a:lnTo>
                  <a:lnTo>
                    <a:pt x="239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73">
              <a:extLst>
                <a:ext uri="{FF2B5EF4-FFF2-40B4-BE49-F238E27FC236}">
                  <a16:creationId xmlns:a16="http://schemas.microsoft.com/office/drawing/2014/main" id="{F18BDCC2-2485-58FB-3F1F-FC603859AA5A}"/>
                </a:ext>
              </a:extLst>
            </p:cNvPr>
            <p:cNvSpPr/>
            <p:nvPr/>
          </p:nvSpPr>
          <p:spPr>
            <a:xfrm>
              <a:off x="533325" y="3772450"/>
              <a:ext cx="36800" cy="25875"/>
            </a:xfrm>
            <a:custGeom>
              <a:avLst/>
              <a:gdLst/>
              <a:ahLst/>
              <a:cxnLst/>
              <a:rect l="l" t="t" r="r" b="b"/>
              <a:pathLst>
                <a:path w="1472" h="1035" extrusionOk="0">
                  <a:moveTo>
                    <a:pt x="517" y="0"/>
                  </a:moveTo>
                  <a:lnTo>
                    <a:pt x="279" y="40"/>
                  </a:lnTo>
                  <a:lnTo>
                    <a:pt x="120" y="80"/>
                  </a:lnTo>
                  <a:lnTo>
                    <a:pt x="1" y="120"/>
                  </a:lnTo>
                  <a:lnTo>
                    <a:pt x="120" y="358"/>
                  </a:lnTo>
                  <a:lnTo>
                    <a:pt x="279" y="557"/>
                  </a:lnTo>
                  <a:lnTo>
                    <a:pt x="438" y="716"/>
                  </a:lnTo>
                  <a:lnTo>
                    <a:pt x="637" y="835"/>
                  </a:lnTo>
                  <a:lnTo>
                    <a:pt x="915" y="994"/>
                  </a:lnTo>
                  <a:lnTo>
                    <a:pt x="1034" y="1034"/>
                  </a:lnTo>
                  <a:lnTo>
                    <a:pt x="1154" y="915"/>
                  </a:lnTo>
                  <a:lnTo>
                    <a:pt x="1233" y="795"/>
                  </a:lnTo>
                  <a:lnTo>
                    <a:pt x="1392" y="517"/>
                  </a:lnTo>
                  <a:lnTo>
                    <a:pt x="1432" y="279"/>
                  </a:lnTo>
                  <a:lnTo>
                    <a:pt x="1472" y="199"/>
                  </a:lnTo>
                  <a:lnTo>
                    <a:pt x="1193" y="120"/>
                  </a:lnTo>
                  <a:lnTo>
                    <a:pt x="915" y="40"/>
                  </a:lnTo>
                  <a:lnTo>
                    <a:pt x="517" y="0"/>
                  </a:lnTo>
                  <a:close/>
                </a:path>
              </a:pathLst>
            </a:custGeom>
            <a:solidFill>
              <a:srgbClr val="5E73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73">
              <a:extLst>
                <a:ext uri="{FF2B5EF4-FFF2-40B4-BE49-F238E27FC236}">
                  <a16:creationId xmlns:a16="http://schemas.microsoft.com/office/drawing/2014/main" id="{F7FDE226-D1CC-985C-C038-CE53A353CA79}"/>
                </a:ext>
              </a:extLst>
            </p:cNvPr>
            <p:cNvSpPr/>
            <p:nvPr/>
          </p:nvSpPr>
          <p:spPr>
            <a:xfrm>
              <a:off x="533325" y="3772450"/>
              <a:ext cx="36800" cy="25875"/>
            </a:xfrm>
            <a:custGeom>
              <a:avLst/>
              <a:gdLst/>
              <a:ahLst/>
              <a:cxnLst/>
              <a:rect l="l" t="t" r="r" b="b"/>
              <a:pathLst>
                <a:path w="1472" h="1035" fill="none" extrusionOk="0">
                  <a:moveTo>
                    <a:pt x="517" y="0"/>
                  </a:moveTo>
                  <a:lnTo>
                    <a:pt x="517" y="0"/>
                  </a:lnTo>
                  <a:lnTo>
                    <a:pt x="279" y="40"/>
                  </a:lnTo>
                  <a:lnTo>
                    <a:pt x="120" y="80"/>
                  </a:lnTo>
                  <a:lnTo>
                    <a:pt x="1" y="120"/>
                  </a:lnTo>
                  <a:lnTo>
                    <a:pt x="1" y="120"/>
                  </a:lnTo>
                  <a:lnTo>
                    <a:pt x="120" y="358"/>
                  </a:lnTo>
                  <a:lnTo>
                    <a:pt x="279" y="557"/>
                  </a:lnTo>
                  <a:lnTo>
                    <a:pt x="438" y="716"/>
                  </a:lnTo>
                  <a:lnTo>
                    <a:pt x="637" y="835"/>
                  </a:lnTo>
                  <a:lnTo>
                    <a:pt x="915" y="994"/>
                  </a:lnTo>
                  <a:lnTo>
                    <a:pt x="1034" y="1034"/>
                  </a:lnTo>
                  <a:lnTo>
                    <a:pt x="1034" y="1034"/>
                  </a:lnTo>
                  <a:lnTo>
                    <a:pt x="1154" y="915"/>
                  </a:lnTo>
                  <a:lnTo>
                    <a:pt x="1233" y="795"/>
                  </a:lnTo>
                  <a:lnTo>
                    <a:pt x="1392" y="517"/>
                  </a:lnTo>
                  <a:lnTo>
                    <a:pt x="1432" y="279"/>
                  </a:lnTo>
                  <a:lnTo>
                    <a:pt x="1472" y="199"/>
                  </a:lnTo>
                  <a:lnTo>
                    <a:pt x="1472" y="199"/>
                  </a:lnTo>
                  <a:lnTo>
                    <a:pt x="1193" y="120"/>
                  </a:lnTo>
                  <a:lnTo>
                    <a:pt x="915" y="40"/>
                  </a:lnTo>
                  <a:lnTo>
                    <a:pt x="517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73">
              <a:extLst>
                <a:ext uri="{FF2B5EF4-FFF2-40B4-BE49-F238E27FC236}">
                  <a16:creationId xmlns:a16="http://schemas.microsoft.com/office/drawing/2014/main" id="{C2EA63E0-5AE7-F277-337C-10E6F8D9931D}"/>
                </a:ext>
              </a:extLst>
            </p:cNvPr>
            <p:cNvSpPr/>
            <p:nvPr/>
          </p:nvSpPr>
          <p:spPr>
            <a:xfrm>
              <a:off x="707275" y="3696900"/>
              <a:ext cx="153100" cy="153100"/>
            </a:xfrm>
            <a:custGeom>
              <a:avLst/>
              <a:gdLst/>
              <a:ahLst/>
              <a:cxnLst/>
              <a:rect l="l" t="t" r="r" b="b"/>
              <a:pathLst>
                <a:path w="6124" h="6124" extrusionOk="0">
                  <a:moveTo>
                    <a:pt x="3897" y="1"/>
                  </a:moveTo>
                  <a:lnTo>
                    <a:pt x="3778" y="279"/>
                  </a:lnTo>
                  <a:lnTo>
                    <a:pt x="3658" y="637"/>
                  </a:lnTo>
                  <a:lnTo>
                    <a:pt x="3579" y="1114"/>
                  </a:lnTo>
                  <a:lnTo>
                    <a:pt x="3539" y="1710"/>
                  </a:lnTo>
                  <a:lnTo>
                    <a:pt x="3579" y="2068"/>
                  </a:lnTo>
                  <a:lnTo>
                    <a:pt x="3618" y="2426"/>
                  </a:lnTo>
                  <a:lnTo>
                    <a:pt x="3698" y="2823"/>
                  </a:lnTo>
                  <a:lnTo>
                    <a:pt x="3857" y="3261"/>
                  </a:lnTo>
                  <a:lnTo>
                    <a:pt x="4016" y="3738"/>
                  </a:lnTo>
                  <a:lnTo>
                    <a:pt x="4215" y="4215"/>
                  </a:lnTo>
                  <a:lnTo>
                    <a:pt x="3579" y="3976"/>
                  </a:lnTo>
                  <a:lnTo>
                    <a:pt x="2982" y="3857"/>
                  </a:lnTo>
                  <a:lnTo>
                    <a:pt x="2426" y="3778"/>
                  </a:lnTo>
                  <a:lnTo>
                    <a:pt x="1909" y="3738"/>
                  </a:lnTo>
                  <a:lnTo>
                    <a:pt x="1471" y="3778"/>
                  </a:lnTo>
                  <a:lnTo>
                    <a:pt x="1074" y="3817"/>
                  </a:lnTo>
                  <a:lnTo>
                    <a:pt x="756" y="3897"/>
                  </a:lnTo>
                  <a:lnTo>
                    <a:pt x="477" y="3976"/>
                  </a:lnTo>
                  <a:lnTo>
                    <a:pt x="120" y="4175"/>
                  </a:lnTo>
                  <a:lnTo>
                    <a:pt x="0" y="4255"/>
                  </a:lnTo>
                  <a:lnTo>
                    <a:pt x="438" y="4772"/>
                  </a:lnTo>
                  <a:lnTo>
                    <a:pt x="955" y="5209"/>
                  </a:lnTo>
                  <a:lnTo>
                    <a:pt x="1432" y="5527"/>
                  </a:lnTo>
                  <a:lnTo>
                    <a:pt x="1909" y="5766"/>
                  </a:lnTo>
                  <a:lnTo>
                    <a:pt x="2386" y="5964"/>
                  </a:lnTo>
                  <a:lnTo>
                    <a:pt x="2863" y="6044"/>
                  </a:lnTo>
                  <a:lnTo>
                    <a:pt x="3300" y="6123"/>
                  </a:lnTo>
                  <a:lnTo>
                    <a:pt x="4135" y="6123"/>
                  </a:lnTo>
                  <a:lnTo>
                    <a:pt x="4135" y="5885"/>
                  </a:lnTo>
                  <a:lnTo>
                    <a:pt x="4215" y="5646"/>
                  </a:lnTo>
                  <a:lnTo>
                    <a:pt x="4334" y="5408"/>
                  </a:lnTo>
                  <a:lnTo>
                    <a:pt x="4493" y="5169"/>
                  </a:lnTo>
                  <a:lnTo>
                    <a:pt x="5129" y="4454"/>
                  </a:lnTo>
                  <a:lnTo>
                    <a:pt x="5368" y="4295"/>
                  </a:lnTo>
                  <a:lnTo>
                    <a:pt x="5606" y="4136"/>
                  </a:lnTo>
                  <a:lnTo>
                    <a:pt x="5845" y="4056"/>
                  </a:lnTo>
                  <a:lnTo>
                    <a:pt x="6123" y="4016"/>
                  </a:lnTo>
                  <a:lnTo>
                    <a:pt x="6123" y="3619"/>
                  </a:lnTo>
                  <a:lnTo>
                    <a:pt x="6044" y="3181"/>
                  </a:lnTo>
                  <a:lnTo>
                    <a:pt x="5964" y="2664"/>
                  </a:lnTo>
                  <a:lnTo>
                    <a:pt x="5765" y="2108"/>
                  </a:lnTo>
                  <a:lnTo>
                    <a:pt x="5487" y="1591"/>
                  </a:lnTo>
                  <a:lnTo>
                    <a:pt x="5288" y="1313"/>
                  </a:lnTo>
                  <a:lnTo>
                    <a:pt x="5090" y="1034"/>
                  </a:lnTo>
                  <a:lnTo>
                    <a:pt x="4851" y="756"/>
                  </a:lnTo>
                  <a:lnTo>
                    <a:pt x="4573" y="478"/>
                  </a:lnTo>
                  <a:lnTo>
                    <a:pt x="4255" y="239"/>
                  </a:lnTo>
                  <a:lnTo>
                    <a:pt x="3897" y="1"/>
                  </a:lnTo>
                  <a:close/>
                </a:path>
              </a:pathLst>
            </a:custGeom>
            <a:solidFill>
              <a:srgbClr val="5B9A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73">
              <a:extLst>
                <a:ext uri="{FF2B5EF4-FFF2-40B4-BE49-F238E27FC236}">
                  <a16:creationId xmlns:a16="http://schemas.microsoft.com/office/drawing/2014/main" id="{3004D652-BD7E-F862-2E3D-98EF32CFACD0}"/>
                </a:ext>
              </a:extLst>
            </p:cNvPr>
            <p:cNvSpPr/>
            <p:nvPr/>
          </p:nvSpPr>
          <p:spPr>
            <a:xfrm>
              <a:off x="707275" y="3696900"/>
              <a:ext cx="153100" cy="153100"/>
            </a:xfrm>
            <a:custGeom>
              <a:avLst/>
              <a:gdLst/>
              <a:ahLst/>
              <a:cxnLst/>
              <a:rect l="l" t="t" r="r" b="b"/>
              <a:pathLst>
                <a:path w="6124" h="6124" fill="none" extrusionOk="0">
                  <a:moveTo>
                    <a:pt x="3897" y="1"/>
                  </a:moveTo>
                  <a:lnTo>
                    <a:pt x="3897" y="1"/>
                  </a:lnTo>
                  <a:lnTo>
                    <a:pt x="3778" y="279"/>
                  </a:lnTo>
                  <a:lnTo>
                    <a:pt x="3658" y="637"/>
                  </a:lnTo>
                  <a:lnTo>
                    <a:pt x="3579" y="1114"/>
                  </a:lnTo>
                  <a:lnTo>
                    <a:pt x="3539" y="1710"/>
                  </a:lnTo>
                  <a:lnTo>
                    <a:pt x="3579" y="2068"/>
                  </a:lnTo>
                  <a:lnTo>
                    <a:pt x="3618" y="2426"/>
                  </a:lnTo>
                  <a:lnTo>
                    <a:pt x="3698" y="2823"/>
                  </a:lnTo>
                  <a:lnTo>
                    <a:pt x="3857" y="3261"/>
                  </a:lnTo>
                  <a:lnTo>
                    <a:pt x="4016" y="3738"/>
                  </a:lnTo>
                  <a:lnTo>
                    <a:pt x="4215" y="4215"/>
                  </a:lnTo>
                  <a:lnTo>
                    <a:pt x="4215" y="4215"/>
                  </a:lnTo>
                  <a:lnTo>
                    <a:pt x="3579" y="3976"/>
                  </a:lnTo>
                  <a:lnTo>
                    <a:pt x="2982" y="3857"/>
                  </a:lnTo>
                  <a:lnTo>
                    <a:pt x="2426" y="3778"/>
                  </a:lnTo>
                  <a:lnTo>
                    <a:pt x="1909" y="3738"/>
                  </a:lnTo>
                  <a:lnTo>
                    <a:pt x="1909" y="3738"/>
                  </a:lnTo>
                  <a:lnTo>
                    <a:pt x="1471" y="3778"/>
                  </a:lnTo>
                  <a:lnTo>
                    <a:pt x="1074" y="3817"/>
                  </a:lnTo>
                  <a:lnTo>
                    <a:pt x="756" y="3897"/>
                  </a:lnTo>
                  <a:lnTo>
                    <a:pt x="477" y="3976"/>
                  </a:lnTo>
                  <a:lnTo>
                    <a:pt x="120" y="4175"/>
                  </a:lnTo>
                  <a:lnTo>
                    <a:pt x="0" y="4255"/>
                  </a:lnTo>
                  <a:lnTo>
                    <a:pt x="0" y="4255"/>
                  </a:lnTo>
                  <a:lnTo>
                    <a:pt x="438" y="4772"/>
                  </a:lnTo>
                  <a:lnTo>
                    <a:pt x="955" y="5209"/>
                  </a:lnTo>
                  <a:lnTo>
                    <a:pt x="1432" y="5527"/>
                  </a:lnTo>
                  <a:lnTo>
                    <a:pt x="1909" y="5766"/>
                  </a:lnTo>
                  <a:lnTo>
                    <a:pt x="2386" y="5964"/>
                  </a:lnTo>
                  <a:lnTo>
                    <a:pt x="2863" y="6044"/>
                  </a:lnTo>
                  <a:lnTo>
                    <a:pt x="3300" y="6123"/>
                  </a:lnTo>
                  <a:lnTo>
                    <a:pt x="3698" y="6123"/>
                  </a:lnTo>
                  <a:lnTo>
                    <a:pt x="3698" y="6123"/>
                  </a:lnTo>
                  <a:lnTo>
                    <a:pt x="4135" y="6123"/>
                  </a:lnTo>
                  <a:lnTo>
                    <a:pt x="4135" y="6123"/>
                  </a:lnTo>
                  <a:lnTo>
                    <a:pt x="4135" y="5885"/>
                  </a:lnTo>
                  <a:lnTo>
                    <a:pt x="4215" y="5646"/>
                  </a:lnTo>
                  <a:lnTo>
                    <a:pt x="4334" y="5408"/>
                  </a:lnTo>
                  <a:lnTo>
                    <a:pt x="4493" y="5169"/>
                  </a:lnTo>
                  <a:lnTo>
                    <a:pt x="5129" y="4454"/>
                  </a:lnTo>
                  <a:lnTo>
                    <a:pt x="5129" y="4454"/>
                  </a:lnTo>
                  <a:lnTo>
                    <a:pt x="5368" y="4295"/>
                  </a:lnTo>
                  <a:lnTo>
                    <a:pt x="5606" y="4136"/>
                  </a:lnTo>
                  <a:lnTo>
                    <a:pt x="5845" y="4056"/>
                  </a:lnTo>
                  <a:lnTo>
                    <a:pt x="6123" y="4016"/>
                  </a:lnTo>
                  <a:lnTo>
                    <a:pt x="6123" y="4016"/>
                  </a:lnTo>
                  <a:lnTo>
                    <a:pt x="6123" y="3619"/>
                  </a:lnTo>
                  <a:lnTo>
                    <a:pt x="6044" y="3181"/>
                  </a:lnTo>
                  <a:lnTo>
                    <a:pt x="5964" y="2664"/>
                  </a:lnTo>
                  <a:lnTo>
                    <a:pt x="5765" y="2108"/>
                  </a:lnTo>
                  <a:lnTo>
                    <a:pt x="5487" y="1591"/>
                  </a:lnTo>
                  <a:lnTo>
                    <a:pt x="5288" y="1313"/>
                  </a:lnTo>
                  <a:lnTo>
                    <a:pt x="5090" y="1034"/>
                  </a:lnTo>
                  <a:lnTo>
                    <a:pt x="4851" y="756"/>
                  </a:lnTo>
                  <a:lnTo>
                    <a:pt x="4573" y="478"/>
                  </a:lnTo>
                  <a:lnTo>
                    <a:pt x="4255" y="239"/>
                  </a:lnTo>
                  <a:lnTo>
                    <a:pt x="389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73">
              <a:extLst>
                <a:ext uri="{FF2B5EF4-FFF2-40B4-BE49-F238E27FC236}">
                  <a16:creationId xmlns:a16="http://schemas.microsoft.com/office/drawing/2014/main" id="{6FF6B6AD-A0C6-7B68-6375-047462348601}"/>
                </a:ext>
              </a:extLst>
            </p:cNvPr>
            <p:cNvSpPr/>
            <p:nvPr/>
          </p:nvSpPr>
          <p:spPr>
            <a:xfrm>
              <a:off x="810650" y="3797300"/>
              <a:ext cx="241550" cy="215700"/>
            </a:xfrm>
            <a:custGeom>
              <a:avLst/>
              <a:gdLst/>
              <a:ahLst/>
              <a:cxnLst/>
              <a:rect l="l" t="t" r="r" b="b"/>
              <a:pathLst>
                <a:path w="9662" h="8628" extrusionOk="0">
                  <a:moveTo>
                    <a:pt x="4255" y="3300"/>
                  </a:moveTo>
                  <a:lnTo>
                    <a:pt x="4692" y="3340"/>
                  </a:lnTo>
                  <a:lnTo>
                    <a:pt x="5209" y="3380"/>
                  </a:lnTo>
                  <a:lnTo>
                    <a:pt x="5209" y="3539"/>
                  </a:lnTo>
                  <a:lnTo>
                    <a:pt x="5169" y="3936"/>
                  </a:lnTo>
                  <a:lnTo>
                    <a:pt x="5129" y="4175"/>
                  </a:lnTo>
                  <a:lnTo>
                    <a:pt x="5050" y="4453"/>
                  </a:lnTo>
                  <a:lnTo>
                    <a:pt x="4931" y="4732"/>
                  </a:lnTo>
                  <a:lnTo>
                    <a:pt x="4732" y="4970"/>
                  </a:lnTo>
                  <a:lnTo>
                    <a:pt x="4533" y="4930"/>
                  </a:lnTo>
                  <a:lnTo>
                    <a:pt x="4255" y="4891"/>
                  </a:lnTo>
                  <a:lnTo>
                    <a:pt x="3976" y="4771"/>
                  </a:lnTo>
                  <a:lnTo>
                    <a:pt x="3618" y="4612"/>
                  </a:lnTo>
                  <a:lnTo>
                    <a:pt x="3261" y="4374"/>
                  </a:lnTo>
                  <a:lnTo>
                    <a:pt x="2943" y="4095"/>
                  </a:lnTo>
                  <a:lnTo>
                    <a:pt x="2784" y="3897"/>
                  </a:lnTo>
                  <a:lnTo>
                    <a:pt x="2624" y="3698"/>
                  </a:lnTo>
                  <a:lnTo>
                    <a:pt x="2744" y="3658"/>
                  </a:lnTo>
                  <a:lnTo>
                    <a:pt x="3022" y="3499"/>
                  </a:lnTo>
                  <a:lnTo>
                    <a:pt x="3261" y="3420"/>
                  </a:lnTo>
                  <a:lnTo>
                    <a:pt x="3539" y="3380"/>
                  </a:lnTo>
                  <a:lnTo>
                    <a:pt x="3857" y="3340"/>
                  </a:lnTo>
                  <a:lnTo>
                    <a:pt x="4255" y="3300"/>
                  </a:lnTo>
                  <a:close/>
                  <a:moveTo>
                    <a:pt x="7356" y="5010"/>
                  </a:moveTo>
                  <a:lnTo>
                    <a:pt x="7515" y="5050"/>
                  </a:lnTo>
                  <a:lnTo>
                    <a:pt x="7674" y="5129"/>
                  </a:lnTo>
                  <a:lnTo>
                    <a:pt x="7753" y="5248"/>
                  </a:lnTo>
                  <a:lnTo>
                    <a:pt x="7793" y="5407"/>
                  </a:lnTo>
                  <a:lnTo>
                    <a:pt x="7753" y="5567"/>
                  </a:lnTo>
                  <a:lnTo>
                    <a:pt x="7674" y="5726"/>
                  </a:lnTo>
                  <a:lnTo>
                    <a:pt x="7555" y="5805"/>
                  </a:lnTo>
                  <a:lnTo>
                    <a:pt x="7356" y="5845"/>
                  </a:lnTo>
                  <a:lnTo>
                    <a:pt x="7237" y="5805"/>
                  </a:lnTo>
                  <a:lnTo>
                    <a:pt x="7078" y="5726"/>
                  </a:lnTo>
                  <a:lnTo>
                    <a:pt x="6998" y="5606"/>
                  </a:lnTo>
                  <a:lnTo>
                    <a:pt x="6958" y="5447"/>
                  </a:lnTo>
                  <a:lnTo>
                    <a:pt x="6998" y="5288"/>
                  </a:lnTo>
                  <a:lnTo>
                    <a:pt x="7078" y="5129"/>
                  </a:lnTo>
                  <a:lnTo>
                    <a:pt x="7197" y="5050"/>
                  </a:lnTo>
                  <a:lnTo>
                    <a:pt x="7356" y="5010"/>
                  </a:lnTo>
                  <a:close/>
                  <a:moveTo>
                    <a:pt x="1988" y="0"/>
                  </a:moveTo>
                  <a:lnTo>
                    <a:pt x="1710" y="40"/>
                  </a:lnTo>
                  <a:lnTo>
                    <a:pt x="1471" y="120"/>
                  </a:lnTo>
                  <a:lnTo>
                    <a:pt x="1233" y="279"/>
                  </a:lnTo>
                  <a:lnTo>
                    <a:pt x="994" y="438"/>
                  </a:lnTo>
                  <a:lnTo>
                    <a:pt x="358" y="1153"/>
                  </a:lnTo>
                  <a:lnTo>
                    <a:pt x="199" y="1392"/>
                  </a:lnTo>
                  <a:lnTo>
                    <a:pt x="80" y="1630"/>
                  </a:lnTo>
                  <a:lnTo>
                    <a:pt x="0" y="1869"/>
                  </a:lnTo>
                  <a:lnTo>
                    <a:pt x="0" y="2107"/>
                  </a:lnTo>
                  <a:lnTo>
                    <a:pt x="40" y="2346"/>
                  </a:lnTo>
                  <a:lnTo>
                    <a:pt x="120" y="2585"/>
                  </a:lnTo>
                  <a:lnTo>
                    <a:pt x="557" y="3340"/>
                  </a:lnTo>
                  <a:lnTo>
                    <a:pt x="1153" y="4254"/>
                  </a:lnTo>
                  <a:lnTo>
                    <a:pt x="1511" y="4732"/>
                  </a:lnTo>
                  <a:lnTo>
                    <a:pt x="1949" y="5209"/>
                  </a:lnTo>
                  <a:lnTo>
                    <a:pt x="2386" y="5726"/>
                  </a:lnTo>
                  <a:lnTo>
                    <a:pt x="2863" y="6203"/>
                  </a:lnTo>
                  <a:lnTo>
                    <a:pt x="3380" y="6640"/>
                  </a:lnTo>
                  <a:lnTo>
                    <a:pt x="3976" y="7077"/>
                  </a:lnTo>
                  <a:lnTo>
                    <a:pt x="4573" y="7515"/>
                  </a:lnTo>
                  <a:lnTo>
                    <a:pt x="5249" y="7833"/>
                  </a:lnTo>
                  <a:lnTo>
                    <a:pt x="5924" y="8151"/>
                  </a:lnTo>
                  <a:lnTo>
                    <a:pt x="6680" y="8389"/>
                  </a:lnTo>
                  <a:lnTo>
                    <a:pt x="7435" y="8548"/>
                  </a:lnTo>
                  <a:lnTo>
                    <a:pt x="8270" y="8628"/>
                  </a:lnTo>
                  <a:lnTo>
                    <a:pt x="8310" y="8628"/>
                  </a:lnTo>
                  <a:lnTo>
                    <a:pt x="8628" y="8588"/>
                  </a:lnTo>
                  <a:lnTo>
                    <a:pt x="8906" y="8469"/>
                  </a:lnTo>
                  <a:lnTo>
                    <a:pt x="9145" y="8310"/>
                  </a:lnTo>
                  <a:lnTo>
                    <a:pt x="9344" y="8111"/>
                  </a:lnTo>
                  <a:lnTo>
                    <a:pt x="9503" y="7833"/>
                  </a:lnTo>
                  <a:lnTo>
                    <a:pt x="9622" y="7554"/>
                  </a:lnTo>
                  <a:lnTo>
                    <a:pt x="9662" y="7276"/>
                  </a:lnTo>
                  <a:lnTo>
                    <a:pt x="9622" y="6998"/>
                  </a:lnTo>
                  <a:lnTo>
                    <a:pt x="9344" y="6123"/>
                  </a:lnTo>
                  <a:lnTo>
                    <a:pt x="8986" y="5328"/>
                  </a:lnTo>
                  <a:lnTo>
                    <a:pt x="8588" y="4573"/>
                  </a:lnTo>
                  <a:lnTo>
                    <a:pt x="8151" y="3936"/>
                  </a:lnTo>
                  <a:lnTo>
                    <a:pt x="7674" y="3340"/>
                  </a:lnTo>
                  <a:lnTo>
                    <a:pt x="7197" y="2783"/>
                  </a:lnTo>
                  <a:lnTo>
                    <a:pt x="6640" y="2306"/>
                  </a:lnTo>
                  <a:lnTo>
                    <a:pt x="6123" y="1869"/>
                  </a:lnTo>
                  <a:lnTo>
                    <a:pt x="5567" y="1511"/>
                  </a:lnTo>
                  <a:lnTo>
                    <a:pt x="5010" y="1153"/>
                  </a:lnTo>
                  <a:lnTo>
                    <a:pt x="4493" y="875"/>
                  </a:lnTo>
                  <a:lnTo>
                    <a:pt x="3976" y="636"/>
                  </a:lnTo>
                  <a:lnTo>
                    <a:pt x="3022" y="279"/>
                  </a:lnTo>
                  <a:lnTo>
                    <a:pt x="2267" y="40"/>
                  </a:lnTo>
                  <a:lnTo>
                    <a:pt x="1988" y="0"/>
                  </a:lnTo>
                  <a:close/>
                </a:path>
              </a:pathLst>
            </a:custGeom>
            <a:solidFill>
              <a:srgbClr val="E5EA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73">
              <a:extLst>
                <a:ext uri="{FF2B5EF4-FFF2-40B4-BE49-F238E27FC236}">
                  <a16:creationId xmlns:a16="http://schemas.microsoft.com/office/drawing/2014/main" id="{A1ACC9BE-1AC6-96AC-0ACD-44B7CBFCB448}"/>
                </a:ext>
              </a:extLst>
            </p:cNvPr>
            <p:cNvSpPr/>
            <p:nvPr/>
          </p:nvSpPr>
          <p:spPr>
            <a:xfrm>
              <a:off x="984600" y="3922525"/>
              <a:ext cx="20900" cy="20900"/>
            </a:xfrm>
            <a:custGeom>
              <a:avLst/>
              <a:gdLst/>
              <a:ahLst/>
              <a:cxnLst/>
              <a:rect l="l" t="t" r="r" b="b"/>
              <a:pathLst>
                <a:path w="836" h="836" fill="none" extrusionOk="0">
                  <a:moveTo>
                    <a:pt x="398" y="836"/>
                  </a:moveTo>
                  <a:lnTo>
                    <a:pt x="398" y="836"/>
                  </a:lnTo>
                  <a:lnTo>
                    <a:pt x="279" y="796"/>
                  </a:lnTo>
                  <a:lnTo>
                    <a:pt x="120" y="717"/>
                  </a:lnTo>
                  <a:lnTo>
                    <a:pt x="120" y="717"/>
                  </a:lnTo>
                  <a:lnTo>
                    <a:pt x="40" y="597"/>
                  </a:lnTo>
                  <a:lnTo>
                    <a:pt x="0" y="438"/>
                  </a:lnTo>
                  <a:lnTo>
                    <a:pt x="40" y="279"/>
                  </a:lnTo>
                  <a:lnTo>
                    <a:pt x="120" y="120"/>
                  </a:lnTo>
                  <a:lnTo>
                    <a:pt x="120" y="120"/>
                  </a:lnTo>
                  <a:lnTo>
                    <a:pt x="239" y="41"/>
                  </a:lnTo>
                  <a:lnTo>
                    <a:pt x="398" y="1"/>
                  </a:lnTo>
                  <a:lnTo>
                    <a:pt x="398" y="1"/>
                  </a:lnTo>
                  <a:lnTo>
                    <a:pt x="557" y="41"/>
                  </a:lnTo>
                  <a:lnTo>
                    <a:pt x="716" y="120"/>
                  </a:lnTo>
                  <a:lnTo>
                    <a:pt x="716" y="120"/>
                  </a:lnTo>
                  <a:lnTo>
                    <a:pt x="795" y="239"/>
                  </a:lnTo>
                  <a:lnTo>
                    <a:pt x="835" y="398"/>
                  </a:lnTo>
                  <a:lnTo>
                    <a:pt x="795" y="558"/>
                  </a:lnTo>
                  <a:lnTo>
                    <a:pt x="716" y="717"/>
                  </a:lnTo>
                  <a:lnTo>
                    <a:pt x="716" y="717"/>
                  </a:lnTo>
                  <a:lnTo>
                    <a:pt x="597" y="796"/>
                  </a:lnTo>
                  <a:lnTo>
                    <a:pt x="398" y="83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73">
              <a:extLst>
                <a:ext uri="{FF2B5EF4-FFF2-40B4-BE49-F238E27FC236}">
                  <a16:creationId xmlns:a16="http://schemas.microsoft.com/office/drawing/2014/main" id="{573FB083-EEB4-A1E0-C11A-F9F880386EFC}"/>
                </a:ext>
              </a:extLst>
            </p:cNvPr>
            <p:cNvSpPr/>
            <p:nvPr/>
          </p:nvSpPr>
          <p:spPr>
            <a:xfrm>
              <a:off x="876250" y="3879800"/>
              <a:ext cx="64625" cy="41775"/>
            </a:xfrm>
            <a:custGeom>
              <a:avLst/>
              <a:gdLst/>
              <a:ahLst/>
              <a:cxnLst/>
              <a:rect l="l" t="t" r="r" b="b"/>
              <a:pathLst>
                <a:path w="2585" h="1671" fill="none" extrusionOk="0">
                  <a:moveTo>
                    <a:pt x="2108" y="1670"/>
                  </a:moveTo>
                  <a:lnTo>
                    <a:pt x="2108" y="1670"/>
                  </a:lnTo>
                  <a:lnTo>
                    <a:pt x="1909" y="1630"/>
                  </a:lnTo>
                  <a:lnTo>
                    <a:pt x="1631" y="1591"/>
                  </a:lnTo>
                  <a:lnTo>
                    <a:pt x="1352" y="1471"/>
                  </a:lnTo>
                  <a:lnTo>
                    <a:pt x="994" y="1312"/>
                  </a:lnTo>
                  <a:lnTo>
                    <a:pt x="637" y="1074"/>
                  </a:lnTo>
                  <a:lnTo>
                    <a:pt x="319" y="795"/>
                  </a:lnTo>
                  <a:lnTo>
                    <a:pt x="160" y="597"/>
                  </a:lnTo>
                  <a:lnTo>
                    <a:pt x="0" y="398"/>
                  </a:lnTo>
                  <a:lnTo>
                    <a:pt x="0" y="398"/>
                  </a:lnTo>
                  <a:lnTo>
                    <a:pt x="120" y="358"/>
                  </a:lnTo>
                  <a:lnTo>
                    <a:pt x="398" y="199"/>
                  </a:lnTo>
                  <a:lnTo>
                    <a:pt x="637" y="120"/>
                  </a:lnTo>
                  <a:lnTo>
                    <a:pt x="915" y="80"/>
                  </a:lnTo>
                  <a:lnTo>
                    <a:pt x="1233" y="40"/>
                  </a:lnTo>
                  <a:lnTo>
                    <a:pt x="1631" y="0"/>
                  </a:lnTo>
                  <a:lnTo>
                    <a:pt x="1631" y="0"/>
                  </a:lnTo>
                  <a:lnTo>
                    <a:pt x="2068" y="40"/>
                  </a:lnTo>
                  <a:lnTo>
                    <a:pt x="2585" y="80"/>
                  </a:lnTo>
                  <a:lnTo>
                    <a:pt x="2585" y="80"/>
                  </a:lnTo>
                  <a:lnTo>
                    <a:pt x="2585" y="239"/>
                  </a:lnTo>
                  <a:lnTo>
                    <a:pt x="2545" y="636"/>
                  </a:lnTo>
                  <a:lnTo>
                    <a:pt x="2505" y="875"/>
                  </a:lnTo>
                  <a:lnTo>
                    <a:pt x="2426" y="1153"/>
                  </a:lnTo>
                  <a:lnTo>
                    <a:pt x="2307" y="1432"/>
                  </a:lnTo>
                  <a:lnTo>
                    <a:pt x="2108" y="167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73">
              <a:extLst>
                <a:ext uri="{FF2B5EF4-FFF2-40B4-BE49-F238E27FC236}">
                  <a16:creationId xmlns:a16="http://schemas.microsoft.com/office/drawing/2014/main" id="{2B9C0313-0A6D-1332-05C9-DD337EA0F0EB}"/>
                </a:ext>
              </a:extLst>
            </p:cNvPr>
            <p:cNvSpPr/>
            <p:nvPr/>
          </p:nvSpPr>
          <p:spPr>
            <a:xfrm>
              <a:off x="810650" y="3797300"/>
              <a:ext cx="241550" cy="215700"/>
            </a:xfrm>
            <a:custGeom>
              <a:avLst/>
              <a:gdLst/>
              <a:ahLst/>
              <a:cxnLst/>
              <a:rect l="l" t="t" r="r" b="b"/>
              <a:pathLst>
                <a:path w="9662" h="8628" fill="none" extrusionOk="0">
                  <a:moveTo>
                    <a:pt x="1988" y="0"/>
                  </a:moveTo>
                  <a:lnTo>
                    <a:pt x="1988" y="0"/>
                  </a:lnTo>
                  <a:lnTo>
                    <a:pt x="1988" y="0"/>
                  </a:lnTo>
                  <a:lnTo>
                    <a:pt x="1988" y="0"/>
                  </a:lnTo>
                  <a:lnTo>
                    <a:pt x="1710" y="40"/>
                  </a:lnTo>
                  <a:lnTo>
                    <a:pt x="1471" y="120"/>
                  </a:lnTo>
                  <a:lnTo>
                    <a:pt x="1233" y="279"/>
                  </a:lnTo>
                  <a:lnTo>
                    <a:pt x="994" y="438"/>
                  </a:lnTo>
                  <a:lnTo>
                    <a:pt x="358" y="1153"/>
                  </a:lnTo>
                  <a:lnTo>
                    <a:pt x="358" y="1153"/>
                  </a:lnTo>
                  <a:lnTo>
                    <a:pt x="199" y="1392"/>
                  </a:lnTo>
                  <a:lnTo>
                    <a:pt x="80" y="1630"/>
                  </a:lnTo>
                  <a:lnTo>
                    <a:pt x="0" y="1869"/>
                  </a:lnTo>
                  <a:lnTo>
                    <a:pt x="0" y="2107"/>
                  </a:lnTo>
                  <a:lnTo>
                    <a:pt x="0" y="2107"/>
                  </a:lnTo>
                  <a:lnTo>
                    <a:pt x="40" y="2346"/>
                  </a:lnTo>
                  <a:lnTo>
                    <a:pt x="120" y="2585"/>
                  </a:lnTo>
                  <a:lnTo>
                    <a:pt x="120" y="2585"/>
                  </a:lnTo>
                  <a:lnTo>
                    <a:pt x="557" y="3340"/>
                  </a:lnTo>
                  <a:lnTo>
                    <a:pt x="1153" y="4254"/>
                  </a:lnTo>
                  <a:lnTo>
                    <a:pt x="1511" y="4732"/>
                  </a:lnTo>
                  <a:lnTo>
                    <a:pt x="1949" y="5209"/>
                  </a:lnTo>
                  <a:lnTo>
                    <a:pt x="2386" y="5726"/>
                  </a:lnTo>
                  <a:lnTo>
                    <a:pt x="2863" y="6203"/>
                  </a:lnTo>
                  <a:lnTo>
                    <a:pt x="3380" y="6640"/>
                  </a:lnTo>
                  <a:lnTo>
                    <a:pt x="3976" y="7077"/>
                  </a:lnTo>
                  <a:lnTo>
                    <a:pt x="4573" y="7515"/>
                  </a:lnTo>
                  <a:lnTo>
                    <a:pt x="5249" y="7833"/>
                  </a:lnTo>
                  <a:lnTo>
                    <a:pt x="5924" y="8151"/>
                  </a:lnTo>
                  <a:lnTo>
                    <a:pt x="6680" y="8389"/>
                  </a:lnTo>
                  <a:lnTo>
                    <a:pt x="7435" y="8548"/>
                  </a:lnTo>
                  <a:lnTo>
                    <a:pt x="8270" y="8628"/>
                  </a:lnTo>
                  <a:lnTo>
                    <a:pt x="8270" y="8628"/>
                  </a:lnTo>
                  <a:lnTo>
                    <a:pt x="8310" y="8628"/>
                  </a:lnTo>
                  <a:lnTo>
                    <a:pt x="8310" y="8628"/>
                  </a:lnTo>
                  <a:lnTo>
                    <a:pt x="8628" y="8588"/>
                  </a:lnTo>
                  <a:lnTo>
                    <a:pt x="8906" y="8469"/>
                  </a:lnTo>
                  <a:lnTo>
                    <a:pt x="9145" y="8310"/>
                  </a:lnTo>
                  <a:lnTo>
                    <a:pt x="9344" y="8111"/>
                  </a:lnTo>
                  <a:lnTo>
                    <a:pt x="9503" y="7833"/>
                  </a:lnTo>
                  <a:lnTo>
                    <a:pt x="9622" y="7554"/>
                  </a:lnTo>
                  <a:lnTo>
                    <a:pt x="9662" y="7276"/>
                  </a:lnTo>
                  <a:lnTo>
                    <a:pt x="9622" y="6998"/>
                  </a:lnTo>
                  <a:lnTo>
                    <a:pt x="9622" y="6998"/>
                  </a:lnTo>
                  <a:lnTo>
                    <a:pt x="9344" y="6123"/>
                  </a:lnTo>
                  <a:lnTo>
                    <a:pt x="8986" y="5328"/>
                  </a:lnTo>
                  <a:lnTo>
                    <a:pt x="8588" y="4573"/>
                  </a:lnTo>
                  <a:lnTo>
                    <a:pt x="8151" y="3936"/>
                  </a:lnTo>
                  <a:lnTo>
                    <a:pt x="7674" y="3340"/>
                  </a:lnTo>
                  <a:lnTo>
                    <a:pt x="7197" y="2783"/>
                  </a:lnTo>
                  <a:lnTo>
                    <a:pt x="6640" y="2306"/>
                  </a:lnTo>
                  <a:lnTo>
                    <a:pt x="6123" y="1869"/>
                  </a:lnTo>
                  <a:lnTo>
                    <a:pt x="5567" y="1511"/>
                  </a:lnTo>
                  <a:lnTo>
                    <a:pt x="5010" y="1153"/>
                  </a:lnTo>
                  <a:lnTo>
                    <a:pt x="4493" y="875"/>
                  </a:lnTo>
                  <a:lnTo>
                    <a:pt x="3976" y="636"/>
                  </a:lnTo>
                  <a:lnTo>
                    <a:pt x="3022" y="279"/>
                  </a:lnTo>
                  <a:lnTo>
                    <a:pt x="2267" y="40"/>
                  </a:lnTo>
                  <a:lnTo>
                    <a:pt x="2267" y="40"/>
                  </a:lnTo>
                  <a:lnTo>
                    <a:pt x="198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73">
              <a:extLst>
                <a:ext uri="{FF2B5EF4-FFF2-40B4-BE49-F238E27FC236}">
                  <a16:creationId xmlns:a16="http://schemas.microsoft.com/office/drawing/2014/main" id="{554C17F3-537B-EEBC-9660-980D6FDDCFAE}"/>
                </a:ext>
              </a:extLst>
            </p:cNvPr>
            <p:cNvSpPr/>
            <p:nvPr/>
          </p:nvSpPr>
          <p:spPr>
            <a:xfrm>
              <a:off x="984600" y="3922525"/>
              <a:ext cx="20900" cy="20900"/>
            </a:xfrm>
            <a:custGeom>
              <a:avLst/>
              <a:gdLst/>
              <a:ahLst/>
              <a:cxnLst/>
              <a:rect l="l" t="t" r="r" b="b"/>
              <a:pathLst>
                <a:path w="836" h="836" extrusionOk="0">
                  <a:moveTo>
                    <a:pt x="398" y="1"/>
                  </a:moveTo>
                  <a:lnTo>
                    <a:pt x="239" y="41"/>
                  </a:lnTo>
                  <a:lnTo>
                    <a:pt x="120" y="120"/>
                  </a:lnTo>
                  <a:lnTo>
                    <a:pt x="40" y="279"/>
                  </a:lnTo>
                  <a:lnTo>
                    <a:pt x="0" y="438"/>
                  </a:lnTo>
                  <a:lnTo>
                    <a:pt x="40" y="597"/>
                  </a:lnTo>
                  <a:lnTo>
                    <a:pt x="120" y="717"/>
                  </a:lnTo>
                  <a:lnTo>
                    <a:pt x="279" y="796"/>
                  </a:lnTo>
                  <a:lnTo>
                    <a:pt x="398" y="836"/>
                  </a:lnTo>
                  <a:lnTo>
                    <a:pt x="597" y="796"/>
                  </a:lnTo>
                  <a:lnTo>
                    <a:pt x="716" y="717"/>
                  </a:lnTo>
                  <a:lnTo>
                    <a:pt x="795" y="558"/>
                  </a:lnTo>
                  <a:lnTo>
                    <a:pt x="835" y="398"/>
                  </a:lnTo>
                  <a:lnTo>
                    <a:pt x="795" y="239"/>
                  </a:lnTo>
                  <a:lnTo>
                    <a:pt x="716" y="120"/>
                  </a:lnTo>
                  <a:lnTo>
                    <a:pt x="557" y="41"/>
                  </a:lnTo>
                  <a:lnTo>
                    <a:pt x="398" y="1"/>
                  </a:lnTo>
                  <a:close/>
                </a:path>
              </a:pathLst>
            </a:custGeom>
            <a:solidFill>
              <a:srgbClr val="4D56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73">
              <a:extLst>
                <a:ext uri="{FF2B5EF4-FFF2-40B4-BE49-F238E27FC236}">
                  <a16:creationId xmlns:a16="http://schemas.microsoft.com/office/drawing/2014/main" id="{C8E81E9E-8B16-F22E-B4DA-2F261729697C}"/>
                </a:ext>
              </a:extLst>
            </p:cNvPr>
            <p:cNvSpPr/>
            <p:nvPr/>
          </p:nvSpPr>
          <p:spPr>
            <a:xfrm>
              <a:off x="984600" y="3922525"/>
              <a:ext cx="20900" cy="20900"/>
            </a:xfrm>
            <a:custGeom>
              <a:avLst/>
              <a:gdLst/>
              <a:ahLst/>
              <a:cxnLst/>
              <a:rect l="l" t="t" r="r" b="b"/>
              <a:pathLst>
                <a:path w="836" h="836" fill="none" extrusionOk="0">
                  <a:moveTo>
                    <a:pt x="398" y="1"/>
                  </a:moveTo>
                  <a:lnTo>
                    <a:pt x="398" y="1"/>
                  </a:lnTo>
                  <a:lnTo>
                    <a:pt x="239" y="41"/>
                  </a:lnTo>
                  <a:lnTo>
                    <a:pt x="120" y="120"/>
                  </a:lnTo>
                  <a:lnTo>
                    <a:pt x="120" y="120"/>
                  </a:lnTo>
                  <a:lnTo>
                    <a:pt x="40" y="279"/>
                  </a:lnTo>
                  <a:lnTo>
                    <a:pt x="0" y="438"/>
                  </a:lnTo>
                  <a:lnTo>
                    <a:pt x="40" y="597"/>
                  </a:lnTo>
                  <a:lnTo>
                    <a:pt x="120" y="717"/>
                  </a:lnTo>
                  <a:lnTo>
                    <a:pt x="120" y="717"/>
                  </a:lnTo>
                  <a:lnTo>
                    <a:pt x="279" y="796"/>
                  </a:lnTo>
                  <a:lnTo>
                    <a:pt x="398" y="836"/>
                  </a:lnTo>
                  <a:lnTo>
                    <a:pt x="398" y="836"/>
                  </a:lnTo>
                  <a:lnTo>
                    <a:pt x="597" y="796"/>
                  </a:lnTo>
                  <a:lnTo>
                    <a:pt x="716" y="717"/>
                  </a:lnTo>
                  <a:lnTo>
                    <a:pt x="716" y="717"/>
                  </a:lnTo>
                  <a:lnTo>
                    <a:pt x="795" y="558"/>
                  </a:lnTo>
                  <a:lnTo>
                    <a:pt x="835" y="398"/>
                  </a:lnTo>
                  <a:lnTo>
                    <a:pt x="795" y="239"/>
                  </a:lnTo>
                  <a:lnTo>
                    <a:pt x="716" y="120"/>
                  </a:lnTo>
                  <a:lnTo>
                    <a:pt x="716" y="120"/>
                  </a:lnTo>
                  <a:lnTo>
                    <a:pt x="557" y="41"/>
                  </a:lnTo>
                  <a:lnTo>
                    <a:pt x="39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73">
              <a:extLst>
                <a:ext uri="{FF2B5EF4-FFF2-40B4-BE49-F238E27FC236}">
                  <a16:creationId xmlns:a16="http://schemas.microsoft.com/office/drawing/2014/main" id="{5B8692DB-6EB7-3390-A76F-191761A04C65}"/>
                </a:ext>
              </a:extLst>
            </p:cNvPr>
            <p:cNvSpPr/>
            <p:nvPr/>
          </p:nvSpPr>
          <p:spPr>
            <a:xfrm>
              <a:off x="876250" y="3879800"/>
              <a:ext cx="64625" cy="41775"/>
            </a:xfrm>
            <a:custGeom>
              <a:avLst/>
              <a:gdLst/>
              <a:ahLst/>
              <a:cxnLst/>
              <a:rect l="l" t="t" r="r" b="b"/>
              <a:pathLst>
                <a:path w="2585" h="1671" extrusionOk="0">
                  <a:moveTo>
                    <a:pt x="1631" y="0"/>
                  </a:moveTo>
                  <a:lnTo>
                    <a:pt x="1233" y="40"/>
                  </a:lnTo>
                  <a:lnTo>
                    <a:pt x="915" y="80"/>
                  </a:lnTo>
                  <a:lnTo>
                    <a:pt x="637" y="120"/>
                  </a:lnTo>
                  <a:lnTo>
                    <a:pt x="398" y="199"/>
                  </a:lnTo>
                  <a:lnTo>
                    <a:pt x="120" y="358"/>
                  </a:lnTo>
                  <a:lnTo>
                    <a:pt x="0" y="398"/>
                  </a:lnTo>
                  <a:lnTo>
                    <a:pt x="160" y="597"/>
                  </a:lnTo>
                  <a:lnTo>
                    <a:pt x="319" y="795"/>
                  </a:lnTo>
                  <a:lnTo>
                    <a:pt x="637" y="1074"/>
                  </a:lnTo>
                  <a:lnTo>
                    <a:pt x="994" y="1312"/>
                  </a:lnTo>
                  <a:lnTo>
                    <a:pt x="1352" y="1471"/>
                  </a:lnTo>
                  <a:lnTo>
                    <a:pt x="1631" y="1591"/>
                  </a:lnTo>
                  <a:lnTo>
                    <a:pt x="1909" y="1630"/>
                  </a:lnTo>
                  <a:lnTo>
                    <a:pt x="2108" y="1670"/>
                  </a:lnTo>
                  <a:lnTo>
                    <a:pt x="2307" y="1432"/>
                  </a:lnTo>
                  <a:lnTo>
                    <a:pt x="2426" y="1153"/>
                  </a:lnTo>
                  <a:lnTo>
                    <a:pt x="2505" y="875"/>
                  </a:lnTo>
                  <a:lnTo>
                    <a:pt x="2545" y="636"/>
                  </a:lnTo>
                  <a:lnTo>
                    <a:pt x="2585" y="239"/>
                  </a:lnTo>
                  <a:lnTo>
                    <a:pt x="2585" y="80"/>
                  </a:lnTo>
                  <a:lnTo>
                    <a:pt x="2068" y="40"/>
                  </a:lnTo>
                  <a:lnTo>
                    <a:pt x="1631" y="0"/>
                  </a:lnTo>
                  <a:close/>
                </a:path>
              </a:pathLst>
            </a:custGeom>
            <a:solidFill>
              <a:srgbClr val="5B9A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73">
              <a:extLst>
                <a:ext uri="{FF2B5EF4-FFF2-40B4-BE49-F238E27FC236}">
                  <a16:creationId xmlns:a16="http://schemas.microsoft.com/office/drawing/2014/main" id="{BC31DCEF-1DBB-D39C-4751-365C5188D44C}"/>
                </a:ext>
              </a:extLst>
            </p:cNvPr>
            <p:cNvSpPr/>
            <p:nvPr/>
          </p:nvSpPr>
          <p:spPr>
            <a:xfrm>
              <a:off x="876250" y="3879800"/>
              <a:ext cx="64625" cy="41775"/>
            </a:xfrm>
            <a:custGeom>
              <a:avLst/>
              <a:gdLst/>
              <a:ahLst/>
              <a:cxnLst/>
              <a:rect l="l" t="t" r="r" b="b"/>
              <a:pathLst>
                <a:path w="2585" h="1671" fill="none" extrusionOk="0">
                  <a:moveTo>
                    <a:pt x="1631" y="0"/>
                  </a:moveTo>
                  <a:lnTo>
                    <a:pt x="1631" y="0"/>
                  </a:lnTo>
                  <a:lnTo>
                    <a:pt x="1233" y="40"/>
                  </a:lnTo>
                  <a:lnTo>
                    <a:pt x="915" y="80"/>
                  </a:lnTo>
                  <a:lnTo>
                    <a:pt x="637" y="120"/>
                  </a:lnTo>
                  <a:lnTo>
                    <a:pt x="398" y="199"/>
                  </a:lnTo>
                  <a:lnTo>
                    <a:pt x="120" y="358"/>
                  </a:lnTo>
                  <a:lnTo>
                    <a:pt x="0" y="398"/>
                  </a:lnTo>
                  <a:lnTo>
                    <a:pt x="0" y="398"/>
                  </a:lnTo>
                  <a:lnTo>
                    <a:pt x="160" y="597"/>
                  </a:lnTo>
                  <a:lnTo>
                    <a:pt x="319" y="795"/>
                  </a:lnTo>
                  <a:lnTo>
                    <a:pt x="637" y="1074"/>
                  </a:lnTo>
                  <a:lnTo>
                    <a:pt x="994" y="1312"/>
                  </a:lnTo>
                  <a:lnTo>
                    <a:pt x="1352" y="1471"/>
                  </a:lnTo>
                  <a:lnTo>
                    <a:pt x="1631" y="1591"/>
                  </a:lnTo>
                  <a:lnTo>
                    <a:pt x="1909" y="1630"/>
                  </a:lnTo>
                  <a:lnTo>
                    <a:pt x="2108" y="1670"/>
                  </a:lnTo>
                  <a:lnTo>
                    <a:pt x="2108" y="1670"/>
                  </a:lnTo>
                  <a:lnTo>
                    <a:pt x="2307" y="1432"/>
                  </a:lnTo>
                  <a:lnTo>
                    <a:pt x="2426" y="1153"/>
                  </a:lnTo>
                  <a:lnTo>
                    <a:pt x="2505" y="875"/>
                  </a:lnTo>
                  <a:lnTo>
                    <a:pt x="2545" y="636"/>
                  </a:lnTo>
                  <a:lnTo>
                    <a:pt x="2585" y="239"/>
                  </a:lnTo>
                  <a:lnTo>
                    <a:pt x="2585" y="80"/>
                  </a:lnTo>
                  <a:lnTo>
                    <a:pt x="2585" y="80"/>
                  </a:lnTo>
                  <a:lnTo>
                    <a:pt x="2068" y="40"/>
                  </a:lnTo>
                  <a:lnTo>
                    <a:pt x="163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73">
              <a:extLst>
                <a:ext uri="{FF2B5EF4-FFF2-40B4-BE49-F238E27FC236}">
                  <a16:creationId xmlns:a16="http://schemas.microsoft.com/office/drawing/2014/main" id="{F272C70E-65E1-480C-7851-236F0F44F675}"/>
                </a:ext>
              </a:extLst>
            </p:cNvPr>
            <p:cNvSpPr/>
            <p:nvPr/>
          </p:nvSpPr>
          <p:spPr>
            <a:xfrm>
              <a:off x="253025" y="3205875"/>
              <a:ext cx="154100" cy="150125"/>
            </a:xfrm>
            <a:custGeom>
              <a:avLst/>
              <a:gdLst/>
              <a:ahLst/>
              <a:cxnLst/>
              <a:rect l="l" t="t" r="r" b="b"/>
              <a:pathLst>
                <a:path w="6164" h="6005" extrusionOk="0">
                  <a:moveTo>
                    <a:pt x="4772" y="1"/>
                  </a:moveTo>
                  <a:lnTo>
                    <a:pt x="4573" y="239"/>
                  </a:lnTo>
                  <a:lnTo>
                    <a:pt x="4414" y="557"/>
                  </a:lnTo>
                  <a:lnTo>
                    <a:pt x="4215" y="995"/>
                  </a:lnTo>
                  <a:lnTo>
                    <a:pt x="4056" y="1551"/>
                  </a:lnTo>
                  <a:lnTo>
                    <a:pt x="3976" y="1909"/>
                  </a:lnTo>
                  <a:lnTo>
                    <a:pt x="3937" y="2267"/>
                  </a:lnTo>
                  <a:lnTo>
                    <a:pt x="3937" y="2704"/>
                  </a:lnTo>
                  <a:lnTo>
                    <a:pt x="3976" y="3142"/>
                  </a:lnTo>
                  <a:lnTo>
                    <a:pt x="4016" y="3619"/>
                  </a:lnTo>
                  <a:lnTo>
                    <a:pt x="4135" y="4175"/>
                  </a:lnTo>
                  <a:lnTo>
                    <a:pt x="3618" y="3857"/>
                  </a:lnTo>
                  <a:lnTo>
                    <a:pt x="3181" y="3619"/>
                  </a:lnTo>
                  <a:lnTo>
                    <a:pt x="2744" y="3420"/>
                  </a:lnTo>
                  <a:lnTo>
                    <a:pt x="2346" y="3261"/>
                  </a:lnTo>
                  <a:lnTo>
                    <a:pt x="1949" y="3181"/>
                  </a:lnTo>
                  <a:lnTo>
                    <a:pt x="1591" y="3102"/>
                  </a:lnTo>
                  <a:lnTo>
                    <a:pt x="1273" y="3062"/>
                  </a:lnTo>
                  <a:lnTo>
                    <a:pt x="557" y="3062"/>
                  </a:lnTo>
                  <a:lnTo>
                    <a:pt x="239" y="3142"/>
                  </a:lnTo>
                  <a:lnTo>
                    <a:pt x="0" y="3221"/>
                  </a:lnTo>
                  <a:lnTo>
                    <a:pt x="159" y="3579"/>
                  </a:lnTo>
                  <a:lnTo>
                    <a:pt x="358" y="3937"/>
                  </a:lnTo>
                  <a:lnTo>
                    <a:pt x="597" y="4255"/>
                  </a:lnTo>
                  <a:lnTo>
                    <a:pt x="796" y="4493"/>
                  </a:lnTo>
                  <a:lnTo>
                    <a:pt x="1034" y="4772"/>
                  </a:lnTo>
                  <a:lnTo>
                    <a:pt x="1273" y="4970"/>
                  </a:lnTo>
                  <a:lnTo>
                    <a:pt x="1790" y="5328"/>
                  </a:lnTo>
                  <a:lnTo>
                    <a:pt x="2267" y="5607"/>
                  </a:lnTo>
                  <a:lnTo>
                    <a:pt x="2744" y="5805"/>
                  </a:lnTo>
                  <a:lnTo>
                    <a:pt x="3181" y="5925"/>
                  </a:lnTo>
                  <a:lnTo>
                    <a:pt x="3579" y="6004"/>
                  </a:lnTo>
                  <a:lnTo>
                    <a:pt x="3658" y="5766"/>
                  </a:lnTo>
                  <a:lnTo>
                    <a:pt x="3778" y="5527"/>
                  </a:lnTo>
                  <a:lnTo>
                    <a:pt x="3937" y="5328"/>
                  </a:lnTo>
                  <a:lnTo>
                    <a:pt x="4135" y="5169"/>
                  </a:lnTo>
                  <a:lnTo>
                    <a:pt x="4931" y="4613"/>
                  </a:lnTo>
                  <a:lnTo>
                    <a:pt x="5129" y="4533"/>
                  </a:lnTo>
                  <a:lnTo>
                    <a:pt x="5328" y="4454"/>
                  </a:lnTo>
                  <a:lnTo>
                    <a:pt x="5527" y="4414"/>
                  </a:lnTo>
                  <a:lnTo>
                    <a:pt x="5726" y="4374"/>
                  </a:lnTo>
                  <a:lnTo>
                    <a:pt x="6004" y="4414"/>
                  </a:lnTo>
                  <a:lnTo>
                    <a:pt x="6084" y="4016"/>
                  </a:lnTo>
                  <a:lnTo>
                    <a:pt x="6123" y="3579"/>
                  </a:lnTo>
                  <a:lnTo>
                    <a:pt x="6163" y="3062"/>
                  </a:lnTo>
                  <a:lnTo>
                    <a:pt x="6084" y="2466"/>
                  </a:lnTo>
                  <a:lnTo>
                    <a:pt x="5964" y="1869"/>
                  </a:lnTo>
                  <a:lnTo>
                    <a:pt x="5845" y="1591"/>
                  </a:lnTo>
                  <a:lnTo>
                    <a:pt x="5686" y="1273"/>
                  </a:lnTo>
                  <a:lnTo>
                    <a:pt x="5527" y="955"/>
                  </a:lnTo>
                  <a:lnTo>
                    <a:pt x="5328" y="637"/>
                  </a:lnTo>
                  <a:lnTo>
                    <a:pt x="5050" y="319"/>
                  </a:lnTo>
                  <a:lnTo>
                    <a:pt x="4772" y="1"/>
                  </a:lnTo>
                  <a:close/>
                </a:path>
              </a:pathLst>
            </a:custGeom>
            <a:solidFill>
              <a:srgbClr val="5B9A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73">
              <a:extLst>
                <a:ext uri="{FF2B5EF4-FFF2-40B4-BE49-F238E27FC236}">
                  <a16:creationId xmlns:a16="http://schemas.microsoft.com/office/drawing/2014/main" id="{70ECB949-3D8A-C46D-4335-00366EAF59F4}"/>
                </a:ext>
              </a:extLst>
            </p:cNvPr>
            <p:cNvSpPr/>
            <p:nvPr/>
          </p:nvSpPr>
          <p:spPr>
            <a:xfrm>
              <a:off x="253025" y="3205875"/>
              <a:ext cx="154100" cy="150125"/>
            </a:xfrm>
            <a:custGeom>
              <a:avLst/>
              <a:gdLst/>
              <a:ahLst/>
              <a:cxnLst/>
              <a:rect l="l" t="t" r="r" b="b"/>
              <a:pathLst>
                <a:path w="6164" h="6005" fill="none" extrusionOk="0">
                  <a:moveTo>
                    <a:pt x="4772" y="1"/>
                  </a:moveTo>
                  <a:lnTo>
                    <a:pt x="4772" y="1"/>
                  </a:lnTo>
                  <a:lnTo>
                    <a:pt x="4573" y="239"/>
                  </a:lnTo>
                  <a:lnTo>
                    <a:pt x="4414" y="557"/>
                  </a:lnTo>
                  <a:lnTo>
                    <a:pt x="4215" y="995"/>
                  </a:lnTo>
                  <a:lnTo>
                    <a:pt x="4056" y="1551"/>
                  </a:lnTo>
                  <a:lnTo>
                    <a:pt x="3976" y="1909"/>
                  </a:lnTo>
                  <a:lnTo>
                    <a:pt x="3937" y="2267"/>
                  </a:lnTo>
                  <a:lnTo>
                    <a:pt x="3937" y="2704"/>
                  </a:lnTo>
                  <a:lnTo>
                    <a:pt x="3976" y="3142"/>
                  </a:lnTo>
                  <a:lnTo>
                    <a:pt x="4016" y="3619"/>
                  </a:lnTo>
                  <a:lnTo>
                    <a:pt x="4135" y="4175"/>
                  </a:lnTo>
                  <a:lnTo>
                    <a:pt x="4135" y="4175"/>
                  </a:lnTo>
                  <a:lnTo>
                    <a:pt x="3618" y="3857"/>
                  </a:lnTo>
                  <a:lnTo>
                    <a:pt x="3181" y="3619"/>
                  </a:lnTo>
                  <a:lnTo>
                    <a:pt x="2744" y="3420"/>
                  </a:lnTo>
                  <a:lnTo>
                    <a:pt x="2346" y="3261"/>
                  </a:lnTo>
                  <a:lnTo>
                    <a:pt x="1949" y="3181"/>
                  </a:lnTo>
                  <a:lnTo>
                    <a:pt x="1591" y="3102"/>
                  </a:lnTo>
                  <a:lnTo>
                    <a:pt x="1273" y="3062"/>
                  </a:lnTo>
                  <a:lnTo>
                    <a:pt x="994" y="3062"/>
                  </a:lnTo>
                  <a:lnTo>
                    <a:pt x="994" y="3062"/>
                  </a:lnTo>
                  <a:lnTo>
                    <a:pt x="557" y="3062"/>
                  </a:lnTo>
                  <a:lnTo>
                    <a:pt x="239" y="3142"/>
                  </a:lnTo>
                  <a:lnTo>
                    <a:pt x="0" y="3221"/>
                  </a:lnTo>
                  <a:lnTo>
                    <a:pt x="0" y="3221"/>
                  </a:lnTo>
                  <a:lnTo>
                    <a:pt x="159" y="3579"/>
                  </a:lnTo>
                  <a:lnTo>
                    <a:pt x="358" y="3937"/>
                  </a:lnTo>
                  <a:lnTo>
                    <a:pt x="597" y="4255"/>
                  </a:lnTo>
                  <a:lnTo>
                    <a:pt x="796" y="4493"/>
                  </a:lnTo>
                  <a:lnTo>
                    <a:pt x="1034" y="4772"/>
                  </a:lnTo>
                  <a:lnTo>
                    <a:pt x="1273" y="4970"/>
                  </a:lnTo>
                  <a:lnTo>
                    <a:pt x="1790" y="5328"/>
                  </a:lnTo>
                  <a:lnTo>
                    <a:pt x="2267" y="5607"/>
                  </a:lnTo>
                  <a:lnTo>
                    <a:pt x="2744" y="5805"/>
                  </a:lnTo>
                  <a:lnTo>
                    <a:pt x="3181" y="5925"/>
                  </a:lnTo>
                  <a:lnTo>
                    <a:pt x="3579" y="6004"/>
                  </a:lnTo>
                  <a:lnTo>
                    <a:pt x="3579" y="6004"/>
                  </a:lnTo>
                  <a:lnTo>
                    <a:pt x="3658" y="5766"/>
                  </a:lnTo>
                  <a:lnTo>
                    <a:pt x="3778" y="5527"/>
                  </a:lnTo>
                  <a:lnTo>
                    <a:pt x="3937" y="5328"/>
                  </a:lnTo>
                  <a:lnTo>
                    <a:pt x="4135" y="5169"/>
                  </a:lnTo>
                  <a:lnTo>
                    <a:pt x="4931" y="4613"/>
                  </a:lnTo>
                  <a:lnTo>
                    <a:pt x="4931" y="4613"/>
                  </a:lnTo>
                  <a:lnTo>
                    <a:pt x="5129" y="4533"/>
                  </a:lnTo>
                  <a:lnTo>
                    <a:pt x="5328" y="4454"/>
                  </a:lnTo>
                  <a:lnTo>
                    <a:pt x="5527" y="4414"/>
                  </a:lnTo>
                  <a:lnTo>
                    <a:pt x="5726" y="4374"/>
                  </a:lnTo>
                  <a:lnTo>
                    <a:pt x="5726" y="4374"/>
                  </a:lnTo>
                  <a:lnTo>
                    <a:pt x="6004" y="4414"/>
                  </a:lnTo>
                  <a:lnTo>
                    <a:pt x="6004" y="4414"/>
                  </a:lnTo>
                  <a:lnTo>
                    <a:pt x="6084" y="4016"/>
                  </a:lnTo>
                  <a:lnTo>
                    <a:pt x="6123" y="3579"/>
                  </a:lnTo>
                  <a:lnTo>
                    <a:pt x="6163" y="3062"/>
                  </a:lnTo>
                  <a:lnTo>
                    <a:pt x="6084" y="2466"/>
                  </a:lnTo>
                  <a:lnTo>
                    <a:pt x="5964" y="1869"/>
                  </a:lnTo>
                  <a:lnTo>
                    <a:pt x="5845" y="1591"/>
                  </a:lnTo>
                  <a:lnTo>
                    <a:pt x="5686" y="1273"/>
                  </a:lnTo>
                  <a:lnTo>
                    <a:pt x="5527" y="955"/>
                  </a:lnTo>
                  <a:lnTo>
                    <a:pt x="5328" y="637"/>
                  </a:lnTo>
                  <a:lnTo>
                    <a:pt x="5050" y="319"/>
                  </a:lnTo>
                  <a:lnTo>
                    <a:pt x="477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73">
              <a:extLst>
                <a:ext uri="{FF2B5EF4-FFF2-40B4-BE49-F238E27FC236}">
                  <a16:creationId xmlns:a16="http://schemas.microsoft.com/office/drawing/2014/main" id="{6718422A-553E-A473-7AB7-E7DFED378955}"/>
                </a:ext>
              </a:extLst>
            </p:cNvPr>
            <p:cNvSpPr/>
            <p:nvPr/>
          </p:nvSpPr>
          <p:spPr>
            <a:xfrm>
              <a:off x="341475" y="3315225"/>
              <a:ext cx="206775" cy="248500"/>
            </a:xfrm>
            <a:custGeom>
              <a:avLst/>
              <a:gdLst/>
              <a:ahLst/>
              <a:cxnLst/>
              <a:rect l="l" t="t" r="r" b="b"/>
              <a:pathLst>
                <a:path w="8271" h="9940" extrusionOk="0">
                  <a:moveTo>
                    <a:pt x="3381" y="3658"/>
                  </a:moveTo>
                  <a:lnTo>
                    <a:pt x="3778" y="3737"/>
                  </a:lnTo>
                  <a:lnTo>
                    <a:pt x="4255" y="3857"/>
                  </a:lnTo>
                  <a:lnTo>
                    <a:pt x="4812" y="4056"/>
                  </a:lnTo>
                  <a:lnTo>
                    <a:pt x="4772" y="4215"/>
                  </a:lnTo>
                  <a:lnTo>
                    <a:pt x="4653" y="4612"/>
                  </a:lnTo>
                  <a:lnTo>
                    <a:pt x="4534" y="4811"/>
                  </a:lnTo>
                  <a:lnTo>
                    <a:pt x="4414" y="5089"/>
                  </a:lnTo>
                  <a:lnTo>
                    <a:pt x="4215" y="5288"/>
                  </a:lnTo>
                  <a:lnTo>
                    <a:pt x="4017" y="5527"/>
                  </a:lnTo>
                  <a:lnTo>
                    <a:pt x="3778" y="5407"/>
                  </a:lnTo>
                  <a:lnTo>
                    <a:pt x="3579" y="5288"/>
                  </a:lnTo>
                  <a:lnTo>
                    <a:pt x="3301" y="5129"/>
                  </a:lnTo>
                  <a:lnTo>
                    <a:pt x="2983" y="4890"/>
                  </a:lnTo>
                  <a:lnTo>
                    <a:pt x="2705" y="4612"/>
                  </a:lnTo>
                  <a:lnTo>
                    <a:pt x="2466" y="4215"/>
                  </a:lnTo>
                  <a:lnTo>
                    <a:pt x="2347" y="4016"/>
                  </a:lnTo>
                  <a:lnTo>
                    <a:pt x="2227" y="3777"/>
                  </a:lnTo>
                  <a:lnTo>
                    <a:pt x="2426" y="3737"/>
                  </a:lnTo>
                  <a:lnTo>
                    <a:pt x="2665" y="3658"/>
                  </a:lnTo>
                  <a:close/>
                  <a:moveTo>
                    <a:pt x="6442" y="6123"/>
                  </a:moveTo>
                  <a:lnTo>
                    <a:pt x="6561" y="6163"/>
                  </a:lnTo>
                  <a:lnTo>
                    <a:pt x="6641" y="6203"/>
                  </a:lnTo>
                  <a:lnTo>
                    <a:pt x="6720" y="6242"/>
                  </a:lnTo>
                  <a:lnTo>
                    <a:pt x="6800" y="6322"/>
                  </a:lnTo>
                  <a:lnTo>
                    <a:pt x="6879" y="6481"/>
                  </a:lnTo>
                  <a:lnTo>
                    <a:pt x="6879" y="6640"/>
                  </a:lnTo>
                  <a:lnTo>
                    <a:pt x="6800" y="6799"/>
                  </a:lnTo>
                  <a:lnTo>
                    <a:pt x="6681" y="6918"/>
                  </a:lnTo>
                  <a:lnTo>
                    <a:pt x="6561" y="6958"/>
                  </a:lnTo>
                  <a:lnTo>
                    <a:pt x="6362" y="6958"/>
                  </a:lnTo>
                  <a:lnTo>
                    <a:pt x="6243" y="6918"/>
                  </a:lnTo>
                  <a:lnTo>
                    <a:pt x="6164" y="6878"/>
                  </a:lnTo>
                  <a:lnTo>
                    <a:pt x="6124" y="6799"/>
                  </a:lnTo>
                  <a:lnTo>
                    <a:pt x="6044" y="6640"/>
                  </a:lnTo>
                  <a:lnTo>
                    <a:pt x="6044" y="6481"/>
                  </a:lnTo>
                  <a:lnTo>
                    <a:pt x="6124" y="6322"/>
                  </a:lnTo>
                  <a:lnTo>
                    <a:pt x="6203" y="6203"/>
                  </a:lnTo>
                  <a:lnTo>
                    <a:pt x="6323" y="6163"/>
                  </a:lnTo>
                  <a:lnTo>
                    <a:pt x="6442" y="6123"/>
                  </a:lnTo>
                  <a:close/>
                  <a:moveTo>
                    <a:pt x="2188" y="0"/>
                  </a:moveTo>
                  <a:lnTo>
                    <a:pt x="1989" y="40"/>
                  </a:lnTo>
                  <a:lnTo>
                    <a:pt x="1790" y="80"/>
                  </a:lnTo>
                  <a:lnTo>
                    <a:pt x="1591" y="159"/>
                  </a:lnTo>
                  <a:lnTo>
                    <a:pt x="1393" y="239"/>
                  </a:lnTo>
                  <a:lnTo>
                    <a:pt x="597" y="795"/>
                  </a:lnTo>
                  <a:lnTo>
                    <a:pt x="399" y="954"/>
                  </a:lnTo>
                  <a:lnTo>
                    <a:pt x="240" y="1153"/>
                  </a:lnTo>
                  <a:lnTo>
                    <a:pt x="120" y="1392"/>
                  </a:lnTo>
                  <a:lnTo>
                    <a:pt x="41" y="1630"/>
                  </a:lnTo>
                  <a:lnTo>
                    <a:pt x="1" y="1869"/>
                  </a:lnTo>
                  <a:lnTo>
                    <a:pt x="41" y="2107"/>
                  </a:lnTo>
                  <a:lnTo>
                    <a:pt x="319" y="2942"/>
                  </a:lnTo>
                  <a:lnTo>
                    <a:pt x="677" y="3976"/>
                  </a:lnTo>
                  <a:lnTo>
                    <a:pt x="915" y="4533"/>
                  </a:lnTo>
                  <a:lnTo>
                    <a:pt x="1194" y="5089"/>
                  </a:lnTo>
                  <a:lnTo>
                    <a:pt x="1512" y="5686"/>
                  </a:lnTo>
                  <a:lnTo>
                    <a:pt x="1909" y="6242"/>
                  </a:lnTo>
                  <a:lnTo>
                    <a:pt x="2307" y="6839"/>
                  </a:lnTo>
                  <a:lnTo>
                    <a:pt x="2744" y="7395"/>
                  </a:lnTo>
                  <a:lnTo>
                    <a:pt x="3261" y="7912"/>
                  </a:lnTo>
                  <a:lnTo>
                    <a:pt x="3818" y="8429"/>
                  </a:lnTo>
                  <a:lnTo>
                    <a:pt x="4414" y="8866"/>
                  </a:lnTo>
                  <a:lnTo>
                    <a:pt x="5090" y="9264"/>
                  </a:lnTo>
                  <a:lnTo>
                    <a:pt x="5806" y="9622"/>
                  </a:lnTo>
                  <a:lnTo>
                    <a:pt x="6601" y="9860"/>
                  </a:lnTo>
                  <a:lnTo>
                    <a:pt x="6919" y="9940"/>
                  </a:lnTo>
                  <a:lnTo>
                    <a:pt x="7197" y="9900"/>
                  </a:lnTo>
                  <a:lnTo>
                    <a:pt x="7436" y="9821"/>
                  </a:lnTo>
                  <a:lnTo>
                    <a:pt x="7675" y="9701"/>
                  </a:lnTo>
                  <a:lnTo>
                    <a:pt x="7873" y="9542"/>
                  </a:lnTo>
                  <a:lnTo>
                    <a:pt x="8032" y="9343"/>
                  </a:lnTo>
                  <a:lnTo>
                    <a:pt x="8191" y="9105"/>
                  </a:lnTo>
                  <a:lnTo>
                    <a:pt x="8271" y="8866"/>
                  </a:lnTo>
                  <a:lnTo>
                    <a:pt x="8271" y="8588"/>
                  </a:lnTo>
                  <a:lnTo>
                    <a:pt x="8191" y="7674"/>
                  </a:lnTo>
                  <a:lnTo>
                    <a:pt x="8072" y="6839"/>
                  </a:lnTo>
                  <a:lnTo>
                    <a:pt x="7834" y="6004"/>
                  </a:lnTo>
                  <a:lnTo>
                    <a:pt x="7555" y="5288"/>
                  </a:lnTo>
                  <a:lnTo>
                    <a:pt x="7237" y="4572"/>
                  </a:lnTo>
                  <a:lnTo>
                    <a:pt x="6879" y="3936"/>
                  </a:lnTo>
                  <a:lnTo>
                    <a:pt x="6482" y="3340"/>
                  </a:lnTo>
                  <a:lnTo>
                    <a:pt x="6044" y="2823"/>
                  </a:lnTo>
                  <a:lnTo>
                    <a:pt x="5607" y="2306"/>
                  </a:lnTo>
                  <a:lnTo>
                    <a:pt x="5130" y="1869"/>
                  </a:lnTo>
                  <a:lnTo>
                    <a:pt x="4693" y="1471"/>
                  </a:lnTo>
                  <a:lnTo>
                    <a:pt x="4255" y="1113"/>
                  </a:lnTo>
                  <a:lnTo>
                    <a:pt x="3420" y="557"/>
                  </a:lnTo>
                  <a:lnTo>
                    <a:pt x="2744" y="159"/>
                  </a:lnTo>
                  <a:lnTo>
                    <a:pt x="2466" y="40"/>
                  </a:lnTo>
                  <a:lnTo>
                    <a:pt x="2188" y="0"/>
                  </a:lnTo>
                  <a:close/>
                </a:path>
              </a:pathLst>
            </a:custGeom>
            <a:solidFill>
              <a:srgbClr val="E5EA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73">
              <a:extLst>
                <a:ext uri="{FF2B5EF4-FFF2-40B4-BE49-F238E27FC236}">
                  <a16:creationId xmlns:a16="http://schemas.microsoft.com/office/drawing/2014/main" id="{0174B832-8057-5DCC-BB26-B65640D43AC0}"/>
                </a:ext>
              </a:extLst>
            </p:cNvPr>
            <p:cNvSpPr/>
            <p:nvPr/>
          </p:nvSpPr>
          <p:spPr>
            <a:xfrm>
              <a:off x="492575" y="3468275"/>
              <a:ext cx="20900" cy="20900"/>
            </a:xfrm>
            <a:custGeom>
              <a:avLst/>
              <a:gdLst/>
              <a:ahLst/>
              <a:cxnLst/>
              <a:rect l="l" t="t" r="r" b="b"/>
              <a:pathLst>
                <a:path w="836" h="836" fill="none" extrusionOk="0">
                  <a:moveTo>
                    <a:pt x="398" y="836"/>
                  </a:moveTo>
                  <a:lnTo>
                    <a:pt x="398" y="836"/>
                  </a:lnTo>
                  <a:lnTo>
                    <a:pt x="318" y="836"/>
                  </a:lnTo>
                  <a:lnTo>
                    <a:pt x="199" y="796"/>
                  </a:lnTo>
                  <a:lnTo>
                    <a:pt x="120" y="756"/>
                  </a:lnTo>
                  <a:lnTo>
                    <a:pt x="80" y="677"/>
                  </a:lnTo>
                  <a:lnTo>
                    <a:pt x="80" y="677"/>
                  </a:lnTo>
                  <a:lnTo>
                    <a:pt x="0" y="518"/>
                  </a:lnTo>
                  <a:lnTo>
                    <a:pt x="0" y="359"/>
                  </a:lnTo>
                  <a:lnTo>
                    <a:pt x="80" y="200"/>
                  </a:lnTo>
                  <a:lnTo>
                    <a:pt x="159" y="81"/>
                  </a:lnTo>
                  <a:lnTo>
                    <a:pt x="159" y="81"/>
                  </a:lnTo>
                  <a:lnTo>
                    <a:pt x="279" y="41"/>
                  </a:lnTo>
                  <a:lnTo>
                    <a:pt x="398" y="1"/>
                  </a:lnTo>
                  <a:lnTo>
                    <a:pt x="398" y="1"/>
                  </a:lnTo>
                  <a:lnTo>
                    <a:pt x="517" y="41"/>
                  </a:lnTo>
                  <a:lnTo>
                    <a:pt x="597" y="81"/>
                  </a:lnTo>
                  <a:lnTo>
                    <a:pt x="676" y="120"/>
                  </a:lnTo>
                  <a:lnTo>
                    <a:pt x="756" y="200"/>
                  </a:lnTo>
                  <a:lnTo>
                    <a:pt x="756" y="200"/>
                  </a:lnTo>
                  <a:lnTo>
                    <a:pt x="835" y="359"/>
                  </a:lnTo>
                  <a:lnTo>
                    <a:pt x="835" y="518"/>
                  </a:lnTo>
                  <a:lnTo>
                    <a:pt x="756" y="677"/>
                  </a:lnTo>
                  <a:lnTo>
                    <a:pt x="637" y="796"/>
                  </a:lnTo>
                  <a:lnTo>
                    <a:pt x="637" y="796"/>
                  </a:lnTo>
                  <a:lnTo>
                    <a:pt x="517" y="836"/>
                  </a:lnTo>
                  <a:lnTo>
                    <a:pt x="398" y="83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73">
              <a:extLst>
                <a:ext uri="{FF2B5EF4-FFF2-40B4-BE49-F238E27FC236}">
                  <a16:creationId xmlns:a16="http://schemas.microsoft.com/office/drawing/2014/main" id="{AAC820C5-E09E-6138-6B7A-3C6BBF4904E6}"/>
                </a:ext>
              </a:extLst>
            </p:cNvPr>
            <p:cNvSpPr/>
            <p:nvPr/>
          </p:nvSpPr>
          <p:spPr>
            <a:xfrm>
              <a:off x="397150" y="3406650"/>
              <a:ext cx="64625" cy="46750"/>
            </a:xfrm>
            <a:custGeom>
              <a:avLst/>
              <a:gdLst/>
              <a:ahLst/>
              <a:cxnLst/>
              <a:rect l="l" t="t" r="r" b="b"/>
              <a:pathLst>
                <a:path w="2585" h="1870" fill="none" extrusionOk="0">
                  <a:moveTo>
                    <a:pt x="1790" y="1870"/>
                  </a:moveTo>
                  <a:lnTo>
                    <a:pt x="1790" y="1870"/>
                  </a:lnTo>
                  <a:lnTo>
                    <a:pt x="1551" y="1750"/>
                  </a:lnTo>
                  <a:lnTo>
                    <a:pt x="1352" y="1631"/>
                  </a:lnTo>
                  <a:lnTo>
                    <a:pt x="1074" y="1472"/>
                  </a:lnTo>
                  <a:lnTo>
                    <a:pt x="756" y="1233"/>
                  </a:lnTo>
                  <a:lnTo>
                    <a:pt x="478" y="955"/>
                  </a:lnTo>
                  <a:lnTo>
                    <a:pt x="239" y="558"/>
                  </a:lnTo>
                  <a:lnTo>
                    <a:pt x="120" y="359"/>
                  </a:lnTo>
                  <a:lnTo>
                    <a:pt x="0" y="120"/>
                  </a:lnTo>
                  <a:lnTo>
                    <a:pt x="0" y="120"/>
                  </a:lnTo>
                  <a:lnTo>
                    <a:pt x="199" y="80"/>
                  </a:lnTo>
                  <a:lnTo>
                    <a:pt x="438" y="1"/>
                  </a:lnTo>
                  <a:lnTo>
                    <a:pt x="796" y="1"/>
                  </a:lnTo>
                  <a:lnTo>
                    <a:pt x="796" y="1"/>
                  </a:lnTo>
                  <a:lnTo>
                    <a:pt x="1154" y="1"/>
                  </a:lnTo>
                  <a:lnTo>
                    <a:pt x="1551" y="80"/>
                  </a:lnTo>
                  <a:lnTo>
                    <a:pt x="2028" y="200"/>
                  </a:lnTo>
                  <a:lnTo>
                    <a:pt x="2585" y="399"/>
                  </a:lnTo>
                  <a:lnTo>
                    <a:pt x="2585" y="399"/>
                  </a:lnTo>
                  <a:lnTo>
                    <a:pt x="2545" y="558"/>
                  </a:lnTo>
                  <a:lnTo>
                    <a:pt x="2426" y="955"/>
                  </a:lnTo>
                  <a:lnTo>
                    <a:pt x="2307" y="1154"/>
                  </a:lnTo>
                  <a:lnTo>
                    <a:pt x="2187" y="1432"/>
                  </a:lnTo>
                  <a:lnTo>
                    <a:pt x="1988" y="1631"/>
                  </a:lnTo>
                  <a:lnTo>
                    <a:pt x="1790" y="187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73">
              <a:extLst>
                <a:ext uri="{FF2B5EF4-FFF2-40B4-BE49-F238E27FC236}">
                  <a16:creationId xmlns:a16="http://schemas.microsoft.com/office/drawing/2014/main" id="{E5A6E0EE-D140-6A29-DFDB-85B04F673CFC}"/>
                </a:ext>
              </a:extLst>
            </p:cNvPr>
            <p:cNvSpPr/>
            <p:nvPr/>
          </p:nvSpPr>
          <p:spPr>
            <a:xfrm>
              <a:off x="341475" y="3315225"/>
              <a:ext cx="206775" cy="248500"/>
            </a:xfrm>
            <a:custGeom>
              <a:avLst/>
              <a:gdLst/>
              <a:ahLst/>
              <a:cxnLst/>
              <a:rect l="l" t="t" r="r" b="b"/>
              <a:pathLst>
                <a:path w="8271" h="9940" fill="none" extrusionOk="0">
                  <a:moveTo>
                    <a:pt x="2188" y="0"/>
                  </a:moveTo>
                  <a:lnTo>
                    <a:pt x="2188" y="0"/>
                  </a:lnTo>
                  <a:lnTo>
                    <a:pt x="1989" y="40"/>
                  </a:lnTo>
                  <a:lnTo>
                    <a:pt x="1790" y="80"/>
                  </a:lnTo>
                  <a:lnTo>
                    <a:pt x="1591" y="159"/>
                  </a:lnTo>
                  <a:lnTo>
                    <a:pt x="1393" y="239"/>
                  </a:lnTo>
                  <a:lnTo>
                    <a:pt x="597" y="795"/>
                  </a:lnTo>
                  <a:lnTo>
                    <a:pt x="597" y="795"/>
                  </a:lnTo>
                  <a:lnTo>
                    <a:pt x="399" y="954"/>
                  </a:lnTo>
                  <a:lnTo>
                    <a:pt x="240" y="1153"/>
                  </a:lnTo>
                  <a:lnTo>
                    <a:pt x="120" y="1392"/>
                  </a:lnTo>
                  <a:lnTo>
                    <a:pt x="41" y="1630"/>
                  </a:lnTo>
                  <a:lnTo>
                    <a:pt x="41" y="1630"/>
                  </a:lnTo>
                  <a:lnTo>
                    <a:pt x="1" y="1869"/>
                  </a:lnTo>
                  <a:lnTo>
                    <a:pt x="41" y="2107"/>
                  </a:lnTo>
                  <a:lnTo>
                    <a:pt x="41" y="2107"/>
                  </a:lnTo>
                  <a:lnTo>
                    <a:pt x="319" y="2942"/>
                  </a:lnTo>
                  <a:lnTo>
                    <a:pt x="677" y="3976"/>
                  </a:lnTo>
                  <a:lnTo>
                    <a:pt x="915" y="4533"/>
                  </a:lnTo>
                  <a:lnTo>
                    <a:pt x="1194" y="5089"/>
                  </a:lnTo>
                  <a:lnTo>
                    <a:pt x="1512" y="5686"/>
                  </a:lnTo>
                  <a:lnTo>
                    <a:pt x="1909" y="6242"/>
                  </a:lnTo>
                  <a:lnTo>
                    <a:pt x="2307" y="6839"/>
                  </a:lnTo>
                  <a:lnTo>
                    <a:pt x="2744" y="7395"/>
                  </a:lnTo>
                  <a:lnTo>
                    <a:pt x="3261" y="7912"/>
                  </a:lnTo>
                  <a:lnTo>
                    <a:pt x="3818" y="8429"/>
                  </a:lnTo>
                  <a:lnTo>
                    <a:pt x="4414" y="8866"/>
                  </a:lnTo>
                  <a:lnTo>
                    <a:pt x="5090" y="9264"/>
                  </a:lnTo>
                  <a:lnTo>
                    <a:pt x="5806" y="9622"/>
                  </a:lnTo>
                  <a:lnTo>
                    <a:pt x="6601" y="9860"/>
                  </a:lnTo>
                  <a:lnTo>
                    <a:pt x="6601" y="9860"/>
                  </a:lnTo>
                  <a:lnTo>
                    <a:pt x="6919" y="9940"/>
                  </a:lnTo>
                  <a:lnTo>
                    <a:pt x="6919" y="9940"/>
                  </a:lnTo>
                  <a:lnTo>
                    <a:pt x="7197" y="9900"/>
                  </a:lnTo>
                  <a:lnTo>
                    <a:pt x="7436" y="9821"/>
                  </a:lnTo>
                  <a:lnTo>
                    <a:pt x="7675" y="9701"/>
                  </a:lnTo>
                  <a:lnTo>
                    <a:pt x="7873" y="9542"/>
                  </a:lnTo>
                  <a:lnTo>
                    <a:pt x="8032" y="9343"/>
                  </a:lnTo>
                  <a:lnTo>
                    <a:pt x="8191" y="9105"/>
                  </a:lnTo>
                  <a:lnTo>
                    <a:pt x="8271" y="8866"/>
                  </a:lnTo>
                  <a:lnTo>
                    <a:pt x="8271" y="8588"/>
                  </a:lnTo>
                  <a:lnTo>
                    <a:pt x="8271" y="8588"/>
                  </a:lnTo>
                  <a:lnTo>
                    <a:pt x="8191" y="7674"/>
                  </a:lnTo>
                  <a:lnTo>
                    <a:pt x="8072" y="6839"/>
                  </a:lnTo>
                  <a:lnTo>
                    <a:pt x="7834" y="6004"/>
                  </a:lnTo>
                  <a:lnTo>
                    <a:pt x="7555" y="5288"/>
                  </a:lnTo>
                  <a:lnTo>
                    <a:pt x="7237" y="4572"/>
                  </a:lnTo>
                  <a:lnTo>
                    <a:pt x="6879" y="3936"/>
                  </a:lnTo>
                  <a:lnTo>
                    <a:pt x="6482" y="3340"/>
                  </a:lnTo>
                  <a:lnTo>
                    <a:pt x="6044" y="2823"/>
                  </a:lnTo>
                  <a:lnTo>
                    <a:pt x="5607" y="2306"/>
                  </a:lnTo>
                  <a:lnTo>
                    <a:pt x="5130" y="1869"/>
                  </a:lnTo>
                  <a:lnTo>
                    <a:pt x="4693" y="1471"/>
                  </a:lnTo>
                  <a:lnTo>
                    <a:pt x="4255" y="1113"/>
                  </a:lnTo>
                  <a:lnTo>
                    <a:pt x="3420" y="557"/>
                  </a:lnTo>
                  <a:lnTo>
                    <a:pt x="2744" y="159"/>
                  </a:lnTo>
                  <a:lnTo>
                    <a:pt x="2744" y="159"/>
                  </a:lnTo>
                  <a:lnTo>
                    <a:pt x="2466" y="40"/>
                  </a:lnTo>
                  <a:lnTo>
                    <a:pt x="2466" y="40"/>
                  </a:lnTo>
                  <a:lnTo>
                    <a:pt x="218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73">
              <a:extLst>
                <a:ext uri="{FF2B5EF4-FFF2-40B4-BE49-F238E27FC236}">
                  <a16:creationId xmlns:a16="http://schemas.microsoft.com/office/drawing/2014/main" id="{4A588D7F-7903-FFB6-7671-45B38C33BF07}"/>
                </a:ext>
              </a:extLst>
            </p:cNvPr>
            <p:cNvSpPr/>
            <p:nvPr/>
          </p:nvSpPr>
          <p:spPr>
            <a:xfrm>
              <a:off x="492575" y="3468275"/>
              <a:ext cx="20900" cy="20900"/>
            </a:xfrm>
            <a:custGeom>
              <a:avLst/>
              <a:gdLst/>
              <a:ahLst/>
              <a:cxnLst/>
              <a:rect l="l" t="t" r="r" b="b"/>
              <a:pathLst>
                <a:path w="836" h="836" extrusionOk="0">
                  <a:moveTo>
                    <a:pt x="398" y="1"/>
                  </a:moveTo>
                  <a:lnTo>
                    <a:pt x="279" y="41"/>
                  </a:lnTo>
                  <a:lnTo>
                    <a:pt x="159" y="81"/>
                  </a:lnTo>
                  <a:lnTo>
                    <a:pt x="80" y="200"/>
                  </a:lnTo>
                  <a:lnTo>
                    <a:pt x="0" y="359"/>
                  </a:lnTo>
                  <a:lnTo>
                    <a:pt x="0" y="518"/>
                  </a:lnTo>
                  <a:lnTo>
                    <a:pt x="80" y="677"/>
                  </a:lnTo>
                  <a:lnTo>
                    <a:pt x="120" y="756"/>
                  </a:lnTo>
                  <a:lnTo>
                    <a:pt x="199" y="796"/>
                  </a:lnTo>
                  <a:lnTo>
                    <a:pt x="318" y="836"/>
                  </a:lnTo>
                  <a:lnTo>
                    <a:pt x="517" y="836"/>
                  </a:lnTo>
                  <a:lnTo>
                    <a:pt x="637" y="796"/>
                  </a:lnTo>
                  <a:lnTo>
                    <a:pt x="756" y="677"/>
                  </a:lnTo>
                  <a:lnTo>
                    <a:pt x="835" y="518"/>
                  </a:lnTo>
                  <a:lnTo>
                    <a:pt x="835" y="359"/>
                  </a:lnTo>
                  <a:lnTo>
                    <a:pt x="756" y="200"/>
                  </a:lnTo>
                  <a:lnTo>
                    <a:pt x="676" y="120"/>
                  </a:lnTo>
                  <a:lnTo>
                    <a:pt x="597" y="81"/>
                  </a:lnTo>
                  <a:lnTo>
                    <a:pt x="517" y="41"/>
                  </a:lnTo>
                  <a:lnTo>
                    <a:pt x="398" y="1"/>
                  </a:lnTo>
                  <a:close/>
                </a:path>
              </a:pathLst>
            </a:custGeom>
            <a:solidFill>
              <a:srgbClr val="4D56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73">
              <a:extLst>
                <a:ext uri="{FF2B5EF4-FFF2-40B4-BE49-F238E27FC236}">
                  <a16:creationId xmlns:a16="http://schemas.microsoft.com/office/drawing/2014/main" id="{1F314548-580E-4F20-E63D-3ED4D8C74601}"/>
                </a:ext>
              </a:extLst>
            </p:cNvPr>
            <p:cNvSpPr/>
            <p:nvPr/>
          </p:nvSpPr>
          <p:spPr>
            <a:xfrm>
              <a:off x="492575" y="3468275"/>
              <a:ext cx="20900" cy="20900"/>
            </a:xfrm>
            <a:custGeom>
              <a:avLst/>
              <a:gdLst/>
              <a:ahLst/>
              <a:cxnLst/>
              <a:rect l="l" t="t" r="r" b="b"/>
              <a:pathLst>
                <a:path w="836" h="836" fill="none" extrusionOk="0">
                  <a:moveTo>
                    <a:pt x="398" y="1"/>
                  </a:moveTo>
                  <a:lnTo>
                    <a:pt x="398" y="1"/>
                  </a:lnTo>
                  <a:lnTo>
                    <a:pt x="279" y="41"/>
                  </a:lnTo>
                  <a:lnTo>
                    <a:pt x="159" y="81"/>
                  </a:lnTo>
                  <a:lnTo>
                    <a:pt x="159" y="81"/>
                  </a:lnTo>
                  <a:lnTo>
                    <a:pt x="80" y="200"/>
                  </a:lnTo>
                  <a:lnTo>
                    <a:pt x="0" y="359"/>
                  </a:lnTo>
                  <a:lnTo>
                    <a:pt x="0" y="518"/>
                  </a:lnTo>
                  <a:lnTo>
                    <a:pt x="80" y="677"/>
                  </a:lnTo>
                  <a:lnTo>
                    <a:pt x="80" y="677"/>
                  </a:lnTo>
                  <a:lnTo>
                    <a:pt x="120" y="756"/>
                  </a:lnTo>
                  <a:lnTo>
                    <a:pt x="199" y="796"/>
                  </a:lnTo>
                  <a:lnTo>
                    <a:pt x="318" y="836"/>
                  </a:lnTo>
                  <a:lnTo>
                    <a:pt x="398" y="836"/>
                  </a:lnTo>
                  <a:lnTo>
                    <a:pt x="398" y="836"/>
                  </a:lnTo>
                  <a:lnTo>
                    <a:pt x="517" y="836"/>
                  </a:lnTo>
                  <a:lnTo>
                    <a:pt x="637" y="796"/>
                  </a:lnTo>
                  <a:lnTo>
                    <a:pt x="637" y="796"/>
                  </a:lnTo>
                  <a:lnTo>
                    <a:pt x="756" y="677"/>
                  </a:lnTo>
                  <a:lnTo>
                    <a:pt x="835" y="518"/>
                  </a:lnTo>
                  <a:lnTo>
                    <a:pt x="835" y="359"/>
                  </a:lnTo>
                  <a:lnTo>
                    <a:pt x="756" y="200"/>
                  </a:lnTo>
                  <a:lnTo>
                    <a:pt x="756" y="200"/>
                  </a:lnTo>
                  <a:lnTo>
                    <a:pt x="676" y="120"/>
                  </a:lnTo>
                  <a:lnTo>
                    <a:pt x="597" y="81"/>
                  </a:lnTo>
                  <a:lnTo>
                    <a:pt x="517" y="41"/>
                  </a:lnTo>
                  <a:lnTo>
                    <a:pt x="39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73">
              <a:extLst>
                <a:ext uri="{FF2B5EF4-FFF2-40B4-BE49-F238E27FC236}">
                  <a16:creationId xmlns:a16="http://schemas.microsoft.com/office/drawing/2014/main" id="{60988B5A-8FDA-937C-3FD5-764A2B584B3D}"/>
                </a:ext>
              </a:extLst>
            </p:cNvPr>
            <p:cNvSpPr/>
            <p:nvPr/>
          </p:nvSpPr>
          <p:spPr>
            <a:xfrm>
              <a:off x="397150" y="3406650"/>
              <a:ext cx="64625" cy="46750"/>
            </a:xfrm>
            <a:custGeom>
              <a:avLst/>
              <a:gdLst/>
              <a:ahLst/>
              <a:cxnLst/>
              <a:rect l="l" t="t" r="r" b="b"/>
              <a:pathLst>
                <a:path w="2585" h="1870" extrusionOk="0">
                  <a:moveTo>
                    <a:pt x="438" y="1"/>
                  </a:moveTo>
                  <a:lnTo>
                    <a:pt x="199" y="80"/>
                  </a:lnTo>
                  <a:lnTo>
                    <a:pt x="0" y="120"/>
                  </a:lnTo>
                  <a:lnTo>
                    <a:pt x="120" y="359"/>
                  </a:lnTo>
                  <a:lnTo>
                    <a:pt x="239" y="558"/>
                  </a:lnTo>
                  <a:lnTo>
                    <a:pt x="478" y="955"/>
                  </a:lnTo>
                  <a:lnTo>
                    <a:pt x="756" y="1233"/>
                  </a:lnTo>
                  <a:lnTo>
                    <a:pt x="1074" y="1472"/>
                  </a:lnTo>
                  <a:lnTo>
                    <a:pt x="1352" y="1631"/>
                  </a:lnTo>
                  <a:lnTo>
                    <a:pt x="1551" y="1750"/>
                  </a:lnTo>
                  <a:lnTo>
                    <a:pt x="1790" y="1870"/>
                  </a:lnTo>
                  <a:lnTo>
                    <a:pt x="1988" y="1631"/>
                  </a:lnTo>
                  <a:lnTo>
                    <a:pt x="2187" y="1432"/>
                  </a:lnTo>
                  <a:lnTo>
                    <a:pt x="2307" y="1154"/>
                  </a:lnTo>
                  <a:lnTo>
                    <a:pt x="2426" y="955"/>
                  </a:lnTo>
                  <a:lnTo>
                    <a:pt x="2545" y="558"/>
                  </a:lnTo>
                  <a:lnTo>
                    <a:pt x="2585" y="399"/>
                  </a:lnTo>
                  <a:lnTo>
                    <a:pt x="2028" y="200"/>
                  </a:lnTo>
                  <a:lnTo>
                    <a:pt x="1551" y="80"/>
                  </a:lnTo>
                  <a:lnTo>
                    <a:pt x="1154" y="1"/>
                  </a:lnTo>
                  <a:close/>
                </a:path>
              </a:pathLst>
            </a:custGeom>
            <a:solidFill>
              <a:srgbClr val="5B9A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73">
              <a:extLst>
                <a:ext uri="{FF2B5EF4-FFF2-40B4-BE49-F238E27FC236}">
                  <a16:creationId xmlns:a16="http://schemas.microsoft.com/office/drawing/2014/main" id="{28852458-9B90-9B4D-A979-3672F3BE1DAD}"/>
                </a:ext>
              </a:extLst>
            </p:cNvPr>
            <p:cNvSpPr/>
            <p:nvPr/>
          </p:nvSpPr>
          <p:spPr>
            <a:xfrm>
              <a:off x="397150" y="3406650"/>
              <a:ext cx="64625" cy="46750"/>
            </a:xfrm>
            <a:custGeom>
              <a:avLst/>
              <a:gdLst/>
              <a:ahLst/>
              <a:cxnLst/>
              <a:rect l="l" t="t" r="r" b="b"/>
              <a:pathLst>
                <a:path w="2585" h="1870" fill="none" extrusionOk="0">
                  <a:moveTo>
                    <a:pt x="796" y="1"/>
                  </a:moveTo>
                  <a:lnTo>
                    <a:pt x="796" y="1"/>
                  </a:lnTo>
                  <a:lnTo>
                    <a:pt x="438" y="1"/>
                  </a:lnTo>
                  <a:lnTo>
                    <a:pt x="199" y="80"/>
                  </a:lnTo>
                  <a:lnTo>
                    <a:pt x="0" y="120"/>
                  </a:lnTo>
                  <a:lnTo>
                    <a:pt x="0" y="120"/>
                  </a:lnTo>
                  <a:lnTo>
                    <a:pt x="120" y="359"/>
                  </a:lnTo>
                  <a:lnTo>
                    <a:pt x="239" y="558"/>
                  </a:lnTo>
                  <a:lnTo>
                    <a:pt x="478" y="955"/>
                  </a:lnTo>
                  <a:lnTo>
                    <a:pt x="756" y="1233"/>
                  </a:lnTo>
                  <a:lnTo>
                    <a:pt x="1074" y="1472"/>
                  </a:lnTo>
                  <a:lnTo>
                    <a:pt x="1352" y="1631"/>
                  </a:lnTo>
                  <a:lnTo>
                    <a:pt x="1551" y="1750"/>
                  </a:lnTo>
                  <a:lnTo>
                    <a:pt x="1790" y="1870"/>
                  </a:lnTo>
                  <a:lnTo>
                    <a:pt x="1790" y="1870"/>
                  </a:lnTo>
                  <a:lnTo>
                    <a:pt x="1988" y="1631"/>
                  </a:lnTo>
                  <a:lnTo>
                    <a:pt x="2187" y="1432"/>
                  </a:lnTo>
                  <a:lnTo>
                    <a:pt x="2307" y="1154"/>
                  </a:lnTo>
                  <a:lnTo>
                    <a:pt x="2426" y="955"/>
                  </a:lnTo>
                  <a:lnTo>
                    <a:pt x="2545" y="558"/>
                  </a:lnTo>
                  <a:lnTo>
                    <a:pt x="2585" y="399"/>
                  </a:lnTo>
                  <a:lnTo>
                    <a:pt x="2585" y="399"/>
                  </a:lnTo>
                  <a:lnTo>
                    <a:pt x="2028" y="200"/>
                  </a:lnTo>
                  <a:lnTo>
                    <a:pt x="1551" y="80"/>
                  </a:lnTo>
                  <a:lnTo>
                    <a:pt x="1154" y="1"/>
                  </a:lnTo>
                  <a:lnTo>
                    <a:pt x="796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73">
              <a:extLst>
                <a:ext uri="{FF2B5EF4-FFF2-40B4-BE49-F238E27FC236}">
                  <a16:creationId xmlns:a16="http://schemas.microsoft.com/office/drawing/2014/main" id="{A435F2A2-99D1-9053-A4FD-7AE0627A64EF}"/>
                </a:ext>
              </a:extLst>
            </p:cNvPr>
            <p:cNvSpPr/>
            <p:nvPr/>
          </p:nvSpPr>
          <p:spPr>
            <a:xfrm>
              <a:off x="609850" y="3305275"/>
              <a:ext cx="129250" cy="118300"/>
            </a:xfrm>
            <a:custGeom>
              <a:avLst/>
              <a:gdLst/>
              <a:ahLst/>
              <a:cxnLst/>
              <a:rect l="l" t="t" r="r" b="b"/>
              <a:pathLst>
                <a:path w="5170" h="4732" extrusionOk="0">
                  <a:moveTo>
                    <a:pt x="4494" y="0"/>
                  </a:moveTo>
                  <a:lnTo>
                    <a:pt x="4295" y="160"/>
                  </a:lnTo>
                  <a:lnTo>
                    <a:pt x="4096" y="398"/>
                  </a:lnTo>
                  <a:lnTo>
                    <a:pt x="3858" y="716"/>
                  </a:lnTo>
                  <a:lnTo>
                    <a:pt x="3619" y="1154"/>
                  </a:lnTo>
                  <a:lnTo>
                    <a:pt x="3420" y="1750"/>
                  </a:lnTo>
                  <a:lnTo>
                    <a:pt x="3341" y="2068"/>
                  </a:lnTo>
                  <a:lnTo>
                    <a:pt x="3301" y="2466"/>
                  </a:lnTo>
                  <a:lnTo>
                    <a:pt x="3261" y="2863"/>
                  </a:lnTo>
                  <a:lnTo>
                    <a:pt x="3221" y="3300"/>
                  </a:lnTo>
                  <a:lnTo>
                    <a:pt x="2784" y="2863"/>
                  </a:lnTo>
                  <a:lnTo>
                    <a:pt x="2307" y="2505"/>
                  </a:lnTo>
                  <a:lnTo>
                    <a:pt x="1870" y="2227"/>
                  </a:lnTo>
                  <a:lnTo>
                    <a:pt x="1472" y="2068"/>
                  </a:lnTo>
                  <a:lnTo>
                    <a:pt x="1114" y="1909"/>
                  </a:lnTo>
                  <a:lnTo>
                    <a:pt x="796" y="1829"/>
                  </a:lnTo>
                  <a:lnTo>
                    <a:pt x="518" y="1790"/>
                  </a:lnTo>
                  <a:lnTo>
                    <a:pt x="279" y="1790"/>
                  </a:lnTo>
                  <a:lnTo>
                    <a:pt x="1" y="1829"/>
                  </a:lnTo>
                  <a:lnTo>
                    <a:pt x="80" y="2147"/>
                  </a:lnTo>
                  <a:lnTo>
                    <a:pt x="200" y="2466"/>
                  </a:lnTo>
                  <a:lnTo>
                    <a:pt x="319" y="2784"/>
                  </a:lnTo>
                  <a:lnTo>
                    <a:pt x="438" y="3022"/>
                  </a:lnTo>
                  <a:lnTo>
                    <a:pt x="756" y="3499"/>
                  </a:lnTo>
                  <a:lnTo>
                    <a:pt x="1114" y="3857"/>
                  </a:lnTo>
                  <a:lnTo>
                    <a:pt x="1472" y="4175"/>
                  </a:lnTo>
                  <a:lnTo>
                    <a:pt x="1830" y="4414"/>
                  </a:lnTo>
                  <a:lnTo>
                    <a:pt x="2148" y="4613"/>
                  </a:lnTo>
                  <a:lnTo>
                    <a:pt x="2466" y="4732"/>
                  </a:lnTo>
                  <a:lnTo>
                    <a:pt x="2585" y="4533"/>
                  </a:lnTo>
                  <a:lnTo>
                    <a:pt x="2705" y="4374"/>
                  </a:lnTo>
                  <a:lnTo>
                    <a:pt x="2903" y="4255"/>
                  </a:lnTo>
                  <a:lnTo>
                    <a:pt x="3102" y="4135"/>
                  </a:lnTo>
                  <a:lnTo>
                    <a:pt x="3858" y="3817"/>
                  </a:lnTo>
                  <a:lnTo>
                    <a:pt x="4056" y="3778"/>
                  </a:lnTo>
                  <a:lnTo>
                    <a:pt x="4295" y="3738"/>
                  </a:lnTo>
                  <a:lnTo>
                    <a:pt x="4534" y="3778"/>
                  </a:lnTo>
                  <a:lnTo>
                    <a:pt x="4732" y="3857"/>
                  </a:lnTo>
                  <a:lnTo>
                    <a:pt x="4891" y="3539"/>
                  </a:lnTo>
                  <a:lnTo>
                    <a:pt x="5011" y="3181"/>
                  </a:lnTo>
                  <a:lnTo>
                    <a:pt x="5090" y="2744"/>
                  </a:lnTo>
                  <a:lnTo>
                    <a:pt x="5170" y="2267"/>
                  </a:lnTo>
                  <a:lnTo>
                    <a:pt x="5130" y="1750"/>
                  </a:lnTo>
                  <a:lnTo>
                    <a:pt x="5050" y="1193"/>
                  </a:lnTo>
                  <a:lnTo>
                    <a:pt x="4931" y="915"/>
                  </a:lnTo>
                  <a:lnTo>
                    <a:pt x="4812" y="597"/>
                  </a:lnTo>
                  <a:lnTo>
                    <a:pt x="4693" y="319"/>
                  </a:lnTo>
                  <a:lnTo>
                    <a:pt x="4494" y="0"/>
                  </a:lnTo>
                  <a:close/>
                </a:path>
              </a:pathLst>
            </a:custGeom>
            <a:solidFill>
              <a:srgbClr val="5B9A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73">
              <a:extLst>
                <a:ext uri="{FF2B5EF4-FFF2-40B4-BE49-F238E27FC236}">
                  <a16:creationId xmlns:a16="http://schemas.microsoft.com/office/drawing/2014/main" id="{0B0B3A3F-A50C-AAC7-5C55-6566383C2A49}"/>
                </a:ext>
              </a:extLst>
            </p:cNvPr>
            <p:cNvSpPr/>
            <p:nvPr/>
          </p:nvSpPr>
          <p:spPr>
            <a:xfrm>
              <a:off x="609850" y="3305275"/>
              <a:ext cx="129250" cy="118300"/>
            </a:xfrm>
            <a:custGeom>
              <a:avLst/>
              <a:gdLst/>
              <a:ahLst/>
              <a:cxnLst/>
              <a:rect l="l" t="t" r="r" b="b"/>
              <a:pathLst>
                <a:path w="5170" h="4732" fill="none" extrusionOk="0">
                  <a:moveTo>
                    <a:pt x="4494" y="0"/>
                  </a:moveTo>
                  <a:lnTo>
                    <a:pt x="4494" y="0"/>
                  </a:lnTo>
                  <a:lnTo>
                    <a:pt x="4295" y="160"/>
                  </a:lnTo>
                  <a:lnTo>
                    <a:pt x="4096" y="398"/>
                  </a:lnTo>
                  <a:lnTo>
                    <a:pt x="3858" y="716"/>
                  </a:lnTo>
                  <a:lnTo>
                    <a:pt x="3619" y="1154"/>
                  </a:lnTo>
                  <a:lnTo>
                    <a:pt x="3420" y="1750"/>
                  </a:lnTo>
                  <a:lnTo>
                    <a:pt x="3341" y="2068"/>
                  </a:lnTo>
                  <a:lnTo>
                    <a:pt x="3301" y="2466"/>
                  </a:lnTo>
                  <a:lnTo>
                    <a:pt x="3261" y="2863"/>
                  </a:lnTo>
                  <a:lnTo>
                    <a:pt x="3221" y="3300"/>
                  </a:lnTo>
                  <a:lnTo>
                    <a:pt x="3221" y="3300"/>
                  </a:lnTo>
                  <a:lnTo>
                    <a:pt x="2784" y="2863"/>
                  </a:lnTo>
                  <a:lnTo>
                    <a:pt x="2307" y="2505"/>
                  </a:lnTo>
                  <a:lnTo>
                    <a:pt x="1870" y="2227"/>
                  </a:lnTo>
                  <a:lnTo>
                    <a:pt x="1472" y="2068"/>
                  </a:lnTo>
                  <a:lnTo>
                    <a:pt x="1114" y="1909"/>
                  </a:lnTo>
                  <a:lnTo>
                    <a:pt x="796" y="1829"/>
                  </a:lnTo>
                  <a:lnTo>
                    <a:pt x="518" y="1790"/>
                  </a:lnTo>
                  <a:lnTo>
                    <a:pt x="279" y="1790"/>
                  </a:lnTo>
                  <a:lnTo>
                    <a:pt x="279" y="1790"/>
                  </a:lnTo>
                  <a:lnTo>
                    <a:pt x="1" y="1829"/>
                  </a:lnTo>
                  <a:lnTo>
                    <a:pt x="1" y="1829"/>
                  </a:lnTo>
                  <a:lnTo>
                    <a:pt x="80" y="2147"/>
                  </a:lnTo>
                  <a:lnTo>
                    <a:pt x="200" y="2466"/>
                  </a:lnTo>
                  <a:lnTo>
                    <a:pt x="319" y="2784"/>
                  </a:lnTo>
                  <a:lnTo>
                    <a:pt x="438" y="3022"/>
                  </a:lnTo>
                  <a:lnTo>
                    <a:pt x="756" y="3499"/>
                  </a:lnTo>
                  <a:lnTo>
                    <a:pt x="1114" y="3857"/>
                  </a:lnTo>
                  <a:lnTo>
                    <a:pt x="1472" y="4175"/>
                  </a:lnTo>
                  <a:lnTo>
                    <a:pt x="1830" y="4414"/>
                  </a:lnTo>
                  <a:lnTo>
                    <a:pt x="2148" y="4613"/>
                  </a:lnTo>
                  <a:lnTo>
                    <a:pt x="2466" y="4732"/>
                  </a:lnTo>
                  <a:lnTo>
                    <a:pt x="2466" y="4732"/>
                  </a:lnTo>
                  <a:lnTo>
                    <a:pt x="2585" y="4533"/>
                  </a:lnTo>
                  <a:lnTo>
                    <a:pt x="2705" y="4374"/>
                  </a:lnTo>
                  <a:lnTo>
                    <a:pt x="2903" y="4255"/>
                  </a:lnTo>
                  <a:lnTo>
                    <a:pt x="3102" y="4135"/>
                  </a:lnTo>
                  <a:lnTo>
                    <a:pt x="3858" y="3817"/>
                  </a:lnTo>
                  <a:lnTo>
                    <a:pt x="3858" y="3817"/>
                  </a:lnTo>
                  <a:lnTo>
                    <a:pt x="4056" y="3778"/>
                  </a:lnTo>
                  <a:lnTo>
                    <a:pt x="4295" y="3738"/>
                  </a:lnTo>
                  <a:lnTo>
                    <a:pt x="4295" y="3738"/>
                  </a:lnTo>
                  <a:lnTo>
                    <a:pt x="4534" y="3778"/>
                  </a:lnTo>
                  <a:lnTo>
                    <a:pt x="4732" y="3857"/>
                  </a:lnTo>
                  <a:lnTo>
                    <a:pt x="4732" y="3857"/>
                  </a:lnTo>
                  <a:lnTo>
                    <a:pt x="4891" y="3539"/>
                  </a:lnTo>
                  <a:lnTo>
                    <a:pt x="5011" y="3181"/>
                  </a:lnTo>
                  <a:lnTo>
                    <a:pt x="5090" y="2744"/>
                  </a:lnTo>
                  <a:lnTo>
                    <a:pt x="5170" y="2267"/>
                  </a:lnTo>
                  <a:lnTo>
                    <a:pt x="5130" y="1750"/>
                  </a:lnTo>
                  <a:lnTo>
                    <a:pt x="5050" y="1193"/>
                  </a:lnTo>
                  <a:lnTo>
                    <a:pt x="4931" y="915"/>
                  </a:lnTo>
                  <a:lnTo>
                    <a:pt x="4812" y="597"/>
                  </a:lnTo>
                  <a:lnTo>
                    <a:pt x="4693" y="319"/>
                  </a:lnTo>
                  <a:lnTo>
                    <a:pt x="449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73">
              <a:extLst>
                <a:ext uri="{FF2B5EF4-FFF2-40B4-BE49-F238E27FC236}">
                  <a16:creationId xmlns:a16="http://schemas.microsoft.com/office/drawing/2014/main" id="{0586229B-6BFE-083D-1F69-A0118F8B66D3}"/>
                </a:ext>
              </a:extLst>
            </p:cNvPr>
            <p:cNvSpPr/>
            <p:nvPr/>
          </p:nvSpPr>
          <p:spPr>
            <a:xfrm>
              <a:off x="669500" y="3398700"/>
              <a:ext cx="145150" cy="225675"/>
            </a:xfrm>
            <a:custGeom>
              <a:avLst/>
              <a:gdLst/>
              <a:ahLst/>
              <a:cxnLst/>
              <a:rect l="l" t="t" r="r" b="b"/>
              <a:pathLst>
                <a:path w="5806" h="9027" extrusionOk="0">
                  <a:moveTo>
                    <a:pt x="2068" y="3142"/>
                  </a:moveTo>
                  <a:lnTo>
                    <a:pt x="2466" y="3261"/>
                  </a:lnTo>
                  <a:lnTo>
                    <a:pt x="2982" y="3460"/>
                  </a:lnTo>
                  <a:lnTo>
                    <a:pt x="3301" y="3619"/>
                  </a:lnTo>
                  <a:lnTo>
                    <a:pt x="3579" y="3818"/>
                  </a:lnTo>
                  <a:lnTo>
                    <a:pt x="3539" y="3937"/>
                  </a:lnTo>
                  <a:lnTo>
                    <a:pt x="3380" y="4255"/>
                  </a:lnTo>
                  <a:lnTo>
                    <a:pt x="3261" y="4414"/>
                  </a:lnTo>
                  <a:lnTo>
                    <a:pt x="3102" y="4573"/>
                  </a:lnTo>
                  <a:lnTo>
                    <a:pt x="2903" y="4732"/>
                  </a:lnTo>
                  <a:lnTo>
                    <a:pt x="2664" y="4891"/>
                  </a:lnTo>
                  <a:lnTo>
                    <a:pt x="2505" y="4772"/>
                  </a:lnTo>
                  <a:lnTo>
                    <a:pt x="2346" y="4613"/>
                  </a:lnTo>
                  <a:lnTo>
                    <a:pt x="2148" y="4454"/>
                  </a:lnTo>
                  <a:lnTo>
                    <a:pt x="1949" y="4215"/>
                  </a:lnTo>
                  <a:lnTo>
                    <a:pt x="1790" y="3897"/>
                  </a:lnTo>
                  <a:lnTo>
                    <a:pt x="1631" y="3539"/>
                  </a:lnTo>
                  <a:lnTo>
                    <a:pt x="1511" y="3142"/>
                  </a:lnTo>
                  <a:close/>
                  <a:moveTo>
                    <a:pt x="4613" y="5806"/>
                  </a:moveTo>
                  <a:lnTo>
                    <a:pt x="4732" y="5845"/>
                  </a:lnTo>
                  <a:lnTo>
                    <a:pt x="4772" y="5925"/>
                  </a:lnTo>
                  <a:lnTo>
                    <a:pt x="4851" y="6004"/>
                  </a:lnTo>
                  <a:lnTo>
                    <a:pt x="4891" y="6164"/>
                  </a:lnTo>
                  <a:lnTo>
                    <a:pt x="4851" y="6283"/>
                  </a:lnTo>
                  <a:lnTo>
                    <a:pt x="4772" y="6402"/>
                  </a:lnTo>
                  <a:lnTo>
                    <a:pt x="4652" y="6482"/>
                  </a:lnTo>
                  <a:lnTo>
                    <a:pt x="4533" y="6521"/>
                  </a:lnTo>
                  <a:lnTo>
                    <a:pt x="4414" y="6482"/>
                  </a:lnTo>
                  <a:lnTo>
                    <a:pt x="4334" y="6442"/>
                  </a:lnTo>
                  <a:lnTo>
                    <a:pt x="4255" y="6362"/>
                  </a:lnTo>
                  <a:lnTo>
                    <a:pt x="4175" y="6283"/>
                  </a:lnTo>
                  <a:lnTo>
                    <a:pt x="4175" y="6164"/>
                  </a:lnTo>
                  <a:lnTo>
                    <a:pt x="4215" y="6004"/>
                  </a:lnTo>
                  <a:lnTo>
                    <a:pt x="4255" y="5925"/>
                  </a:lnTo>
                  <a:lnTo>
                    <a:pt x="4374" y="5845"/>
                  </a:lnTo>
                  <a:lnTo>
                    <a:pt x="4533" y="5806"/>
                  </a:lnTo>
                  <a:close/>
                  <a:moveTo>
                    <a:pt x="1909" y="1"/>
                  </a:moveTo>
                  <a:lnTo>
                    <a:pt x="1670" y="41"/>
                  </a:lnTo>
                  <a:lnTo>
                    <a:pt x="1472" y="80"/>
                  </a:lnTo>
                  <a:lnTo>
                    <a:pt x="716" y="398"/>
                  </a:lnTo>
                  <a:lnTo>
                    <a:pt x="517" y="518"/>
                  </a:lnTo>
                  <a:lnTo>
                    <a:pt x="319" y="637"/>
                  </a:lnTo>
                  <a:lnTo>
                    <a:pt x="199" y="796"/>
                  </a:lnTo>
                  <a:lnTo>
                    <a:pt x="80" y="995"/>
                  </a:lnTo>
                  <a:lnTo>
                    <a:pt x="40" y="1194"/>
                  </a:lnTo>
                  <a:lnTo>
                    <a:pt x="1" y="1392"/>
                  </a:lnTo>
                  <a:lnTo>
                    <a:pt x="80" y="2148"/>
                  </a:lnTo>
                  <a:lnTo>
                    <a:pt x="199" y="3023"/>
                  </a:lnTo>
                  <a:lnTo>
                    <a:pt x="319" y="3539"/>
                  </a:lnTo>
                  <a:lnTo>
                    <a:pt x="438" y="4056"/>
                  </a:lnTo>
                  <a:lnTo>
                    <a:pt x="637" y="4573"/>
                  </a:lnTo>
                  <a:lnTo>
                    <a:pt x="835" y="5130"/>
                  </a:lnTo>
                  <a:lnTo>
                    <a:pt x="1074" y="5686"/>
                  </a:lnTo>
                  <a:lnTo>
                    <a:pt x="1352" y="6203"/>
                  </a:lnTo>
                  <a:lnTo>
                    <a:pt x="1670" y="6720"/>
                  </a:lnTo>
                  <a:lnTo>
                    <a:pt x="2028" y="7237"/>
                  </a:lnTo>
                  <a:lnTo>
                    <a:pt x="2466" y="7714"/>
                  </a:lnTo>
                  <a:lnTo>
                    <a:pt x="2943" y="8151"/>
                  </a:lnTo>
                  <a:lnTo>
                    <a:pt x="3460" y="8549"/>
                  </a:lnTo>
                  <a:lnTo>
                    <a:pt x="4056" y="8907"/>
                  </a:lnTo>
                  <a:lnTo>
                    <a:pt x="4295" y="8986"/>
                  </a:lnTo>
                  <a:lnTo>
                    <a:pt x="4533" y="9026"/>
                  </a:lnTo>
                  <a:lnTo>
                    <a:pt x="4732" y="9026"/>
                  </a:lnTo>
                  <a:lnTo>
                    <a:pt x="4931" y="8947"/>
                  </a:lnTo>
                  <a:lnTo>
                    <a:pt x="5090" y="8867"/>
                  </a:lnTo>
                  <a:lnTo>
                    <a:pt x="5249" y="8788"/>
                  </a:lnTo>
                  <a:lnTo>
                    <a:pt x="5408" y="8668"/>
                  </a:lnTo>
                  <a:lnTo>
                    <a:pt x="5527" y="8509"/>
                  </a:lnTo>
                  <a:lnTo>
                    <a:pt x="5607" y="8350"/>
                  </a:lnTo>
                  <a:lnTo>
                    <a:pt x="5686" y="8151"/>
                  </a:lnTo>
                  <a:lnTo>
                    <a:pt x="5766" y="7396"/>
                  </a:lnTo>
                  <a:lnTo>
                    <a:pt x="5805" y="6641"/>
                  </a:lnTo>
                  <a:lnTo>
                    <a:pt x="5766" y="5965"/>
                  </a:lnTo>
                  <a:lnTo>
                    <a:pt x="5646" y="5289"/>
                  </a:lnTo>
                  <a:lnTo>
                    <a:pt x="5527" y="4653"/>
                  </a:lnTo>
                  <a:lnTo>
                    <a:pt x="5328" y="4096"/>
                  </a:lnTo>
                  <a:lnTo>
                    <a:pt x="5090" y="3539"/>
                  </a:lnTo>
                  <a:lnTo>
                    <a:pt x="4811" y="3023"/>
                  </a:lnTo>
                  <a:lnTo>
                    <a:pt x="4533" y="2506"/>
                  </a:lnTo>
                  <a:lnTo>
                    <a:pt x="4255" y="2068"/>
                  </a:lnTo>
                  <a:lnTo>
                    <a:pt x="3937" y="1671"/>
                  </a:lnTo>
                  <a:lnTo>
                    <a:pt x="3619" y="1313"/>
                  </a:lnTo>
                  <a:lnTo>
                    <a:pt x="3062" y="677"/>
                  </a:lnTo>
                  <a:lnTo>
                    <a:pt x="2545" y="239"/>
                  </a:lnTo>
                  <a:lnTo>
                    <a:pt x="2346" y="120"/>
                  </a:lnTo>
                  <a:lnTo>
                    <a:pt x="2148" y="41"/>
                  </a:lnTo>
                  <a:lnTo>
                    <a:pt x="1909" y="1"/>
                  </a:lnTo>
                  <a:close/>
                </a:path>
              </a:pathLst>
            </a:custGeom>
            <a:solidFill>
              <a:srgbClr val="E5EA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73">
              <a:extLst>
                <a:ext uri="{FF2B5EF4-FFF2-40B4-BE49-F238E27FC236}">
                  <a16:creationId xmlns:a16="http://schemas.microsoft.com/office/drawing/2014/main" id="{D3F2D664-EF54-30C8-4242-CE164946291D}"/>
                </a:ext>
              </a:extLst>
            </p:cNvPr>
            <p:cNvSpPr/>
            <p:nvPr/>
          </p:nvSpPr>
          <p:spPr>
            <a:xfrm>
              <a:off x="773875" y="3543825"/>
              <a:ext cx="17900" cy="17925"/>
            </a:xfrm>
            <a:custGeom>
              <a:avLst/>
              <a:gdLst/>
              <a:ahLst/>
              <a:cxnLst/>
              <a:rect l="l" t="t" r="r" b="b"/>
              <a:pathLst>
                <a:path w="716" h="717" fill="none" extrusionOk="0">
                  <a:moveTo>
                    <a:pt x="358" y="716"/>
                  </a:moveTo>
                  <a:lnTo>
                    <a:pt x="358" y="716"/>
                  </a:lnTo>
                  <a:lnTo>
                    <a:pt x="239" y="677"/>
                  </a:lnTo>
                  <a:lnTo>
                    <a:pt x="159" y="637"/>
                  </a:lnTo>
                  <a:lnTo>
                    <a:pt x="80" y="557"/>
                  </a:lnTo>
                  <a:lnTo>
                    <a:pt x="0" y="478"/>
                  </a:lnTo>
                  <a:lnTo>
                    <a:pt x="0" y="478"/>
                  </a:lnTo>
                  <a:lnTo>
                    <a:pt x="0" y="359"/>
                  </a:lnTo>
                  <a:lnTo>
                    <a:pt x="40" y="199"/>
                  </a:lnTo>
                  <a:lnTo>
                    <a:pt x="80" y="120"/>
                  </a:lnTo>
                  <a:lnTo>
                    <a:pt x="199" y="40"/>
                  </a:lnTo>
                  <a:lnTo>
                    <a:pt x="199" y="40"/>
                  </a:lnTo>
                  <a:lnTo>
                    <a:pt x="358" y="1"/>
                  </a:lnTo>
                  <a:lnTo>
                    <a:pt x="358" y="1"/>
                  </a:lnTo>
                  <a:lnTo>
                    <a:pt x="438" y="1"/>
                  </a:lnTo>
                  <a:lnTo>
                    <a:pt x="557" y="40"/>
                  </a:lnTo>
                  <a:lnTo>
                    <a:pt x="597" y="120"/>
                  </a:lnTo>
                  <a:lnTo>
                    <a:pt x="676" y="199"/>
                  </a:lnTo>
                  <a:lnTo>
                    <a:pt x="676" y="199"/>
                  </a:lnTo>
                  <a:lnTo>
                    <a:pt x="716" y="359"/>
                  </a:lnTo>
                  <a:lnTo>
                    <a:pt x="676" y="478"/>
                  </a:lnTo>
                  <a:lnTo>
                    <a:pt x="597" y="597"/>
                  </a:lnTo>
                  <a:lnTo>
                    <a:pt x="477" y="677"/>
                  </a:lnTo>
                  <a:lnTo>
                    <a:pt x="477" y="677"/>
                  </a:lnTo>
                  <a:lnTo>
                    <a:pt x="358" y="71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73">
              <a:extLst>
                <a:ext uri="{FF2B5EF4-FFF2-40B4-BE49-F238E27FC236}">
                  <a16:creationId xmlns:a16="http://schemas.microsoft.com/office/drawing/2014/main" id="{DA02C0CA-7B4A-CEFE-45AF-527AFAF4AC00}"/>
                </a:ext>
              </a:extLst>
            </p:cNvPr>
            <p:cNvSpPr/>
            <p:nvPr/>
          </p:nvSpPr>
          <p:spPr>
            <a:xfrm>
              <a:off x="707275" y="3477225"/>
              <a:ext cx="51700" cy="43775"/>
            </a:xfrm>
            <a:custGeom>
              <a:avLst/>
              <a:gdLst/>
              <a:ahLst/>
              <a:cxnLst/>
              <a:rect l="l" t="t" r="r" b="b"/>
              <a:pathLst>
                <a:path w="2068" h="1751" fill="none" extrusionOk="0">
                  <a:moveTo>
                    <a:pt x="1153" y="1750"/>
                  </a:moveTo>
                  <a:lnTo>
                    <a:pt x="1153" y="1750"/>
                  </a:lnTo>
                  <a:lnTo>
                    <a:pt x="994" y="1631"/>
                  </a:lnTo>
                  <a:lnTo>
                    <a:pt x="835" y="1472"/>
                  </a:lnTo>
                  <a:lnTo>
                    <a:pt x="637" y="1313"/>
                  </a:lnTo>
                  <a:lnTo>
                    <a:pt x="438" y="1074"/>
                  </a:lnTo>
                  <a:lnTo>
                    <a:pt x="279" y="756"/>
                  </a:lnTo>
                  <a:lnTo>
                    <a:pt x="120" y="398"/>
                  </a:lnTo>
                  <a:lnTo>
                    <a:pt x="0" y="1"/>
                  </a:lnTo>
                  <a:lnTo>
                    <a:pt x="0" y="1"/>
                  </a:lnTo>
                  <a:lnTo>
                    <a:pt x="239" y="1"/>
                  </a:lnTo>
                  <a:lnTo>
                    <a:pt x="239" y="1"/>
                  </a:lnTo>
                  <a:lnTo>
                    <a:pt x="557" y="1"/>
                  </a:lnTo>
                  <a:lnTo>
                    <a:pt x="955" y="120"/>
                  </a:lnTo>
                  <a:lnTo>
                    <a:pt x="1471" y="319"/>
                  </a:lnTo>
                  <a:lnTo>
                    <a:pt x="1790" y="478"/>
                  </a:lnTo>
                  <a:lnTo>
                    <a:pt x="2068" y="677"/>
                  </a:lnTo>
                  <a:lnTo>
                    <a:pt x="2068" y="677"/>
                  </a:lnTo>
                  <a:lnTo>
                    <a:pt x="2028" y="796"/>
                  </a:lnTo>
                  <a:lnTo>
                    <a:pt x="1869" y="1114"/>
                  </a:lnTo>
                  <a:lnTo>
                    <a:pt x="1750" y="1273"/>
                  </a:lnTo>
                  <a:lnTo>
                    <a:pt x="1591" y="1432"/>
                  </a:lnTo>
                  <a:lnTo>
                    <a:pt x="1392" y="1591"/>
                  </a:lnTo>
                  <a:lnTo>
                    <a:pt x="1153" y="175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73">
              <a:extLst>
                <a:ext uri="{FF2B5EF4-FFF2-40B4-BE49-F238E27FC236}">
                  <a16:creationId xmlns:a16="http://schemas.microsoft.com/office/drawing/2014/main" id="{48007D7C-5FD7-36CB-8AD3-A2D19E451A54}"/>
                </a:ext>
              </a:extLst>
            </p:cNvPr>
            <p:cNvSpPr/>
            <p:nvPr/>
          </p:nvSpPr>
          <p:spPr>
            <a:xfrm>
              <a:off x="669500" y="3398700"/>
              <a:ext cx="145150" cy="225675"/>
            </a:xfrm>
            <a:custGeom>
              <a:avLst/>
              <a:gdLst/>
              <a:ahLst/>
              <a:cxnLst/>
              <a:rect l="l" t="t" r="r" b="b"/>
              <a:pathLst>
                <a:path w="5806" h="9027" fill="none" extrusionOk="0">
                  <a:moveTo>
                    <a:pt x="1909" y="1"/>
                  </a:moveTo>
                  <a:lnTo>
                    <a:pt x="1909" y="1"/>
                  </a:lnTo>
                  <a:lnTo>
                    <a:pt x="1670" y="41"/>
                  </a:lnTo>
                  <a:lnTo>
                    <a:pt x="1472" y="80"/>
                  </a:lnTo>
                  <a:lnTo>
                    <a:pt x="716" y="398"/>
                  </a:lnTo>
                  <a:lnTo>
                    <a:pt x="716" y="398"/>
                  </a:lnTo>
                  <a:lnTo>
                    <a:pt x="517" y="518"/>
                  </a:lnTo>
                  <a:lnTo>
                    <a:pt x="319" y="637"/>
                  </a:lnTo>
                  <a:lnTo>
                    <a:pt x="199" y="796"/>
                  </a:lnTo>
                  <a:lnTo>
                    <a:pt x="80" y="995"/>
                  </a:lnTo>
                  <a:lnTo>
                    <a:pt x="80" y="995"/>
                  </a:lnTo>
                  <a:lnTo>
                    <a:pt x="40" y="1194"/>
                  </a:lnTo>
                  <a:lnTo>
                    <a:pt x="1" y="1392"/>
                  </a:lnTo>
                  <a:lnTo>
                    <a:pt x="1" y="1392"/>
                  </a:lnTo>
                  <a:lnTo>
                    <a:pt x="80" y="2148"/>
                  </a:lnTo>
                  <a:lnTo>
                    <a:pt x="199" y="3023"/>
                  </a:lnTo>
                  <a:lnTo>
                    <a:pt x="319" y="3539"/>
                  </a:lnTo>
                  <a:lnTo>
                    <a:pt x="438" y="4056"/>
                  </a:lnTo>
                  <a:lnTo>
                    <a:pt x="637" y="4573"/>
                  </a:lnTo>
                  <a:lnTo>
                    <a:pt x="835" y="5130"/>
                  </a:lnTo>
                  <a:lnTo>
                    <a:pt x="1074" y="5686"/>
                  </a:lnTo>
                  <a:lnTo>
                    <a:pt x="1352" y="6203"/>
                  </a:lnTo>
                  <a:lnTo>
                    <a:pt x="1670" y="6720"/>
                  </a:lnTo>
                  <a:lnTo>
                    <a:pt x="2028" y="7237"/>
                  </a:lnTo>
                  <a:lnTo>
                    <a:pt x="2466" y="7714"/>
                  </a:lnTo>
                  <a:lnTo>
                    <a:pt x="2943" y="8151"/>
                  </a:lnTo>
                  <a:lnTo>
                    <a:pt x="3460" y="8549"/>
                  </a:lnTo>
                  <a:lnTo>
                    <a:pt x="4056" y="8907"/>
                  </a:lnTo>
                  <a:lnTo>
                    <a:pt x="4056" y="8907"/>
                  </a:lnTo>
                  <a:lnTo>
                    <a:pt x="4295" y="8986"/>
                  </a:lnTo>
                  <a:lnTo>
                    <a:pt x="4533" y="9026"/>
                  </a:lnTo>
                  <a:lnTo>
                    <a:pt x="4533" y="9026"/>
                  </a:lnTo>
                  <a:lnTo>
                    <a:pt x="4732" y="9026"/>
                  </a:lnTo>
                  <a:lnTo>
                    <a:pt x="4931" y="8947"/>
                  </a:lnTo>
                  <a:lnTo>
                    <a:pt x="5090" y="8867"/>
                  </a:lnTo>
                  <a:lnTo>
                    <a:pt x="5249" y="8788"/>
                  </a:lnTo>
                  <a:lnTo>
                    <a:pt x="5408" y="8668"/>
                  </a:lnTo>
                  <a:lnTo>
                    <a:pt x="5527" y="8509"/>
                  </a:lnTo>
                  <a:lnTo>
                    <a:pt x="5607" y="8350"/>
                  </a:lnTo>
                  <a:lnTo>
                    <a:pt x="5686" y="8151"/>
                  </a:lnTo>
                  <a:lnTo>
                    <a:pt x="5686" y="8151"/>
                  </a:lnTo>
                  <a:lnTo>
                    <a:pt x="5766" y="7396"/>
                  </a:lnTo>
                  <a:lnTo>
                    <a:pt x="5805" y="6641"/>
                  </a:lnTo>
                  <a:lnTo>
                    <a:pt x="5766" y="5965"/>
                  </a:lnTo>
                  <a:lnTo>
                    <a:pt x="5646" y="5289"/>
                  </a:lnTo>
                  <a:lnTo>
                    <a:pt x="5527" y="4653"/>
                  </a:lnTo>
                  <a:lnTo>
                    <a:pt x="5328" y="4096"/>
                  </a:lnTo>
                  <a:lnTo>
                    <a:pt x="5090" y="3539"/>
                  </a:lnTo>
                  <a:lnTo>
                    <a:pt x="4811" y="3023"/>
                  </a:lnTo>
                  <a:lnTo>
                    <a:pt x="4533" y="2506"/>
                  </a:lnTo>
                  <a:lnTo>
                    <a:pt x="4255" y="2068"/>
                  </a:lnTo>
                  <a:lnTo>
                    <a:pt x="3937" y="1671"/>
                  </a:lnTo>
                  <a:lnTo>
                    <a:pt x="3619" y="1313"/>
                  </a:lnTo>
                  <a:lnTo>
                    <a:pt x="3062" y="677"/>
                  </a:lnTo>
                  <a:lnTo>
                    <a:pt x="2545" y="239"/>
                  </a:lnTo>
                  <a:lnTo>
                    <a:pt x="2545" y="239"/>
                  </a:lnTo>
                  <a:lnTo>
                    <a:pt x="2346" y="120"/>
                  </a:lnTo>
                  <a:lnTo>
                    <a:pt x="2346" y="120"/>
                  </a:lnTo>
                  <a:lnTo>
                    <a:pt x="2148" y="41"/>
                  </a:lnTo>
                  <a:lnTo>
                    <a:pt x="190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73">
              <a:extLst>
                <a:ext uri="{FF2B5EF4-FFF2-40B4-BE49-F238E27FC236}">
                  <a16:creationId xmlns:a16="http://schemas.microsoft.com/office/drawing/2014/main" id="{7DA49FD9-BD2A-EC73-F353-AAF86084985B}"/>
                </a:ext>
              </a:extLst>
            </p:cNvPr>
            <p:cNvSpPr/>
            <p:nvPr/>
          </p:nvSpPr>
          <p:spPr>
            <a:xfrm>
              <a:off x="773875" y="3543825"/>
              <a:ext cx="17900" cy="17925"/>
            </a:xfrm>
            <a:custGeom>
              <a:avLst/>
              <a:gdLst/>
              <a:ahLst/>
              <a:cxnLst/>
              <a:rect l="l" t="t" r="r" b="b"/>
              <a:pathLst>
                <a:path w="716" h="717" extrusionOk="0">
                  <a:moveTo>
                    <a:pt x="358" y="1"/>
                  </a:moveTo>
                  <a:lnTo>
                    <a:pt x="199" y="40"/>
                  </a:lnTo>
                  <a:lnTo>
                    <a:pt x="80" y="120"/>
                  </a:lnTo>
                  <a:lnTo>
                    <a:pt x="40" y="199"/>
                  </a:lnTo>
                  <a:lnTo>
                    <a:pt x="0" y="359"/>
                  </a:lnTo>
                  <a:lnTo>
                    <a:pt x="0" y="478"/>
                  </a:lnTo>
                  <a:lnTo>
                    <a:pt x="80" y="557"/>
                  </a:lnTo>
                  <a:lnTo>
                    <a:pt x="159" y="637"/>
                  </a:lnTo>
                  <a:lnTo>
                    <a:pt x="239" y="677"/>
                  </a:lnTo>
                  <a:lnTo>
                    <a:pt x="358" y="716"/>
                  </a:lnTo>
                  <a:lnTo>
                    <a:pt x="477" y="677"/>
                  </a:lnTo>
                  <a:lnTo>
                    <a:pt x="597" y="597"/>
                  </a:lnTo>
                  <a:lnTo>
                    <a:pt x="676" y="478"/>
                  </a:lnTo>
                  <a:lnTo>
                    <a:pt x="716" y="359"/>
                  </a:lnTo>
                  <a:lnTo>
                    <a:pt x="676" y="199"/>
                  </a:lnTo>
                  <a:lnTo>
                    <a:pt x="597" y="120"/>
                  </a:lnTo>
                  <a:lnTo>
                    <a:pt x="557" y="40"/>
                  </a:lnTo>
                  <a:lnTo>
                    <a:pt x="438" y="1"/>
                  </a:lnTo>
                  <a:close/>
                </a:path>
              </a:pathLst>
            </a:custGeom>
            <a:solidFill>
              <a:srgbClr val="4D56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73">
              <a:extLst>
                <a:ext uri="{FF2B5EF4-FFF2-40B4-BE49-F238E27FC236}">
                  <a16:creationId xmlns:a16="http://schemas.microsoft.com/office/drawing/2014/main" id="{8BB1E270-446D-5B31-8C9E-ECBF97EA4802}"/>
                </a:ext>
              </a:extLst>
            </p:cNvPr>
            <p:cNvSpPr/>
            <p:nvPr/>
          </p:nvSpPr>
          <p:spPr>
            <a:xfrm>
              <a:off x="773875" y="3543825"/>
              <a:ext cx="17900" cy="17925"/>
            </a:xfrm>
            <a:custGeom>
              <a:avLst/>
              <a:gdLst/>
              <a:ahLst/>
              <a:cxnLst/>
              <a:rect l="l" t="t" r="r" b="b"/>
              <a:pathLst>
                <a:path w="716" h="717" fill="none" extrusionOk="0">
                  <a:moveTo>
                    <a:pt x="358" y="1"/>
                  </a:moveTo>
                  <a:lnTo>
                    <a:pt x="358" y="1"/>
                  </a:lnTo>
                  <a:lnTo>
                    <a:pt x="199" y="40"/>
                  </a:lnTo>
                  <a:lnTo>
                    <a:pt x="199" y="40"/>
                  </a:lnTo>
                  <a:lnTo>
                    <a:pt x="80" y="120"/>
                  </a:lnTo>
                  <a:lnTo>
                    <a:pt x="40" y="199"/>
                  </a:lnTo>
                  <a:lnTo>
                    <a:pt x="0" y="359"/>
                  </a:lnTo>
                  <a:lnTo>
                    <a:pt x="0" y="478"/>
                  </a:lnTo>
                  <a:lnTo>
                    <a:pt x="0" y="478"/>
                  </a:lnTo>
                  <a:lnTo>
                    <a:pt x="80" y="557"/>
                  </a:lnTo>
                  <a:lnTo>
                    <a:pt x="159" y="637"/>
                  </a:lnTo>
                  <a:lnTo>
                    <a:pt x="239" y="677"/>
                  </a:lnTo>
                  <a:lnTo>
                    <a:pt x="358" y="716"/>
                  </a:lnTo>
                  <a:lnTo>
                    <a:pt x="358" y="716"/>
                  </a:lnTo>
                  <a:lnTo>
                    <a:pt x="477" y="677"/>
                  </a:lnTo>
                  <a:lnTo>
                    <a:pt x="477" y="677"/>
                  </a:lnTo>
                  <a:lnTo>
                    <a:pt x="597" y="597"/>
                  </a:lnTo>
                  <a:lnTo>
                    <a:pt x="676" y="478"/>
                  </a:lnTo>
                  <a:lnTo>
                    <a:pt x="716" y="359"/>
                  </a:lnTo>
                  <a:lnTo>
                    <a:pt x="676" y="199"/>
                  </a:lnTo>
                  <a:lnTo>
                    <a:pt x="676" y="199"/>
                  </a:lnTo>
                  <a:lnTo>
                    <a:pt x="597" y="120"/>
                  </a:lnTo>
                  <a:lnTo>
                    <a:pt x="557" y="40"/>
                  </a:lnTo>
                  <a:lnTo>
                    <a:pt x="438" y="1"/>
                  </a:lnTo>
                  <a:lnTo>
                    <a:pt x="35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73">
              <a:extLst>
                <a:ext uri="{FF2B5EF4-FFF2-40B4-BE49-F238E27FC236}">
                  <a16:creationId xmlns:a16="http://schemas.microsoft.com/office/drawing/2014/main" id="{619D586B-AAA3-3411-3290-185B1E05F3A4}"/>
                </a:ext>
              </a:extLst>
            </p:cNvPr>
            <p:cNvSpPr/>
            <p:nvPr/>
          </p:nvSpPr>
          <p:spPr>
            <a:xfrm>
              <a:off x="707275" y="3477225"/>
              <a:ext cx="51700" cy="43775"/>
            </a:xfrm>
            <a:custGeom>
              <a:avLst/>
              <a:gdLst/>
              <a:ahLst/>
              <a:cxnLst/>
              <a:rect l="l" t="t" r="r" b="b"/>
              <a:pathLst>
                <a:path w="2068" h="1751" extrusionOk="0">
                  <a:moveTo>
                    <a:pt x="0" y="1"/>
                  </a:moveTo>
                  <a:lnTo>
                    <a:pt x="120" y="398"/>
                  </a:lnTo>
                  <a:lnTo>
                    <a:pt x="279" y="756"/>
                  </a:lnTo>
                  <a:lnTo>
                    <a:pt x="438" y="1074"/>
                  </a:lnTo>
                  <a:lnTo>
                    <a:pt x="637" y="1313"/>
                  </a:lnTo>
                  <a:lnTo>
                    <a:pt x="835" y="1472"/>
                  </a:lnTo>
                  <a:lnTo>
                    <a:pt x="994" y="1631"/>
                  </a:lnTo>
                  <a:lnTo>
                    <a:pt x="1153" y="1750"/>
                  </a:lnTo>
                  <a:lnTo>
                    <a:pt x="1392" y="1591"/>
                  </a:lnTo>
                  <a:lnTo>
                    <a:pt x="1591" y="1432"/>
                  </a:lnTo>
                  <a:lnTo>
                    <a:pt x="1750" y="1273"/>
                  </a:lnTo>
                  <a:lnTo>
                    <a:pt x="1869" y="1114"/>
                  </a:lnTo>
                  <a:lnTo>
                    <a:pt x="2028" y="796"/>
                  </a:lnTo>
                  <a:lnTo>
                    <a:pt x="2068" y="677"/>
                  </a:lnTo>
                  <a:lnTo>
                    <a:pt x="1790" y="478"/>
                  </a:lnTo>
                  <a:lnTo>
                    <a:pt x="1471" y="319"/>
                  </a:lnTo>
                  <a:lnTo>
                    <a:pt x="955" y="120"/>
                  </a:lnTo>
                  <a:lnTo>
                    <a:pt x="557" y="1"/>
                  </a:lnTo>
                  <a:close/>
                </a:path>
              </a:pathLst>
            </a:custGeom>
            <a:solidFill>
              <a:srgbClr val="5B9A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73">
              <a:extLst>
                <a:ext uri="{FF2B5EF4-FFF2-40B4-BE49-F238E27FC236}">
                  <a16:creationId xmlns:a16="http://schemas.microsoft.com/office/drawing/2014/main" id="{F43B35A1-ECB5-08BD-2323-A9C538EE8F83}"/>
                </a:ext>
              </a:extLst>
            </p:cNvPr>
            <p:cNvSpPr/>
            <p:nvPr/>
          </p:nvSpPr>
          <p:spPr>
            <a:xfrm>
              <a:off x="707275" y="3477225"/>
              <a:ext cx="51700" cy="43775"/>
            </a:xfrm>
            <a:custGeom>
              <a:avLst/>
              <a:gdLst/>
              <a:ahLst/>
              <a:cxnLst/>
              <a:rect l="l" t="t" r="r" b="b"/>
              <a:pathLst>
                <a:path w="2068" h="1751" fill="none" extrusionOk="0">
                  <a:moveTo>
                    <a:pt x="239" y="1"/>
                  </a:moveTo>
                  <a:lnTo>
                    <a:pt x="239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120" y="398"/>
                  </a:lnTo>
                  <a:lnTo>
                    <a:pt x="279" y="756"/>
                  </a:lnTo>
                  <a:lnTo>
                    <a:pt x="438" y="1074"/>
                  </a:lnTo>
                  <a:lnTo>
                    <a:pt x="637" y="1313"/>
                  </a:lnTo>
                  <a:lnTo>
                    <a:pt x="835" y="1472"/>
                  </a:lnTo>
                  <a:lnTo>
                    <a:pt x="994" y="1631"/>
                  </a:lnTo>
                  <a:lnTo>
                    <a:pt x="1153" y="1750"/>
                  </a:lnTo>
                  <a:lnTo>
                    <a:pt x="1153" y="1750"/>
                  </a:lnTo>
                  <a:lnTo>
                    <a:pt x="1392" y="1591"/>
                  </a:lnTo>
                  <a:lnTo>
                    <a:pt x="1591" y="1432"/>
                  </a:lnTo>
                  <a:lnTo>
                    <a:pt x="1750" y="1273"/>
                  </a:lnTo>
                  <a:lnTo>
                    <a:pt x="1869" y="1114"/>
                  </a:lnTo>
                  <a:lnTo>
                    <a:pt x="2028" y="796"/>
                  </a:lnTo>
                  <a:lnTo>
                    <a:pt x="2068" y="677"/>
                  </a:lnTo>
                  <a:lnTo>
                    <a:pt x="2068" y="677"/>
                  </a:lnTo>
                  <a:lnTo>
                    <a:pt x="1790" y="478"/>
                  </a:lnTo>
                  <a:lnTo>
                    <a:pt x="1471" y="319"/>
                  </a:lnTo>
                  <a:lnTo>
                    <a:pt x="955" y="120"/>
                  </a:lnTo>
                  <a:lnTo>
                    <a:pt x="557" y="1"/>
                  </a:lnTo>
                  <a:lnTo>
                    <a:pt x="23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73">
              <a:extLst>
                <a:ext uri="{FF2B5EF4-FFF2-40B4-BE49-F238E27FC236}">
                  <a16:creationId xmlns:a16="http://schemas.microsoft.com/office/drawing/2014/main" id="{C0486FE7-AB48-71AC-B1CE-E4918FFBF5C9}"/>
                </a:ext>
              </a:extLst>
            </p:cNvPr>
            <p:cNvSpPr/>
            <p:nvPr/>
          </p:nvSpPr>
          <p:spPr>
            <a:xfrm>
              <a:off x="1252975" y="3959300"/>
              <a:ext cx="154075" cy="165025"/>
            </a:xfrm>
            <a:custGeom>
              <a:avLst/>
              <a:gdLst/>
              <a:ahLst/>
              <a:cxnLst/>
              <a:rect l="l" t="t" r="r" b="b"/>
              <a:pathLst>
                <a:path w="6163" h="6601" extrusionOk="0">
                  <a:moveTo>
                    <a:pt x="2505" y="1"/>
                  </a:moveTo>
                  <a:lnTo>
                    <a:pt x="2465" y="319"/>
                  </a:lnTo>
                  <a:lnTo>
                    <a:pt x="2505" y="717"/>
                  </a:lnTo>
                  <a:lnTo>
                    <a:pt x="2585" y="1234"/>
                  </a:lnTo>
                  <a:lnTo>
                    <a:pt x="2664" y="1552"/>
                  </a:lnTo>
                  <a:lnTo>
                    <a:pt x="2744" y="1870"/>
                  </a:lnTo>
                  <a:lnTo>
                    <a:pt x="2903" y="2188"/>
                  </a:lnTo>
                  <a:lnTo>
                    <a:pt x="3062" y="2585"/>
                  </a:lnTo>
                  <a:lnTo>
                    <a:pt x="3300" y="2943"/>
                  </a:lnTo>
                  <a:lnTo>
                    <a:pt x="3579" y="3341"/>
                  </a:lnTo>
                  <a:lnTo>
                    <a:pt x="3936" y="3778"/>
                  </a:lnTo>
                  <a:lnTo>
                    <a:pt x="4334" y="4176"/>
                  </a:lnTo>
                  <a:lnTo>
                    <a:pt x="3936" y="4176"/>
                  </a:lnTo>
                  <a:lnTo>
                    <a:pt x="3420" y="4215"/>
                  </a:lnTo>
                  <a:lnTo>
                    <a:pt x="2942" y="4255"/>
                  </a:lnTo>
                  <a:lnTo>
                    <a:pt x="2465" y="4335"/>
                  </a:lnTo>
                  <a:lnTo>
                    <a:pt x="2068" y="4414"/>
                  </a:lnTo>
                  <a:lnTo>
                    <a:pt x="1710" y="4534"/>
                  </a:lnTo>
                  <a:lnTo>
                    <a:pt x="1392" y="4653"/>
                  </a:lnTo>
                  <a:lnTo>
                    <a:pt x="875" y="4931"/>
                  </a:lnTo>
                  <a:lnTo>
                    <a:pt x="477" y="5209"/>
                  </a:lnTo>
                  <a:lnTo>
                    <a:pt x="199" y="5448"/>
                  </a:lnTo>
                  <a:lnTo>
                    <a:pt x="0" y="5687"/>
                  </a:lnTo>
                  <a:lnTo>
                    <a:pt x="398" y="5925"/>
                  </a:lnTo>
                  <a:lnTo>
                    <a:pt x="756" y="6124"/>
                  </a:lnTo>
                  <a:lnTo>
                    <a:pt x="1153" y="6283"/>
                  </a:lnTo>
                  <a:lnTo>
                    <a:pt x="1511" y="6402"/>
                  </a:lnTo>
                  <a:lnTo>
                    <a:pt x="1869" y="6482"/>
                  </a:lnTo>
                  <a:lnTo>
                    <a:pt x="2187" y="6561"/>
                  </a:lnTo>
                  <a:lnTo>
                    <a:pt x="2545" y="6601"/>
                  </a:lnTo>
                  <a:lnTo>
                    <a:pt x="2863" y="6601"/>
                  </a:lnTo>
                  <a:lnTo>
                    <a:pt x="3459" y="6561"/>
                  </a:lnTo>
                  <a:lnTo>
                    <a:pt x="3976" y="6442"/>
                  </a:lnTo>
                  <a:lnTo>
                    <a:pt x="4453" y="6323"/>
                  </a:lnTo>
                  <a:lnTo>
                    <a:pt x="4851" y="6164"/>
                  </a:lnTo>
                  <a:lnTo>
                    <a:pt x="4811" y="5885"/>
                  </a:lnTo>
                  <a:lnTo>
                    <a:pt x="4771" y="5647"/>
                  </a:lnTo>
                  <a:lnTo>
                    <a:pt x="4811" y="5368"/>
                  </a:lnTo>
                  <a:lnTo>
                    <a:pt x="4891" y="5090"/>
                  </a:lnTo>
                  <a:lnTo>
                    <a:pt x="5328" y="4136"/>
                  </a:lnTo>
                  <a:lnTo>
                    <a:pt x="5487" y="3858"/>
                  </a:lnTo>
                  <a:lnTo>
                    <a:pt x="5686" y="3619"/>
                  </a:lnTo>
                  <a:lnTo>
                    <a:pt x="5924" y="3460"/>
                  </a:lnTo>
                  <a:lnTo>
                    <a:pt x="6163" y="3341"/>
                  </a:lnTo>
                  <a:lnTo>
                    <a:pt x="6004" y="2943"/>
                  </a:lnTo>
                  <a:lnTo>
                    <a:pt x="5805" y="2506"/>
                  </a:lnTo>
                  <a:lnTo>
                    <a:pt x="5527" y="2029"/>
                  </a:lnTo>
                  <a:lnTo>
                    <a:pt x="5169" y="1512"/>
                  </a:lnTo>
                  <a:lnTo>
                    <a:pt x="4930" y="1273"/>
                  </a:lnTo>
                  <a:lnTo>
                    <a:pt x="4692" y="1074"/>
                  </a:lnTo>
                  <a:lnTo>
                    <a:pt x="4414" y="836"/>
                  </a:lnTo>
                  <a:lnTo>
                    <a:pt x="4095" y="637"/>
                  </a:lnTo>
                  <a:lnTo>
                    <a:pt x="3738" y="438"/>
                  </a:lnTo>
                  <a:lnTo>
                    <a:pt x="3380" y="279"/>
                  </a:lnTo>
                  <a:lnTo>
                    <a:pt x="2982" y="120"/>
                  </a:lnTo>
                  <a:lnTo>
                    <a:pt x="2505" y="1"/>
                  </a:lnTo>
                  <a:close/>
                </a:path>
              </a:pathLst>
            </a:custGeom>
            <a:solidFill>
              <a:srgbClr val="5B9A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73">
              <a:extLst>
                <a:ext uri="{FF2B5EF4-FFF2-40B4-BE49-F238E27FC236}">
                  <a16:creationId xmlns:a16="http://schemas.microsoft.com/office/drawing/2014/main" id="{34279E2D-C427-0BD8-1469-FF14F7DC59B3}"/>
                </a:ext>
              </a:extLst>
            </p:cNvPr>
            <p:cNvSpPr/>
            <p:nvPr/>
          </p:nvSpPr>
          <p:spPr>
            <a:xfrm>
              <a:off x="1252975" y="3959300"/>
              <a:ext cx="154075" cy="165025"/>
            </a:xfrm>
            <a:custGeom>
              <a:avLst/>
              <a:gdLst/>
              <a:ahLst/>
              <a:cxnLst/>
              <a:rect l="l" t="t" r="r" b="b"/>
              <a:pathLst>
                <a:path w="6163" h="6601" fill="none" extrusionOk="0">
                  <a:moveTo>
                    <a:pt x="2505" y="1"/>
                  </a:moveTo>
                  <a:lnTo>
                    <a:pt x="2505" y="1"/>
                  </a:lnTo>
                  <a:lnTo>
                    <a:pt x="2465" y="319"/>
                  </a:lnTo>
                  <a:lnTo>
                    <a:pt x="2505" y="717"/>
                  </a:lnTo>
                  <a:lnTo>
                    <a:pt x="2585" y="1234"/>
                  </a:lnTo>
                  <a:lnTo>
                    <a:pt x="2664" y="1552"/>
                  </a:lnTo>
                  <a:lnTo>
                    <a:pt x="2744" y="1870"/>
                  </a:lnTo>
                  <a:lnTo>
                    <a:pt x="2903" y="2188"/>
                  </a:lnTo>
                  <a:lnTo>
                    <a:pt x="3062" y="2585"/>
                  </a:lnTo>
                  <a:lnTo>
                    <a:pt x="3300" y="2943"/>
                  </a:lnTo>
                  <a:lnTo>
                    <a:pt x="3579" y="3341"/>
                  </a:lnTo>
                  <a:lnTo>
                    <a:pt x="3936" y="3778"/>
                  </a:lnTo>
                  <a:lnTo>
                    <a:pt x="4334" y="4176"/>
                  </a:lnTo>
                  <a:lnTo>
                    <a:pt x="4334" y="4176"/>
                  </a:lnTo>
                  <a:lnTo>
                    <a:pt x="3936" y="4176"/>
                  </a:lnTo>
                  <a:lnTo>
                    <a:pt x="3936" y="4176"/>
                  </a:lnTo>
                  <a:lnTo>
                    <a:pt x="3420" y="4215"/>
                  </a:lnTo>
                  <a:lnTo>
                    <a:pt x="2942" y="4255"/>
                  </a:lnTo>
                  <a:lnTo>
                    <a:pt x="2465" y="4335"/>
                  </a:lnTo>
                  <a:lnTo>
                    <a:pt x="2068" y="4414"/>
                  </a:lnTo>
                  <a:lnTo>
                    <a:pt x="1710" y="4534"/>
                  </a:lnTo>
                  <a:lnTo>
                    <a:pt x="1392" y="4653"/>
                  </a:lnTo>
                  <a:lnTo>
                    <a:pt x="875" y="4931"/>
                  </a:lnTo>
                  <a:lnTo>
                    <a:pt x="477" y="5209"/>
                  </a:lnTo>
                  <a:lnTo>
                    <a:pt x="199" y="5448"/>
                  </a:lnTo>
                  <a:lnTo>
                    <a:pt x="0" y="5687"/>
                  </a:lnTo>
                  <a:lnTo>
                    <a:pt x="0" y="5687"/>
                  </a:lnTo>
                  <a:lnTo>
                    <a:pt x="398" y="5925"/>
                  </a:lnTo>
                  <a:lnTo>
                    <a:pt x="756" y="6124"/>
                  </a:lnTo>
                  <a:lnTo>
                    <a:pt x="1153" y="6283"/>
                  </a:lnTo>
                  <a:lnTo>
                    <a:pt x="1511" y="6402"/>
                  </a:lnTo>
                  <a:lnTo>
                    <a:pt x="1869" y="6482"/>
                  </a:lnTo>
                  <a:lnTo>
                    <a:pt x="2187" y="6561"/>
                  </a:lnTo>
                  <a:lnTo>
                    <a:pt x="2545" y="6601"/>
                  </a:lnTo>
                  <a:lnTo>
                    <a:pt x="2863" y="6601"/>
                  </a:lnTo>
                  <a:lnTo>
                    <a:pt x="2863" y="6601"/>
                  </a:lnTo>
                  <a:lnTo>
                    <a:pt x="3459" y="6561"/>
                  </a:lnTo>
                  <a:lnTo>
                    <a:pt x="3976" y="6442"/>
                  </a:lnTo>
                  <a:lnTo>
                    <a:pt x="4453" y="6323"/>
                  </a:lnTo>
                  <a:lnTo>
                    <a:pt x="4851" y="6164"/>
                  </a:lnTo>
                  <a:lnTo>
                    <a:pt x="4851" y="6164"/>
                  </a:lnTo>
                  <a:lnTo>
                    <a:pt x="4811" y="5885"/>
                  </a:lnTo>
                  <a:lnTo>
                    <a:pt x="4771" y="5647"/>
                  </a:lnTo>
                  <a:lnTo>
                    <a:pt x="4811" y="5368"/>
                  </a:lnTo>
                  <a:lnTo>
                    <a:pt x="4891" y="5090"/>
                  </a:lnTo>
                  <a:lnTo>
                    <a:pt x="5328" y="4136"/>
                  </a:lnTo>
                  <a:lnTo>
                    <a:pt x="5328" y="4136"/>
                  </a:lnTo>
                  <a:lnTo>
                    <a:pt x="5487" y="3858"/>
                  </a:lnTo>
                  <a:lnTo>
                    <a:pt x="5686" y="3619"/>
                  </a:lnTo>
                  <a:lnTo>
                    <a:pt x="5924" y="3460"/>
                  </a:lnTo>
                  <a:lnTo>
                    <a:pt x="6163" y="3341"/>
                  </a:lnTo>
                  <a:lnTo>
                    <a:pt x="6163" y="3341"/>
                  </a:lnTo>
                  <a:lnTo>
                    <a:pt x="6004" y="2943"/>
                  </a:lnTo>
                  <a:lnTo>
                    <a:pt x="5805" y="2506"/>
                  </a:lnTo>
                  <a:lnTo>
                    <a:pt x="5527" y="2029"/>
                  </a:lnTo>
                  <a:lnTo>
                    <a:pt x="5169" y="1512"/>
                  </a:lnTo>
                  <a:lnTo>
                    <a:pt x="4930" y="1273"/>
                  </a:lnTo>
                  <a:lnTo>
                    <a:pt x="4692" y="1074"/>
                  </a:lnTo>
                  <a:lnTo>
                    <a:pt x="4414" y="836"/>
                  </a:lnTo>
                  <a:lnTo>
                    <a:pt x="4095" y="637"/>
                  </a:lnTo>
                  <a:lnTo>
                    <a:pt x="3738" y="438"/>
                  </a:lnTo>
                  <a:lnTo>
                    <a:pt x="3380" y="279"/>
                  </a:lnTo>
                  <a:lnTo>
                    <a:pt x="2982" y="120"/>
                  </a:lnTo>
                  <a:lnTo>
                    <a:pt x="2505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73">
              <a:extLst>
                <a:ext uri="{FF2B5EF4-FFF2-40B4-BE49-F238E27FC236}">
                  <a16:creationId xmlns:a16="http://schemas.microsoft.com/office/drawing/2014/main" id="{896995FB-8F50-F154-29D7-0484189D4B48}"/>
                </a:ext>
              </a:extLst>
            </p:cNvPr>
            <p:cNvSpPr/>
            <p:nvPr/>
          </p:nvSpPr>
          <p:spPr>
            <a:xfrm>
              <a:off x="1372250" y="4040825"/>
              <a:ext cx="295225" cy="174950"/>
            </a:xfrm>
            <a:custGeom>
              <a:avLst/>
              <a:gdLst/>
              <a:ahLst/>
              <a:cxnLst/>
              <a:rect l="l" t="t" r="r" b="b"/>
              <a:pathLst>
                <a:path w="11809" h="6998" extrusionOk="0">
                  <a:moveTo>
                    <a:pt x="8747" y="3260"/>
                  </a:moveTo>
                  <a:lnTo>
                    <a:pt x="8946" y="3300"/>
                  </a:lnTo>
                  <a:lnTo>
                    <a:pt x="9105" y="3420"/>
                  </a:lnTo>
                  <a:lnTo>
                    <a:pt x="9185" y="3579"/>
                  </a:lnTo>
                  <a:lnTo>
                    <a:pt x="9225" y="3738"/>
                  </a:lnTo>
                  <a:lnTo>
                    <a:pt x="9185" y="3897"/>
                  </a:lnTo>
                  <a:lnTo>
                    <a:pt x="9105" y="4016"/>
                  </a:lnTo>
                  <a:lnTo>
                    <a:pt x="9026" y="4095"/>
                  </a:lnTo>
                  <a:lnTo>
                    <a:pt x="8906" y="4175"/>
                  </a:lnTo>
                  <a:lnTo>
                    <a:pt x="8747" y="4175"/>
                  </a:lnTo>
                  <a:lnTo>
                    <a:pt x="8588" y="4135"/>
                  </a:lnTo>
                  <a:lnTo>
                    <a:pt x="8429" y="4016"/>
                  </a:lnTo>
                  <a:lnTo>
                    <a:pt x="8350" y="3897"/>
                  </a:lnTo>
                  <a:lnTo>
                    <a:pt x="8310" y="3738"/>
                  </a:lnTo>
                  <a:lnTo>
                    <a:pt x="8350" y="3539"/>
                  </a:lnTo>
                  <a:lnTo>
                    <a:pt x="8429" y="3420"/>
                  </a:lnTo>
                  <a:lnTo>
                    <a:pt x="8509" y="3340"/>
                  </a:lnTo>
                  <a:lnTo>
                    <a:pt x="8628" y="3300"/>
                  </a:lnTo>
                  <a:lnTo>
                    <a:pt x="8747" y="3260"/>
                  </a:lnTo>
                  <a:close/>
                  <a:moveTo>
                    <a:pt x="5845" y="2386"/>
                  </a:moveTo>
                  <a:lnTo>
                    <a:pt x="5885" y="2545"/>
                  </a:lnTo>
                  <a:lnTo>
                    <a:pt x="6004" y="2982"/>
                  </a:lnTo>
                  <a:lnTo>
                    <a:pt x="6044" y="3260"/>
                  </a:lnTo>
                  <a:lnTo>
                    <a:pt x="6044" y="3539"/>
                  </a:lnTo>
                  <a:lnTo>
                    <a:pt x="6004" y="3857"/>
                  </a:lnTo>
                  <a:lnTo>
                    <a:pt x="5924" y="4175"/>
                  </a:lnTo>
                  <a:lnTo>
                    <a:pt x="5726" y="4215"/>
                  </a:lnTo>
                  <a:lnTo>
                    <a:pt x="5249" y="4254"/>
                  </a:lnTo>
                  <a:lnTo>
                    <a:pt x="4851" y="4215"/>
                  </a:lnTo>
                  <a:lnTo>
                    <a:pt x="4334" y="4135"/>
                  </a:lnTo>
                  <a:lnTo>
                    <a:pt x="4096" y="4056"/>
                  </a:lnTo>
                  <a:lnTo>
                    <a:pt x="3857" y="3936"/>
                  </a:lnTo>
                  <a:lnTo>
                    <a:pt x="3579" y="3777"/>
                  </a:lnTo>
                  <a:lnTo>
                    <a:pt x="3340" y="3618"/>
                  </a:lnTo>
                  <a:lnTo>
                    <a:pt x="3459" y="3459"/>
                  </a:lnTo>
                  <a:lnTo>
                    <a:pt x="3618" y="3300"/>
                  </a:lnTo>
                  <a:lnTo>
                    <a:pt x="3857" y="3141"/>
                  </a:lnTo>
                  <a:lnTo>
                    <a:pt x="4215" y="2903"/>
                  </a:lnTo>
                  <a:lnTo>
                    <a:pt x="4652" y="2704"/>
                  </a:lnTo>
                  <a:lnTo>
                    <a:pt x="5169" y="2545"/>
                  </a:lnTo>
                  <a:lnTo>
                    <a:pt x="5845" y="2386"/>
                  </a:lnTo>
                  <a:close/>
                  <a:moveTo>
                    <a:pt x="1710" y="0"/>
                  </a:moveTo>
                  <a:lnTo>
                    <a:pt x="1392" y="80"/>
                  </a:lnTo>
                  <a:lnTo>
                    <a:pt x="1153" y="199"/>
                  </a:lnTo>
                  <a:lnTo>
                    <a:pt x="915" y="358"/>
                  </a:lnTo>
                  <a:lnTo>
                    <a:pt x="716" y="597"/>
                  </a:lnTo>
                  <a:lnTo>
                    <a:pt x="557" y="875"/>
                  </a:lnTo>
                  <a:lnTo>
                    <a:pt x="120" y="1829"/>
                  </a:lnTo>
                  <a:lnTo>
                    <a:pt x="40" y="2107"/>
                  </a:lnTo>
                  <a:lnTo>
                    <a:pt x="0" y="2386"/>
                  </a:lnTo>
                  <a:lnTo>
                    <a:pt x="40" y="2624"/>
                  </a:lnTo>
                  <a:lnTo>
                    <a:pt x="80" y="2903"/>
                  </a:lnTo>
                  <a:lnTo>
                    <a:pt x="199" y="3141"/>
                  </a:lnTo>
                  <a:lnTo>
                    <a:pt x="398" y="3340"/>
                  </a:lnTo>
                  <a:lnTo>
                    <a:pt x="955" y="3857"/>
                  </a:lnTo>
                  <a:lnTo>
                    <a:pt x="1710" y="4414"/>
                  </a:lnTo>
                  <a:lnTo>
                    <a:pt x="2545" y="5050"/>
                  </a:lnTo>
                  <a:lnTo>
                    <a:pt x="3539" y="5646"/>
                  </a:lnTo>
                  <a:lnTo>
                    <a:pt x="4096" y="5924"/>
                  </a:lnTo>
                  <a:lnTo>
                    <a:pt x="4652" y="6163"/>
                  </a:lnTo>
                  <a:lnTo>
                    <a:pt x="5249" y="6401"/>
                  </a:lnTo>
                  <a:lnTo>
                    <a:pt x="5885" y="6600"/>
                  </a:lnTo>
                  <a:lnTo>
                    <a:pt x="6521" y="6759"/>
                  </a:lnTo>
                  <a:lnTo>
                    <a:pt x="7157" y="6879"/>
                  </a:lnTo>
                  <a:lnTo>
                    <a:pt x="7833" y="6958"/>
                  </a:lnTo>
                  <a:lnTo>
                    <a:pt x="8509" y="6998"/>
                  </a:lnTo>
                  <a:lnTo>
                    <a:pt x="9065" y="6998"/>
                  </a:lnTo>
                  <a:lnTo>
                    <a:pt x="9622" y="6918"/>
                  </a:lnTo>
                  <a:lnTo>
                    <a:pt x="10218" y="6839"/>
                  </a:lnTo>
                  <a:lnTo>
                    <a:pt x="10775" y="6680"/>
                  </a:lnTo>
                  <a:lnTo>
                    <a:pt x="11093" y="6560"/>
                  </a:lnTo>
                  <a:lnTo>
                    <a:pt x="11372" y="6322"/>
                  </a:lnTo>
                  <a:lnTo>
                    <a:pt x="11570" y="6083"/>
                  </a:lnTo>
                  <a:lnTo>
                    <a:pt x="11690" y="5805"/>
                  </a:lnTo>
                  <a:lnTo>
                    <a:pt x="11769" y="5487"/>
                  </a:lnTo>
                  <a:lnTo>
                    <a:pt x="11809" y="5129"/>
                  </a:lnTo>
                  <a:lnTo>
                    <a:pt x="11729" y="4811"/>
                  </a:lnTo>
                  <a:lnTo>
                    <a:pt x="11570" y="4533"/>
                  </a:lnTo>
                  <a:lnTo>
                    <a:pt x="11093" y="3817"/>
                  </a:lnTo>
                  <a:lnTo>
                    <a:pt x="10537" y="3221"/>
                  </a:lnTo>
                  <a:lnTo>
                    <a:pt x="9980" y="2664"/>
                  </a:lnTo>
                  <a:lnTo>
                    <a:pt x="9384" y="2147"/>
                  </a:lnTo>
                  <a:lnTo>
                    <a:pt x="8787" y="1750"/>
                  </a:lnTo>
                  <a:lnTo>
                    <a:pt x="8151" y="1352"/>
                  </a:lnTo>
                  <a:lnTo>
                    <a:pt x="7515" y="1034"/>
                  </a:lnTo>
                  <a:lnTo>
                    <a:pt x="6918" y="795"/>
                  </a:lnTo>
                  <a:lnTo>
                    <a:pt x="6282" y="557"/>
                  </a:lnTo>
                  <a:lnTo>
                    <a:pt x="5686" y="398"/>
                  </a:lnTo>
                  <a:lnTo>
                    <a:pt x="5090" y="239"/>
                  </a:lnTo>
                  <a:lnTo>
                    <a:pt x="4533" y="159"/>
                  </a:lnTo>
                  <a:lnTo>
                    <a:pt x="3976" y="80"/>
                  </a:lnTo>
                  <a:lnTo>
                    <a:pt x="3459" y="40"/>
                  </a:lnTo>
                  <a:lnTo>
                    <a:pt x="2505" y="0"/>
                  </a:lnTo>
                  <a:close/>
                </a:path>
              </a:pathLst>
            </a:custGeom>
            <a:solidFill>
              <a:srgbClr val="E5EA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73">
              <a:extLst>
                <a:ext uri="{FF2B5EF4-FFF2-40B4-BE49-F238E27FC236}">
                  <a16:creationId xmlns:a16="http://schemas.microsoft.com/office/drawing/2014/main" id="{8F7858FB-FF96-4D22-49FF-0DFC6812C0FD}"/>
                </a:ext>
              </a:extLst>
            </p:cNvPr>
            <p:cNvSpPr/>
            <p:nvPr/>
          </p:nvSpPr>
          <p:spPr>
            <a:xfrm>
              <a:off x="1580000" y="4122325"/>
              <a:ext cx="22875" cy="22875"/>
            </a:xfrm>
            <a:custGeom>
              <a:avLst/>
              <a:gdLst/>
              <a:ahLst/>
              <a:cxnLst/>
              <a:rect l="l" t="t" r="r" b="b"/>
              <a:pathLst>
                <a:path w="915" h="915" fill="none" extrusionOk="0">
                  <a:moveTo>
                    <a:pt x="437" y="915"/>
                  </a:moveTo>
                  <a:lnTo>
                    <a:pt x="437" y="915"/>
                  </a:lnTo>
                  <a:lnTo>
                    <a:pt x="278" y="875"/>
                  </a:lnTo>
                  <a:lnTo>
                    <a:pt x="278" y="875"/>
                  </a:lnTo>
                  <a:lnTo>
                    <a:pt x="119" y="756"/>
                  </a:lnTo>
                  <a:lnTo>
                    <a:pt x="40" y="637"/>
                  </a:lnTo>
                  <a:lnTo>
                    <a:pt x="0" y="478"/>
                  </a:lnTo>
                  <a:lnTo>
                    <a:pt x="40" y="279"/>
                  </a:lnTo>
                  <a:lnTo>
                    <a:pt x="40" y="279"/>
                  </a:lnTo>
                  <a:lnTo>
                    <a:pt x="119" y="160"/>
                  </a:lnTo>
                  <a:lnTo>
                    <a:pt x="199" y="80"/>
                  </a:lnTo>
                  <a:lnTo>
                    <a:pt x="318" y="40"/>
                  </a:lnTo>
                  <a:lnTo>
                    <a:pt x="437" y="0"/>
                  </a:lnTo>
                  <a:lnTo>
                    <a:pt x="437" y="0"/>
                  </a:lnTo>
                  <a:lnTo>
                    <a:pt x="636" y="40"/>
                  </a:lnTo>
                  <a:lnTo>
                    <a:pt x="636" y="40"/>
                  </a:lnTo>
                  <a:lnTo>
                    <a:pt x="795" y="160"/>
                  </a:lnTo>
                  <a:lnTo>
                    <a:pt x="875" y="319"/>
                  </a:lnTo>
                  <a:lnTo>
                    <a:pt x="915" y="478"/>
                  </a:lnTo>
                  <a:lnTo>
                    <a:pt x="875" y="637"/>
                  </a:lnTo>
                  <a:lnTo>
                    <a:pt x="875" y="637"/>
                  </a:lnTo>
                  <a:lnTo>
                    <a:pt x="795" y="756"/>
                  </a:lnTo>
                  <a:lnTo>
                    <a:pt x="716" y="835"/>
                  </a:lnTo>
                  <a:lnTo>
                    <a:pt x="596" y="915"/>
                  </a:lnTo>
                  <a:lnTo>
                    <a:pt x="437" y="91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73">
              <a:extLst>
                <a:ext uri="{FF2B5EF4-FFF2-40B4-BE49-F238E27FC236}">
                  <a16:creationId xmlns:a16="http://schemas.microsoft.com/office/drawing/2014/main" id="{18BF3E80-1A43-42E2-E502-1BB4449998C3}"/>
                </a:ext>
              </a:extLst>
            </p:cNvPr>
            <p:cNvSpPr/>
            <p:nvPr/>
          </p:nvSpPr>
          <p:spPr>
            <a:xfrm>
              <a:off x="1455750" y="4100450"/>
              <a:ext cx="67600" cy="46750"/>
            </a:xfrm>
            <a:custGeom>
              <a:avLst/>
              <a:gdLst/>
              <a:ahLst/>
              <a:cxnLst/>
              <a:rect l="l" t="t" r="r" b="b"/>
              <a:pathLst>
                <a:path w="2704" h="1870" fill="none" extrusionOk="0">
                  <a:moveTo>
                    <a:pt x="1909" y="1869"/>
                  </a:moveTo>
                  <a:lnTo>
                    <a:pt x="1909" y="1869"/>
                  </a:lnTo>
                  <a:lnTo>
                    <a:pt x="1511" y="1830"/>
                  </a:lnTo>
                  <a:lnTo>
                    <a:pt x="994" y="1750"/>
                  </a:lnTo>
                  <a:lnTo>
                    <a:pt x="756" y="1671"/>
                  </a:lnTo>
                  <a:lnTo>
                    <a:pt x="517" y="1551"/>
                  </a:lnTo>
                  <a:lnTo>
                    <a:pt x="239" y="1392"/>
                  </a:lnTo>
                  <a:lnTo>
                    <a:pt x="0" y="1233"/>
                  </a:lnTo>
                  <a:lnTo>
                    <a:pt x="0" y="1233"/>
                  </a:lnTo>
                  <a:lnTo>
                    <a:pt x="119" y="1074"/>
                  </a:lnTo>
                  <a:lnTo>
                    <a:pt x="278" y="915"/>
                  </a:lnTo>
                  <a:lnTo>
                    <a:pt x="517" y="756"/>
                  </a:lnTo>
                  <a:lnTo>
                    <a:pt x="875" y="518"/>
                  </a:lnTo>
                  <a:lnTo>
                    <a:pt x="1312" y="319"/>
                  </a:lnTo>
                  <a:lnTo>
                    <a:pt x="1829" y="160"/>
                  </a:lnTo>
                  <a:lnTo>
                    <a:pt x="2505" y="1"/>
                  </a:lnTo>
                  <a:lnTo>
                    <a:pt x="2505" y="1"/>
                  </a:lnTo>
                  <a:lnTo>
                    <a:pt x="2545" y="160"/>
                  </a:lnTo>
                  <a:lnTo>
                    <a:pt x="2664" y="597"/>
                  </a:lnTo>
                  <a:lnTo>
                    <a:pt x="2704" y="875"/>
                  </a:lnTo>
                  <a:lnTo>
                    <a:pt x="2704" y="1154"/>
                  </a:lnTo>
                  <a:lnTo>
                    <a:pt x="2664" y="1472"/>
                  </a:lnTo>
                  <a:lnTo>
                    <a:pt x="2584" y="1790"/>
                  </a:lnTo>
                  <a:lnTo>
                    <a:pt x="2584" y="1790"/>
                  </a:lnTo>
                  <a:lnTo>
                    <a:pt x="2386" y="1830"/>
                  </a:lnTo>
                  <a:lnTo>
                    <a:pt x="1909" y="186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73">
              <a:extLst>
                <a:ext uri="{FF2B5EF4-FFF2-40B4-BE49-F238E27FC236}">
                  <a16:creationId xmlns:a16="http://schemas.microsoft.com/office/drawing/2014/main" id="{717E4D0E-B4C5-5F8A-598D-57939D431D5A}"/>
                </a:ext>
              </a:extLst>
            </p:cNvPr>
            <p:cNvSpPr/>
            <p:nvPr/>
          </p:nvSpPr>
          <p:spPr>
            <a:xfrm>
              <a:off x="1372250" y="4040825"/>
              <a:ext cx="295225" cy="174950"/>
            </a:xfrm>
            <a:custGeom>
              <a:avLst/>
              <a:gdLst/>
              <a:ahLst/>
              <a:cxnLst/>
              <a:rect l="l" t="t" r="r" b="b"/>
              <a:pathLst>
                <a:path w="11809" h="6998" fill="none" extrusionOk="0">
                  <a:moveTo>
                    <a:pt x="2505" y="0"/>
                  </a:moveTo>
                  <a:lnTo>
                    <a:pt x="2505" y="0"/>
                  </a:lnTo>
                  <a:lnTo>
                    <a:pt x="1710" y="0"/>
                  </a:lnTo>
                  <a:lnTo>
                    <a:pt x="1710" y="0"/>
                  </a:lnTo>
                  <a:lnTo>
                    <a:pt x="1392" y="80"/>
                  </a:lnTo>
                  <a:lnTo>
                    <a:pt x="1392" y="80"/>
                  </a:lnTo>
                  <a:lnTo>
                    <a:pt x="1153" y="199"/>
                  </a:lnTo>
                  <a:lnTo>
                    <a:pt x="915" y="358"/>
                  </a:lnTo>
                  <a:lnTo>
                    <a:pt x="716" y="597"/>
                  </a:lnTo>
                  <a:lnTo>
                    <a:pt x="557" y="875"/>
                  </a:lnTo>
                  <a:lnTo>
                    <a:pt x="120" y="1829"/>
                  </a:lnTo>
                  <a:lnTo>
                    <a:pt x="120" y="1829"/>
                  </a:lnTo>
                  <a:lnTo>
                    <a:pt x="40" y="2107"/>
                  </a:lnTo>
                  <a:lnTo>
                    <a:pt x="0" y="2386"/>
                  </a:lnTo>
                  <a:lnTo>
                    <a:pt x="40" y="2624"/>
                  </a:lnTo>
                  <a:lnTo>
                    <a:pt x="80" y="2903"/>
                  </a:lnTo>
                  <a:lnTo>
                    <a:pt x="80" y="2903"/>
                  </a:lnTo>
                  <a:lnTo>
                    <a:pt x="199" y="3141"/>
                  </a:lnTo>
                  <a:lnTo>
                    <a:pt x="398" y="3340"/>
                  </a:lnTo>
                  <a:lnTo>
                    <a:pt x="398" y="3340"/>
                  </a:lnTo>
                  <a:lnTo>
                    <a:pt x="955" y="3857"/>
                  </a:lnTo>
                  <a:lnTo>
                    <a:pt x="1710" y="4414"/>
                  </a:lnTo>
                  <a:lnTo>
                    <a:pt x="2545" y="5050"/>
                  </a:lnTo>
                  <a:lnTo>
                    <a:pt x="3539" y="5646"/>
                  </a:lnTo>
                  <a:lnTo>
                    <a:pt x="4096" y="5924"/>
                  </a:lnTo>
                  <a:lnTo>
                    <a:pt x="4652" y="6163"/>
                  </a:lnTo>
                  <a:lnTo>
                    <a:pt x="5249" y="6401"/>
                  </a:lnTo>
                  <a:lnTo>
                    <a:pt x="5885" y="6600"/>
                  </a:lnTo>
                  <a:lnTo>
                    <a:pt x="6521" y="6759"/>
                  </a:lnTo>
                  <a:lnTo>
                    <a:pt x="7157" y="6879"/>
                  </a:lnTo>
                  <a:lnTo>
                    <a:pt x="7833" y="6958"/>
                  </a:lnTo>
                  <a:lnTo>
                    <a:pt x="8509" y="6998"/>
                  </a:lnTo>
                  <a:lnTo>
                    <a:pt x="8509" y="6998"/>
                  </a:lnTo>
                  <a:lnTo>
                    <a:pt x="9065" y="6998"/>
                  </a:lnTo>
                  <a:lnTo>
                    <a:pt x="9622" y="6918"/>
                  </a:lnTo>
                  <a:lnTo>
                    <a:pt x="10218" y="6839"/>
                  </a:lnTo>
                  <a:lnTo>
                    <a:pt x="10775" y="6680"/>
                  </a:lnTo>
                  <a:lnTo>
                    <a:pt x="10775" y="6680"/>
                  </a:lnTo>
                  <a:lnTo>
                    <a:pt x="11093" y="6560"/>
                  </a:lnTo>
                  <a:lnTo>
                    <a:pt x="11372" y="6322"/>
                  </a:lnTo>
                  <a:lnTo>
                    <a:pt x="11570" y="6083"/>
                  </a:lnTo>
                  <a:lnTo>
                    <a:pt x="11690" y="5805"/>
                  </a:lnTo>
                  <a:lnTo>
                    <a:pt x="11769" y="5487"/>
                  </a:lnTo>
                  <a:lnTo>
                    <a:pt x="11809" y="5129"/>
                  </a:lnTo>
                  <a:lnTo>
                    <a:pt x="11729" y="4811"/>
                  </a:lnTo>
                  <a:lnTo>
                    <a:pt x="11570" y="4533"/>
                  </a:lnTo>
                  <a:lnTo>
                    <a:pt x="11570" y="4533"/>
                  </a:lnTo>
                  <a:lnTo>
                    <a:pt x="11093" y="3817"/>
                  </a:lnTo>
                  <a:lnTo>
                    <a:pt x="10537" y="3221"/>
                  </a:lnTo>
                  <a:lnTo>
                    <a:pt x="9980" y="2664"/>
                  </a:lnTo>
                  <a:lnTo>
                    <a:pt x="9384" y="2147"/>
                  </a:lnTo>
                  <a:lnTo>
                    <a:pt x="8787" y="1750"/>
                  </a:lnTo>
                  <a:lnTo>
                    <a:pt x="8151" y="1352"/>
                  </a:lnTo>
                  <a:lnTo>
                    <a:pt x="7515" y="1034"/>
                  </a:lnTo>
                  <a:lnTo>
                    <a:pt x="6918" y="795"/>
                  </a:lnTo>
                  <a:lnTo>
                    <a:pt x="6282" y="557"/>
                  </a:lnTo>
                  <a:lnTo>
                    <a:pt x="5686" y="398"/>
                  </a:lnTo>
                  <a:lnTo>
                    <a:pt x="5090" y="239"/>
                  </a:lnTo>
                  <a:lnTo>
                    <a:pt x="4533" y="159"/>
                  </a:lnTo>
                  <a:lnTo>
                    <a:pt x="3976" y="80"/>
                  </a:lnTo>
                  <a:lnTo>
                    <a:pt x="3459" y="40"/>
                  </a:lnTo>
                  <a:lnTo>
                    <a:pt x="250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73">
              <a:extLst>
                <a:ext uri="{FF2B5EF4-FFF2-40B4-BE49-F238E27FC236}">
                  <a16:creationId xmlns:a16="http://schemas.microsoft.com/office/drawing/2014/main" id="{CD0BAEB7-F2B2-A11D-4335-3297BB3E493F}"/>
                </a:ext>
              </a:extLst>
            </p:cNvPr>
            <p:cNvSpPr/>
            <p:nvPr/>
          </p:nvSpPr>
          <p:spPr>
            <a:xfrm>
              <a:off x="1580000" y="4122325"/>
              <a:ext cx="22875" cy="22875"/>
            </a:xfrm>
            <a:custGeom>
              <a:avLst/>
              <a:gdLst/>
              <a:ahLst/>
              <a:cxnLst/>
              <a:rect l="l" t="t" r="r" b="b"/>
              <a:pathLst>
                <a:path w="915" h="915" extrusionOk="0">
                  <a:moveTo>
                    <a:pt x="437" y="0"/>
                  </a:moveTo>
                  <a:lnTo>
                    <a:pt x="318" y="40"/>
                  </a:lnTo>
                  <a:lnTo>
                    <a:pt x="199" y="80"/>
                  </a:lnTo>
                  <a:lnTo>
                    <a:pt x="119" y="160"/>
                  </a:lnTo>
                  <a:lnTo>
                    <a:pt x="40" y="279"/>
                  </a:lnTo>
                  <a:lnTo>
                    <a:pt x="0" y="478"/>
                  </a:lnTo>
                  <a:lnTo>
                    <a:pt x="40" y="637"/>
                  </a:lnTo>
                  <a:lnTo>
                    <a:pt x="119" y="756"/>
                  </a:lnTo>
                  <a:lnTo>
                    <a:pt x="278" y="875"/>
                  </a:lnTo>
                  <a:lnTo>
                    <a:pt x="437" y="915"/>
                  </a:lnTo>
                  <a:lnTo>
                    <a:pt x="596" y="915"/>
                  </a:lnTo>
                  <a:lnTo>
                    <a:pt x="716" y="835"/>
                  </a:lnTo>
                  <a:lnTo>
                    <a:pt x="795" y="756"/>
                  </a:lnTo>
                  <a:lnTo>
                    <a:pt x="875" y="637"/>
                  </a:lnTo>
                  <a:lnTo>
                    <a:pt x="915" y="478"/>
                  </a:lnTo>
                  <a:lnTo>
                    <a:pt x="875" y="319"/>
                  </a:lnTo>
                  <a:lnTo>
                    <a:pt x="795" y="160"/>
                  </a:lnTo>
                  <a:lnTo>
                    <a:pt x="636" y="40"/>
                  </a:lnTo>
                  <a:lnTo>
                    <a:pt x="437" y="0"/>
                  </a:lnTo>
                  <a:close/>
                </a:path>
              </a:pathLst>
            </a:custGeom>
            <a:solidFill>
              <a:srgbClr val="4D56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73">
              <a:extLst>
                <a:ext uri="{FF2B5EF4-FFF2-40B4-BE49-F238E27FC236}">
                  <a16:creationId xmlns:a16="http://schemas.microsoft.com/office/drawing/2014/main" id="{78A3043F-18BF-DB4B-23B3-ACB78A783388}"/>
                </a:ext>
              </a:extLst>
            </p:cNvPr>
            <p:cNvSpPr/>
            <p:nvPr/>
          </p:nvSpPr>
          <p:spPr>
            <a:xfrm>
              <a:off x="1580000" y="4122325"/>
              <a:ext cx="22875" cy="22875"/>
            </a:xfrm>
            <a:custGeom>
              <a:avLst/>
              <a:gdLst/>
              <a:ahLst/>
              <a:cxnLst/>
              <a:rect l="l" t="t" r="r" b="b"/>
              <a:pathLst>
                <a:path w="915" h="915" fill="none" extrusionOk="0">
                  <a:moveTo>
                    <a:pt x="437" y="0"/>
                  </a:moveTo>
                  <a:lnTo>
                    <a:pt x="437" y="0"/>
                  </a:lnTo>
                  <a:lnTo>
                    <a:pt x="318" y="40"/>
                  </a:lnTo>
                  <a:lnTo>
                    <a:pt x="199" y="80"/>
                  </a:lnTo>
                  <a:lnTo>
                    <a:pt x="119" y="160"/>
                  </a:lnTo>
                  <a:lnTo>
                    <a:pt x="40" y="279"/>
                  </a:lnTo>
                  <a:lnTo>
                    <a:pt x="40" y="279"/>
                  </a:lnTo>
                  <a:lnTo>
                    <a:pt x="0" y="478"/>
                  </a:lnTo>
                  <a:lnTo>
                    <a:pt x="40" y="637"/>
                  </a:lnTo>
                  <a:lnTo>
                    <a:pt x="119" y="756"/>
                  </a:lnTo>
                  <a:lnTo>
                    <a:pt x="278" y="875"/>
                  </a:lnTo>
                  <a:lnTo>
                    <a:pt x="278" y="875"/>
                  </a:lnTo>
                  <a:lnTo>
                    <a:pt x="437" y="915"/>
                  </a:lnTo>
                  <a:lnTo>
                    <a:pt x="437" y="915"/>
                  </a:lnTo>
                  <a:lnTo>
                    <a:pt x="596" y="915"/>
                  </a:lnTo>
                  <a:lnTo>
                    <a:pt x="716" y="835"/>
                  </a:lnTo>
                  <a:lnTo>
                    <a:pt x="795" y="756"/>
                  </a:lnTo>
                  <a:lnTo>
                    <a:pt x="875" y="637"/>
                  </a:lnTo>
                  <a:lnTo>
                    <a:pt x="875" y="637"/>
                  </a:lnTo>
                  <a:lnTo>
                    <a:pt x="915" y="478"/>
                  </a:lnTo>
                  <a:lnTo>
                    <a:pt x="875" y="319"/>
                  </a:lnTo>
                  <a:lnTo>
                    <a:pt x="795" y="160"/>
                  </a:lnTo>
                  <a:lnTo>
                    <a:pt x="636" y="40"/>
                  </a:lnTo>
                  <a:lnTo>
                    <a:pt x="636" y="40"/>
                  </a:lnTo>
                  <a:lnTo>
                    <a:pt x="437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73">
              <a:extLst>
                <a:ext uri="{FF2B5EF4-FFF2-40B4-BE49-F238E27FC236}">
                  <a16:creationId xmlns:a16="http://schemas.microsoft.com/office/drawing/2014/main" id="{2F1B5E6C-8692-E56F-48FB-EFC5286C1D21}"/>
                </a:ext>
              </a:extLst>
            </p:cNvPr>
            <p:cNvSpPr/>
            <p:nvPr/>
          </p:nvSpPr>
          <p:spPr>
            <a:xfrm>
              <a:off x="1455750" y="4100450"/>
              <a:ext cx="67600" cy="46750"/>
            </a:xfrm>
            <a:custGeom>
              <a:avLst/>
              <a:gdLst/>
              <a:ahLst/>
              <a:cxnLst/>
              <a:rect l="l" t="t" r="r" b="b"/>
              <a:pathLst>
                <a:path w="2704" h="1870" extrusionOk="0">
                  <a:moveTo>
                    <a:pt x="2505" y="1"/>
                  </a:moveTo>
                  <a:lnTo>
                    <a:pt x="1829" y="160"/>
                  </a:lnTo>
                  <a:lnTo>
                    <a:pt x="1312" y="319"/>
                  </a:lnTo>
                  <a:lnTo>
                    <a:pt x="875" y="518"/>
                  </a:lnTo>
                  <a:lnTo>
                    <a:pt x="517" y="756"/>
                  </a:lnTo>
                  <a:lnTo>
                    <a:pt x="278" y="915"/>
                  </a:lnTo>
                  <a:lnTo>
                    <a:pt x="119" y="1074"/>
                  </a:lnTo>
                  <a:lnTo>
                    <a:pt x="0" y="1233"/>
                  </a:lnTo>
                  <a:lnTo>
                    <a:pt x="239" y="1392"/>
                  </a:lnTo>
                  <a:lnTo>
                    <a:pt x="517" y="1551"/>
                  </a:lnTo>
                  <a:lnTo>
                    <a:pt x="756" y="1671"/>
                  </a:lnTo>
                  <a:lnTo>
                    <a:pt x="994" y="1750"/>
                  </a:lnTo>
                  <a:lnTo>
                    <a:pt x="1511" y="1830"/>
                  </a:lnTo>
                  <a:lnTo>
                    <a:pt x="1909" y="1869"/>
                  </a:lnTo>
                  <a:lnTo>
                    <a:pt x="2386" y="1830"/>
                  </a:lnTo>
                  <a:lnTo>
                    <a:pt x="2584" y="1790"/>
                  </a:lnTo>
                  <a:lnTo>
                    <a:pt x="2664" y="1472"/>
                  </a:lnTo>
                  <a:lnTo>
                    <a:pt x="2704" y="1154"/>
                  </a:lnTo>
                  <a:lnTo>
                    <a:pt x="2704" y="875"/>
                  </a:lnTo>
                  <a:lnTo>
                    <a:pt x="2664" y="597"/>
                  </a:lnTo>
                  <a:lnTo>
                    <a:pt x="2545" y="160"/>
                  </a:lnTo>
                  <a:lnTo>
                    <a:pt x="2505" y="1"/>
                  </a:lnTo>
                  <a:close/>
                </a:path>
              </a:pathLst>
            </a:custGeom>
            <a:solidFill>
              <a:srgbClr val="5B9A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73">
              <a:extLst>
                <a:ext uri="{FF2B5EF4-FFF2-40B4-BE49-F238E27FC236}">
                  <a16:creationId xmlns:a16="http://schemas.microsoft.com/office/drawing/2014/main" id="{8CE37D01-651C-65B8-BC1C-BA0143D32437}"/>
                </a:ext>
              </a:extLst>
            </p:cNvPr>
            <p:cNvSpPr/>
            <p:nvPr/>
          </p:nvSpPr>
          <p:spPr>
            <a:xfrm>
              <a:off x="1455750" y="4100450"/>
              <a:ext cx="67600" cy="46750"/>
            </a:xfrm>
            <a:custGeom>
              <a:avLst/>
              <a:gdLst/>
              <a:ahLst/>
              <a:cxnLst/>
              <a:rect l="l" t="t" r="r" b="b"/>
              <a:pathLst>
                <a:path w="2704" h="1870" fill="none" extrusionOk="0">
                  <a:moveTo>
                    <a:pt x="2505" y="1"/>
                  </a:moveTo>
                  <a:lnTo>
                    <a:pt x="2505" y="1"/>
                  </a:lnTo>
                  <a:lnTo>
                    <a:pt x="1829" y="160"/>
                  </a:lnTo>
                  <a:lnTo>
                    <a:pt x="1312" y="319"/>
                  </a:lnTo>
                  <a:lnTo>
                    <a:pt x="875" y="518"/>
                  </a:lnTo>
                  <a:lnTo>
                    <a:pt x="517" y="756"/>
                  </a:lnTo>
                  <a:lnTo>
                    <a:pt x="278" y="915"/>
                  </a:lnTo>
                  <a:lnTo>
                    <a:pt x="119" y="1074"/>
                  </a:lnTo>
                  <a:lnTo>
                    <a:pt x="0" y="1233"/>
                  </a:lnTo>
                  <a:lnTo>
                    <a:pt x="0" y="1233"/>
                  </a:lnTo>
                  <a:lnTo>
                    <a:pt x="239" y="1392"/>
                  </a:lnTo>
                  <a:lnTo>
                    <a:pt x="517" y="1551"/>
                  </a:lnTo>
                  <a:lnTo>
                    <a:pt x="756" y="1671"/>
                  </a:lnTo>
                  <a:lnTo>
                    <a:pt x="994" y="1750"/>
                  </a:lnTo>
                  <a:lnTo>
                    <a:pt x="1511" y="1830"/>
                  </a:lnTo>
                  <a:lnTo>
                    <a:pt x="1909" y="1869"/>
                  </a:lnTo>
                  <a:lnTo>
                    <a:pt x="1909" y="1869"/>
                  </a:lnTo>
                  <a:lnTo>
                    <a:pt x="2386" y="1830"/>
                  </a:lnTo>
                  <a:lnTo>
                    <a:pt x="2584" y="1790"/>
                  </a:lnTo>
                  <a:lnTo>
                    <a:pt x="2584" y="1790"/>
                  </a:lnTo>
                  <a:lnTo>
                    <a:pt x="2664" y="1472"/>
                  </a:lnTo>
                  <a:lnTo>
                    <a:pt x="2704" y="1154"/>
                  </a:lnTo>
                  <a:lnTo>
                    <a:pt x="2704" y="875"/>
                  </a:lnTo>
                  <a:lnTo>
                    <a:pt x="2664" y="597"/>
                  </a:lnTo>
                  <a:lnTo>
                    <a:pt x="2545" y="160"/>
                  </a:lnTo>
                  <a:lnTo>
                    <a:pt x="2505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2" name="Google Shape;1342;p73">
            <a:extLst>
              <a:ext uri="{FF2B5EF4-FFF2-40B4-BE49-F238E27FC236}">
                <a16:creationId xmlns:a16="http://schemas.microsoft.com/office/drawing/2014/main" id="{B846AABB-93F8-877B-FDAD-AB1B57A9EDB0}"/>
              </a:ext>
            </a:extLst>
          </p:cNvPr>
          <p:cNvGrpSpPr/>
          <p:nvPr/>
        </p:nvGrpSpPr>
        <p:grpSpPr>
          <a:xfrm rot="-1562695">
            <a:off x="6595277" y="300342"/>
            <a:ext cx="773393" cy="1533810"/>
            <a:chOff x="2815500" y="1501200"/>
            <a:chExt cx="773350" cy="1533725"/>
          </a:xfrm>
        </p:grpSpPr>
        <p:sp>
          <p:nvSpPr>
            <p:cNvPr id="1343" name="Google Shape;1343;p73">
              <a:extLst>
                <a:ext uri="{FF2B5EF4-FFF2-40B4-BE49-F238E27FC236}">
                  <a16:creationId xmlns:a16="http://schemas.microsoft.com/office/drawing/2014/main" id="{4998D603-F52B-DC22-9ABF-CDBC1505400F}"/>
                </a:ext>
              </a:extLst>
            </p:cNvPr>
            <p:cNvSpPr/>
            <p:nvPr/>
          </p:nvSpPr>
          <p:spPr>
            <a:xfrm>
              <a:off x="2905950" y="2349075"/>
              <a:ext cx="187900" cy="143150"/>
            </a:xfrm>
            <a:custGeom>
              <a:avLst/>
              <a:gdLst/>
              <a:ahLst/>
              <a:cxnLst/>
              <a:rect l="l" t="t" r="r" b="b"/>
              <a:pathLst>
                <a:path w="7516" h="5726" extrusionOk="0">
                  <a:moveTo>
                    <a:pt x="5368" y="0"/>
                  </a:moveTo>
                  <a:lnTo>
                    <a:pt x="5170" y="199"/>
                  </a:lnTo>
                  <a:lnTo>
                    <a:pt x="4891" y="358"/>
                  </a:lnTo>
                  <a:lnTo>
                    <a:pt x="4573" y="477"/>
                  </a:lnTo>
                  <a:lnTo>
                    <a:pt x="4215" y="517"/>
                  </a:lnTo>
                  <a:lnTo>
                    <a:pt x="3023" y="597"/>
                  </a:lnTo>
                  <a:lnTo>
                    <a:pt x="2903" y="597"/>
                  </a:lnTo>
                  <a:lnTo>
                    <a:pt x="2585" y="557"/>
                  </a:lnTo>
                  <a:lnTo>
                    <a:pt x="2267" y="477"/>
                  </a:lnTo>
                  <a:lnTo>
                    <a:pt x="1989" y="318"/>
                  </a:lnTo>
                  <a:lnTo>
                    <a:pt x="1750" y="159"/>
                  </a:lnTo>
                  <a:lnTo>
                    <a:pt x="1393" y="517"/>
                  </a:lnTo>
                  <a:lnTo>
                    <a:pt x="1035" y="954"/>
                  </a:lnTo>
                  <a:lnTo>
                    <a:pt x="717" y="1511"/>
                  </a:lnTo>
                  <a:lnTo>
                    <a:pt x="558" y="1829"/>
                  </a:lnTo>
                  <a:lnTo>
                    <a:pt x="399" y="2187"/>
                  </a:lnTo>
                  <a:lnTo>
                    <a:pt x="279" y="2545"/>
                  </a:lnTo>
                  <a:lnTo>
                    <a:pt x="160" y="2903"/>
                  </a:lnTo>
                  <a:lnTo>
                    <a:pt x="80" y="3340"/>
                  </a:lnTo>
                  <a:lnTo>
                    <a:pt x="41" y="3777"/>
                  </a:lnTo>
                  <a:lnTo>
                    <a:pt x="1" y="4215"/>
                  </a:lnTo>
                  <a:lnTo>
                    <a:pt x="41" y="4692"/>
                  </a:lnTo>
                  <a:lnTo>
                    <a:pt x="80" y="5209"/>
                  </a:lnTo>
                  <a:lnTo>
                    <a:pt x="200" y="5726"/>
                  </a:lnTo>
                  <a:lnTo>
                    <a:pt x="319" y="5686"/>
                  </a:lnTo>
                  <a:lnTo>
                    <a:pt x="558" y="5606"/>
                  </a:lnTo>
                  <a:lnTo>
                    <a:pt x="995" y="5368"/>
                  </a:lnTo>
                  <a:lnTo>
                    <a:pt x="1472" y="5010"/>
                  </a:lnTo>
                  <a:lnTo>
                    <a:pt x="1750" y="4771"/>
                  </a:lnTo>
                  <a:lnTo>
                    <a:pt x="2029" y="4493"/>
                  </a:lnTo>
                  <a:lnTo>
                    <a:pt x="2307" y="4175"/>
                  </a:lnTo>
                  <a:lnTo>
                    <a:pt x="2585" y="3777"/>
                  </a:lnTo>
                  <a:lnTo>
                    <a:pt x="2864" y="3340"/>
                  </a:lnTo>
                  <a:lnTo>
                    <a:pt x="3142" y="2823"/>
                  </a:lnTo>
                  <a:lnTo>
                    <a:pt x="3380" y="2266"/>
                  </a:lnTo>
                  <a:lnTo>
                    <a:pt x="3619" y="1630"/>
                  </a:lnTo>
                  <a:lnTo>
                    <a:pt x="3937" y="2227"/>
                  </a:lnTo>
                  <a:lnTo>
                    <a:pt x="4255" y="2783"/>
                  </a:lnTo>
                  <a:lnTo>
                    <a:pt x="4573" y="3221"/>
                  </a:lnTo>
                  <a:lnTo>
                    <a:pt x="4891" y="3658"/>
                  </a:lnTo>
                  <a:lnTo>
                    <a:pt x="5209" y="4016"/>
                  </a:lnTo>
                  <a:lnTo>
                    <a:pt x="5527" y="4294"/>
                  </a:lnTo>
                  <a:lnTo>
                    <a:pt x="5846" y="4533"/>
                  </a:lnTo>
                  <a:lnTo>
                    <a:pt x="6124" y="4771"/>
                  </a:lnTo>
                  <a:lnTo>
                    <a:pt x="6680" y="5050"/>
                  </a:lnTo>
                  <a:lnTo>
                    <a:pt x="7078" y="5209"/>
                  </a:lnTo>
                  <a:lnTo>
                    <a:pt x="7356" y="5288"/>
                  </a:lnTo>
                  <a:lnTo>
                    <a:pt x="7476" y="5328"/>
                  </a:lnTo>
                  <a:lnTo>
                    <a:pt x="7515" y="4811"/>
                  </a:lnTo>
                  <a:lnTo>
                    <a:pt x="7515" y="4294"/>
                  </a:lnTo>
                  <a:lnTo>
                    <a:pt x="7515" y="3817"/>
                  </a:lnTo>
                  <a:lnTo>
                    <a:pt x="7436" y="3380"/>
                  </a:lnTo>
                  <a:lnTo>
                    <a:pt x="7356" y="2982"/>
                  </a:lnTo>
                  <a:lnTo>
                    <a:pt x="7237" y="2585"/>
                  </a:lnTo>
                  <a:lnTo>
                    <a:pt x="7078" y="2227"/>
                  </a:lnTo>
                  <a:lnTo>
                    <a:pt x="6919" y="1869"/>
                  </a:lnTo>
                  <a:lnTo>
                    <a:pt x="6561" y="1273"/>
                  </a:lnTo>
                  <a:lnTo>
                    <a:pt x="6164" y="756"/>
                  </a:lnTo>
                  <a:lnTo>
                    <a:pt x="5766" y="318"/>
                  </a:lnTo>
                  <a:lnTo>
                    <a:pt x="5368" y="0"/>
                  </a:lnTo>
                  <a:close/>
                </a:path>
              </a:pathLst>
            </a:custGeom>
            <a:solidFill>
              <a:srgbClr val="5E73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73">
              <a:extLst>
                <a:ext uri="{FF2B5EF4-FFF2-40B4-BE49-F238E27FC236}">
                  <a16:creationId xmlns:a16="http://schemas.microsoft.com/office/drawing/2014/main" id="{09B587CD-333A-CC48-E3D8-62B25217216E}"/>
                </a:ext>
              </a:extLst>
            </p:cNvPr>
            <p:cNvSpPr/>
            <p:nvPr/>
          </p:nvSpPr>
          <p:spPr>
            <a:xfrm>
              <a:off x="2905950" y="2349075"/>
              <a:ext cx="187900" cy="143150"/>
            </a:xfrm>
            <a:custGeom>
              <a:avLst/>
              <a:gdLst/>
              <a:ahLst/>
              <a:cxnLst/>
              <a:rect l="l" t="t" r="r" b="b"/>
              <a:pathLst>
                <a:path w="7516" h="5726" fill="none" extrusionOk="0">
                  <a:moveTo>
                    <a:pt x="5368" y="0"/>
                  </a:moveTo>
                  <a:lnTo>
                    <a:pt x="5368" y="0"/>
                  </a:lnTo>
                  <a:lnTo>
                    <a:pt x="5170" y="199"/>
                  </a:lnTo>
                  <a:lnTo>
                    <a:pt x="4891" y="358"/>
                  </a:lnTo>
                  <a:lnTo>
                    <a:pt x="4573" y="477"/>
                  </a:lnTo>
                  <a:lnTo>
                    <a:pt x="4215" y="517"/>
                  </a:lnTo>
                  <a:lnTo>
                    <a:pt x="3023" y="597"/>
                  </a:lnTo>
                  <a:lnTo>
                    <a:pt x="3023" y="597"/>
                  </a:lnTo>
                  <a:lnTo>
                    <a:pt x="2903" y="597"/>
                  </a:lnTo>
                  <a:lnTo>
                    <a:pt x="2903" y="597"/>
                  </a:lnTo>
                  <a:lnTo>
                    <a:pt x="2585" y="557"/>
                  </a:lnTo>
                  <a:lnTo>
                    <a:pt x="2267" y="477"/>
                  </a:lnTo>
                  <a:lnTo>
                    <a:pt x="1989" y="318"/>
                  </a:lnTo>
                  <a:lnTo>
                    <a:pt x="1750" y="159"/>
                  </a:lnTo>
                  <a:lnTo>
                    <a:pt x="1750" y="159"/>
                  </a:lnTo>
                  <a:lnTo>
                    <a:pt x="1393" y="517"/>
                  </a:lnTo>
                  <a:lnTo>
                    <a:pt x="1035" y="954"/>
                  </a:lnTo>
                  <a:lnTo>
                    <a:pt x="717" y="1511"/>
                  </a:lnTo>
                  <a:lnTo>
                    <a:pt x="558" y="1829"/>
                  </a:lnTo>
                  <a:lnTo>
                    <a:pt x="399" y="2187"/>
                  </a:lnTo>
                  <a:lnTo>
                    <a:pt x="279" y="2545"/>
                  </a:lnTo>
                  <a:lnTo>
                    <a:pt x="160" y="2903"/>
                  </a:lnTo>
                  <a:lnTo>
                    <a:pt x="80" y="3340"/>
                  </a:lnTo>
                  <a:lnTo>
                    <a:pt x="41" y="3777"/>
                  </a:lnTo>
                  <a:lnTo>
                    <a:pt x="1" y="4215"/>
                  </a:lnTo>
                  <a:lnTo>
                    <a:pt x="41" y="4692"/>
                  </a:lnTo>
                  <a:lnTo>
                    <a:pt x="80" y="5209"/>
                  </a:lnTo>
                  <a:lnTo>
                    <a:pt x="200" y="5726"/>
                  </a:lnTo>
                  <a:lnTo>
                    <a:pt x="200" y="5726"/>
                  </a:lnTo>
                  <a:lnTo>
                    <a:pt x="319" y="5686"/>
                  </a:lnTo>
                  <a:lnTo>
                    <a:pt x="558" y="5606"/>
                  </a:lnTo>
                  <a:lnTo>
                    <a:pt x="995" y="5368"/>
                  </a:lnTo>
                  <a:lnTo>
                    <a:pt x="1472" y="5010"/>
                  </a:lnTo>
                  <a:lnTo>
                    <a:pt x="1750" y="4771"/>
                  </a:lnTo>
                  <a:lnTo>
                    <a:pt x="2029" y="4493"/>
                  </a:lnTo>
                  <a:lnTo>
                    <a:pt x="2307" y="4175"/>
                  </a:lnTo>
                  <a:lnTo>
                    <a:pt x="2585" y="3777"/>
                  </a:lnTo>
                  <a:lnTo>
                    <a:pt x="2864" y="3340"/>
                  </a:lnTo>
                  <a:lnTo>
                    <a:pt x="3142" y="2823"/>
                  </a:lnTo>
                  <a:lnTo>
                    <a:pt x="3380" y="2266"/>
                  </a:lnTo>
                  <a:lnTo>
                    <a:pt x="3619" y="1630"/>
                  </a:lnTo>
                  <a:lnTo>
                    <a:pt x="3619" y="1630"/>
                  </a:lnTo>
                  <a:lnTo>
                    <a:pt x="3937" y="2227"/>
                  </a:lnTo>
                  <a:lnTo>
                    <a:pt x="4255" y="2783"/>
                  </a:lnTo>
                  <a:lnTo>
                    <a:pt x="4573" y="3221"/>
                  </a:lnTo>
                  <a:lnTo>
                    <a:pt x="4891" y="3658"/>
                  </a:lnTo>
                  <a:lnTo>
                    <a:pt x="5209" y="4016"/>
                  </a:lnTo>
                  <a:lnTo>
                    <a:pt x="5527" y="4294"/>
                  </a:lnTo>
                  <a:lnTo>
                    <a:pt x="5846" y="4533"/>
                  </a:lnTo>
                  <a:lnTo>
                    <a:pt x="6124" y="4771"/>
                  </a:lnTo>
                  <a:lnTo>
                    <a:pt x="6680" y="5050"/>
                  </a:lnTo>
                  <a:lnTo>
                    <a:pt x="7078" y="5209"/>
                  </a:lnTo>
                  <a:lnTo>
                    <a:pt x="7356" y="5288"/>
                  </a:lnTo>
                  <a:lnTo>
                    <a:pt x="7476" y="5328"/>
                  </a:lnTo>
                  <a:lnTo>
                    <a:pt x="7476" y="5328"/>
                  </a:lnTo>
                  <a:lnTo>
                    <a:pt x="7515" y="4811"/>
                  </a:lnTo>
                  <a:lnTo>
                    <a:pt x="7515" y="4294"/>
                  </a:lnTo>
                  <a:lnTo>
                    <a:pt x="7515" y="3817"/>
                  </a:lnTo>
                  <a:lnTo>
                    <a:pt x="7436" y="3380"/>
                  </a:lnTo>
                  <a:lnTo>
                    <a:pt x="7356" y="2982"/>
                  </a:lnTo>
                  <a:lnTo>
                    <a:pt x="7237" y="2585"/>
                  </a:lnTo>
                  <a:lnTo>
                    <a:pt x="7078" y="2227"/>
                  </a:lnTo>
                  <a:lnTo>
                    <a:pt x="6919" y="1869"/>
                  </a:lnTo>
                  <a:lnTo>
                    <a:pt x="6561" y="1273"/>
                  </a:lnTo>
                  <a:lnTo>
                    <a:pt x="6164" y="756"/>
                  </a:lnTo>
                  <a:lnTo>
                    <a:pt x="5766" y="318"/>
                  </a:lnTo>
                  <a:lnTo>
                    <a:pt x="536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73">
              <a:extLst>
                <a:ext uri="{FF2B5EF4-FFF2-40B4-BE49-F238E27FC236}">
                  <a16:creationId xmlns:a16="http://schemas.microsoft.com/office/drawing/2014/main" id="{325A3D7C-E265-E656-D8AC-35E61A10D892}"/>
                </a:ext>
              </a:extLst>
            </p:cNvPr>
            <p:cNvSpPr/>
            <p:nvPr/>
          </p:nvSpPr>
          <p:spPr>
            <a:xfrm>
              <a:off x="2893050" y="2007150"/>
              <a:ext cx="172975" cy="356850"/>
            </a:xfrm>
            <a:custGeom>
              <a:avLst/>
              <a:gdLst/>
              <a:ahLst/>
              <a:cxnLst/>
              <a:rect l="l" t="t" r="r" b="b"/>
              <a:pathLst>
                <a:path w="6919" h="14274" extrusionOk="0">
                  <a:moveTo>
                    <a:pt x="2147" y="3658"/>
                  </a:moveTo>
                  <a:lnTo>
                    <a:pt x="2346" y="3698"/>
                  </a:lnTo>
                  <a:lnTo>
                    <a:pt x="2505" y="3777"/>
                  </a:lnTo>
                  <a:lnTo>
                    <a:pt x="2624" y="3936"/>
                  </a:lnTo>
                  <a:lnTo>
                    <a:pt x="2664" y="4135"/>
                  </a:lnTo>
                  <a:lnTo>
                    <a:pt x="2624" y="4374"/>
                  </a:lnTo>
                  <a:lnTo>
                    <a:pt x="2545" y="4533"/>
                  </a:lnTo>
                  <a:lnTo>
                    <a:pt x="2346" y="4652"/>
                  </a:lnTo>
                  <a:lnTo>
                    <a:pt x="2147" y="4692"/>
                  </a:lnTo>
                  <a:lnTo>
                    <a:pt x="1948" y="4652"/>
                  </a:lnTo>
                  <a:lnTo>
                    <a:pt x="1749" y="4572"/>
                  </a:lnTo>
                  <a:lnTo>
                    <a:pt x="1670" y="4413"/>
                  </a:lnTo>
                  <a:lnTo>
                    <a:pt x="1590" y="4215"/>
                  </a:lnTo>
                  <a:lnTo>
                    <a:pt x="1630" y="4016"/>
                  </a:lnTo>
                  <a:lnTo>
                    <a:pt x="1749" y="3817"/>
                  </a:lnTo>
                  <a:lnTo>
                    <a:pt x="1909" y="3698"/>
                  </a:lnTo>
                  <a:lnTo>
                    <a:pt x="2107" y="3658"/>
                  </a:lnTo>
                  <a:close/>
                  <a:moveTo>
                    <a:pt x="4135" y="6878"/>
                  </a:moveTo>
                  <a:lnTo>
                    <a:pt x="4294" y="7117"/>
                  </a:lnTo>
                  <a:lnTo>
                    <a:pt x="4453" y="7395"/>
                  </a:lnTo>
                  <a:lnTo>
                    <a:pt x="4652" y="7753"/>
                  </a:lnTo>
                  <a:lnTo>
                    <a:pt x="4811" y="8190"/>
                  </a:lnTo>
                  <a:lnTo>
                    <a:pt x="4930" y="8707"/>
                  </a:lnTo>
                  <a:lnTo>
                    <a:pt x="4970" y="8986"/>
                  </a:lnTo>
                  <a:lnTo>
                    <a:pt x="4970" y="9264"/>
                  </a:lnTo>
                  <a:lnTo>
                    <a:pt x="4970" y="9582"/>
                  </a:lnTo>
                  <a:lnTo>
                    <a:pt x="4930" y="9900"/>
                  </a:lnTo>
                  <a:lnTo>
                    <a:pt x="4692" y="9860"/>
                  </a:lnTo>
                  <a:lnTo>
                    <a:pt x="4453" y="9781"/>
                  </a:lnTo>
                  <a:lnTo>
                    <a:pt x="4135" y="9622"/>
                  </a:lnTo>
                  <a:lnTo>
                    <a:pt x="3737" y="9383"/>
                  </a:lnTo>
                  <a:lnTo>
                    <a:pt x="3300" y="9025"/>
                  </a:lnTo>
                  <a:lnTo>
                    <a:pt x="2823" y="8548"/>
                  </a:lnTo>
                  <a:lnTo>
                    <a:pt x="2306" y="7912"/>
                  </a:lnTo>
                  <a:lnTo>
                    <a:pt x="2465" y="7793"/>
                  </a:lnTo>
                  <a:lnTo>
                    <a:pt x="2823" y="7475"/>
                  </a:lnTo>
                  <a:lnTo>
                    <a:pt x="3101" y="7276"/>
                  </a:lnTo>
                  <a:lnTo>
                    <a:pt x="3380" y="7117"/>
                  </a:lnTo>
                  <a:lnTo>
                    <a:pt x="3737" y="6958"/>
                  </a:lnTo>
                  <a:lnTo>
                    <a:pt x="4135" y="6878"/>
                  </a:lnTo>
                  <a:close/>
                  <a:moveTo>
                    <a:pt x="2704" y="0"/>
                  </a:moveTo>
                  <a:lnTo>
                    <a:pt x="2505" y="40"/>
                  </a:lnTo>
                  <a:lnTo>
                    <a:pt x="2306" y="119"/>
                  </a:lnTo>
                  <a:lnTo>
                    <a:pt x="2107" y="199"/>
                  </a:lnTo>
                  <a:lnTo>
                    <a:pt x="1909" y="318"/>
                  </a:lnTo>
                  <a:lnTo>
                    <a:pt x="1749" y="437"/>
                  </a:lnTo>
                  <a:lnTo>
                    <a:pt x="1590" y="596"/>
                  </a:lnTo>
                  <a:lnTo>
                    <a:pt x="1471" y="795"/>
                  </a:lnTo>
                  <a:lnTo>
                    <a:pt x="1193" y="1312"/>
                  </a:lnTo>
                  <a:lnTo>
                    <a:pt x="954" y="1829"/>
                  </a:lnTo>
                  <a:lnTo>
                    <a:pt x="755" y="2346"/>
                  </a:lnTo>
                  <a:lnTo>
                    <a:pt x="557" y="2863"/>
                  </a:lnTo>
                  <a:lnTo>
                    <a:pt x="398" y="3340"/>
                  </a:lnTo>
                  <a:lnTo>
                    <a:pt x="278" y="3857"/>
                  </a:lnTo>
                  <a:lnTo>
                    <a:pt x="80" y="4851"/>
                  </a:lnTo>
                  <a:lnTo>
                    <a:pt x="0" y="5805"/>
                  </a:lnTo>
                  <a:lnTo>
                    <a:pt x="0" y="6719"/>
                  </a:lnTo>
                  <a:lnTo>
                    <a:pt x="40" y="7634"/>
                  </a:lnTo>
                  <a:lnTo>
                    <a:pt x="159" y="8509"/>
                  </a:lnTo>
                  <a:lnTo>
                    <a:pt x="318" y="9343"/>
                  </a:lnTo>
                  <a:lnTo>
                    <a:pt x="517" y="10099"/>
                  </a:lnTo>
                  <a:lnTo>
                    <a:pt x="755" y="10815"/>
                  </a:lnTo>
                  <a:lnTo>
                    <a:pt x="1034" y="11490"/>
                  </a:lnTo>
                  <a:lnTo>
                    <a:pt x="1272" y="12127"/>
                  </a:lnTo>
                  <a:lnTo>
                    <a:pt x="1551" y="12643"/>
                  </a:lnTo>
                  <a:lnTo>
                    <a:pt x="2028" y="13518"/>
                  </a:lnTo>
                  <a:lnTo>
                    <a:pt x="2147" y="13677"/>
                  </a:lnTo>
                  <a:lnTo>
                    <a:pt x="2266" y="13836"/>
                  </a:lnTo>
                  <a:lnTo>
                    <a:pt x="2505" y="13995"/>
                  </a:lnTo>
                  <a:lnTo>
                    <a:pt x="2783" y="14154"/>
                  </a:lnTo>
                  <a:lnTo>
                    <a:pt x="3101" y="14234"/>
                  </a:lnTo>
                  <a:lnTo>
                    <a:pt x="3419" y="14274"/>
                  </a:lnTo>
                  <a:lnTo>
                    <a:pt x="3539" y="14274"/>
                  </a:lnTo>
                  <a:lnTo>
                    <a:pt x="4731" y="14194"/>
                  </a:lnTo>
                  <a:lnTo>
                    <a:pt x="5089" y="14154"/>
                  </a:lnTo>
                  <a:lnTo>
                    <a:pt x="5407" y="14035"/>
                  </a:lnTo>
                  <a:lnTo>
                    <a:pt x="5686" y="13876"/>
                  </a:lnTo>
                  <a:lnTo>
                    <a:pt x="5884" y="13677"/>
                  </a:lnTo>
                  <a:lnTo>
                    <a:pt x="6083" y="13399"/>
                  </a:lnTo>
                  <a:lnTo>
                    <a:pt x="6203" y="13121"/>
                  </a:lnTo>
                  <a:lnTo>
                    <a:pt x="6481" y="12047"/>
                  </a:lnTo>
                  <a:lnTo>
                    <a:pt x="6600" y="11411"/>
                  </a:lnTo>
                  <a:lnTo>
                    <a:pt x="6719" y="10695"/>
                  </a:lnTo>
                  <a:lnTo>
                    <a:pt x="6799" y="9940"/>
                  </a:lnTo>
                  <a:lnTo>
                    <a:pt x="6878" y="9145"/>
                  </a:lnTo>
                  <a:lnTo>
                    <a:pt x="6918" y="8310"/>
                  </a:lnTo>
                  <a:lnTo>
                    <a:pt x="6878" y="7435"/>
                  </a:lnTo>
                  <a:lnTo>
                    <a:pt x="6799" y="6560"/>
                  </a:lnTo>
                  <a:lnTo>
                    <a:pt x="6680" y="5646"/>
                  </a:lnTo>
                  <a:lnTo>
                    <a:pt x="6481" y="4771"/>
                  </a:lnTo>
                  <a:lnTo>
                    <a:pt x="6203" y="3857"/>
                  </a:lnTo>
                  <a:lnTo>
                    <a:pt x="5845" y="2982"/>
                  </a:lnTo>
                  <a:lnTo>
                    <a:pt x="5606" y="2545"/>
                  </a:lnTo>
                  <a:lnTo>
                    <a:pt x="5368" y="2107"/>
                  </a:lnTo>
                  <a:lnTo>
                    <a:pt x="5089" y="1710"/>
                  </a:lnTo>
                  <a:lnTo>
                    <a:pt x="4811" y="1272"/>
                  </a:lnTo>
                  <a:lnTo>
                    <a:pt x="4493" y="875"/>
                  </a:lnTo>
                  <a:lnTo>
                    <a:pt x="4135" y="477"/>
                  </a:lnTo>
                  <a:lnTo>
                    <a:pt x="3857" y="278"/>
                  </a:lnTo>
                  <a:lnTo>
                    <a:pt x="3578" y="119"/>
                  </a:lnTo>
                  <a:lnTo>
                    <a:pt x="3260" y="40"/>
                  </a:lnTo>
                  <a:lnTo>
                    <a:pt x="2942" y="0"/>
                  </a:lnTo>
                  <a:close/>
                </a:path>
              </a:pathLst>
            </a:custGeom>
            <a:solidFill>
              <a:srgbClr val="6565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73">
              <a:extLst>
                <a:ext uri="{FF2B5EF4-FFF2-40B4-BE49-F238E27FC236}">
                  <a16:creationId xmlns:a16="http://schemas.microsoft.com/office/drawing/2014/main" id="{C39774B1-6F36-B42A-02BA-40A330344711}"/>
                </a:ext>
              </a:extLst>
            </p:cNvPr>
            <p:cNvSpPr/>
            <p:nvPr/>
          </p:nvSpPr>
          <p:spPr>
            <a:xfrm>
              <a:off x="2950700" y="2179100"/>
              <a:ext cx="66600" cy="75575"/>
            </a:xfrm>
            <a:custGeom>
              <a:avLst/>
              <a:gdLst/>
              <a:ahLst/>
              <a:cxnLst/>
              <a:rect l="l" t="t" r="r" b="b"/>
              <a:pathLst>
                <a:path w="2664" h="3023" fill="none" extrusionOk="0">
                  <a:moveTo>
                    <a:pt x="2624" y="3022"/>
                  </a:moveTo>
                  <a:lnTo>
                    <a:pt x="2624" y="3022"/>
                  </a:lnTo>
                  <a:lnTo>
                    <a:pt x="2386" y="2982"/>
                  </a:lnTo>
                  <a:lnTo>
                    <a:pt x="2147" y="2903"/>
                  </a:lnTo>
                  <a:lnTo>
                    <a:pt x="1829" y="2744"/>
                  </a:lnTo>
                  <a:lnTo>
                    <a:pt x="1431" y="2505"/>
                  </a:lnTo>
                  <a:lnTo>
                    <a:pt x="994" y="2147"/>
                  </a:lnTo>
                  <a:lnTo>
                    <a:pt x="517" y="1670"/>
                  </a:lnTo>
                  <a:lnTo>
                    <a:pt x="0" y="1034"/>
                  </a:lnTo>
                  <a:lnTo>
                    <a:pt x="0" y="1034"/>
                  </a:lnTo>
                  <a:lnTo>
                    <a:pt x="159" y="915"/>
                  </a:lnTo>
                  <a:lnTo>
                    <a:pt x="517" y="597"/>
                  </a:lnTo>
                  <a:lnTo>
                    <a:pt x="795" y="398"/>
                  </a:lnTo>
                  <a:lnTo>
                    <a:pt x="1074" y="239"/>
                  </a:lnTo>
                  <a:lnTo>
                    <a:pt x="1431" y="80"/>
                  </a:lnTo>
                  <a:lnTo>
                    <a:pt x="1829" y="0"/>
                  </a:lnTo>
                  <a:lnTo>
                    <a:pt x="1829" y="0"/>
                  </a:lnTo>
                  <a:lnTo>
                    <a:pt x="1988" y="239"/>
                  </a:lnTo>
                  <a:lnTo>
                    <a:pt x="2147" y="517"/>
                  </a:lnTo>
                  <a:lnTo>
                    <a:pt x="2346" y="875"/>
                  </a:lnTo>
                  <a:lnTo>
                    <a:pt x="2505" y="1312"/>
                  </a:lnTo>
                  <a:lnTo>
                    <a:pt x="2624" y="1829"/>
                  </a:lnTo>
                  <a:lnTo>
                    <a:pt x="2664" y="2108"/>
                  </a:lnTo>
                  <a:lnTo>
                    <a:pt x="2664" y="2386"/>
                  </a:lnTo>
                  <a:lnTo>
                    <a:pt x="2664" y="2704"/>
                  </a:lnTo>
                  <a:lnTo>
                    <a:pt x="2624" y="302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73">
              <a:extLst>
                <a:ext uri="{FF2B5EF4-FFF2-40B4-BE49-F238E27FC236}">
                  <a16:creationId xmlns:a16="http://schemas.microsoft.com/office/drawing/2014/main" id="{E24A23C9-3C8B-4095-E7EF-41276DAB2F7C}"/>
                </a:ext>
              </a:extLst>
            </p:cNvPr>
            <p:cNvSpPr/>
            <p:nvPr/>
          </p:nvSpPr>
          <p:spPr>
            <a:xfrm>
              <a:off x="2932800" y="2098575"/>
              <a:ext cx="26850" cy="25875"/>
            </a:xfrm>
            <a:custGeom>
              <a:avLst/>
              <a:gdLst/>
              <a:ahLst/>
              <a:cxnLst/>
              <a:rect l="l" t="t" r="r" b="b"/>
              <a:pathLst>
                <a:path w="1074" h="1035" fill="none" extrusionOk="0">
                  <a:moveTo>
                    <a:pt x="557" y="1035"/>
                  </a:moveTo>
                  <a:lnTo>
                    <a:pt x="557" y="1035"/>
                  </a:lnTo>
                  <a:lnTo>
                    <a:pt x="358" y="995"/>
                  </a:lnTo>
                  <a:lnTo>
                    <a:pt x="159" y="915"/>
                  </a:lnTo>
                  <a:lnTo>
                    <a:pt x="80" y="756"/>
                  </a:lnTo>
                  <a:lnTo>
                    <a:pt x="0" y="558"/>
                  </a:lnTo>
                  <a:lnTo>
                    <a:pt x="0" y="558"/>
                  </a:lnTo>
                  <a:lnTo>
                    <a:pt x="40" y="359"/>
                  </a:lnTo>
                  <a:lnTo>
                    <a:pt x="159" y="160"/>
                  </a:lnTo>
                  <a:lnTo>
                    <a:pt x="319" y="41"/>
                  </a:lnTo>
                  <a:lnTo>
                    <a:pt x="517" y="1"/>
                  </a:lnTo>
                  <a:lnTo>
                    <a:pt x="517" y="1"/>
                  </a:lnTo>
                  <a:lnTo>
                    <a:pt x="557" y="1"/>
                  </a:lnTo>
                  <a:lnTo>
                    <a:pt x="557" y="1"/>
                  </a:lnTo>
                  <a:lnTo>
                    <a:pt x="756" y="41"/>
                  </a:lnTo>
                  <a:lnTo>
                    <a:pt x="915" y="120"/>
                  </a:lnTo>
                  <a:lnTo>
                    <a:pt x="1034" y="279"/>
                  </a:lnTo>
                  <a:lnTo>
                    <a:pt x="1074" y="478"/>
                  </a:lnTo>
                  <a:lnTo>
                    <a:pt x="1074" y="478"/>
                  </a:lnTo>
                  <a:lnTo>
                    <a:pt x="1034" y="717"/>
                  </a:lnTo>
                  <a:lnTo>
                    <a:pt x="955" y="876"/>
                  </a:lnTo>
                  <a:lnTo>
                    <a:pt x="756" y="995"/>
                  </a:lnTo>
                  <a:lnTo>
                    <a:pt x="557" y="1035"/>
                  </a:lnTo>
                  <a:lnTo>
                    <a:pt x="557" y="1035"/>
                  </a:lnTo>
                  <a:lnTo>
                    <a:pt x="557" y="103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73">
              <a:extLst>
                <a:ext uri="{FF2B5EF4-FFF2-40B4-BE49-F238E27FC236}">
                  <a16:creationId xmlns:a16="http://schemas.microsoft.com/office/drawing/2014/main" id="{4A4FF301-CFE6-4880-5408-254E555C7806}"/>
                </a:ext>
              </a:extLst>
            </p:cNvPr>
            <p:cNvSpPr/>
            <p:nvPr/>
          </p:nvSpPr>
          <p:spPr>
            <a:xfrm>
              <a:off x="2893050" y="2007150"/>
              <a:ext cx="172975" cy="356850"/>
            </a:xfrm>
            <a:custGeom>
              <a:avLst/>
              <a:gdLst/>
              <a:ahLst/>
              <a:cxnLst/>
              <a:rect l="l" t="t" r="r" b="b"/>
              <a:pathLst>
                <a:path w="6919" h="14274" fill="none" extrusionOk="0">
                  <a:moveTo>
                    <a:pt x="2942" y="0"/>
                  </a:moveTo>
                  <a:lnTo>
                    <a:pt x="2942" y="0"/>
                  </a:lnTo>
                  <a:lnTo>
                    <a:pt x="2704" y="0"/>
                  </a:lnTo>
                  <a:lnTo>
                    <a:pt x="2505" y="40"/>
                  </a:lnTo>
                  <a:lnTo>
                    <a:pt x="2306" y="119"/>
                  </a:lnTo>
                  <a:lnTo>
                    <a:pt x="2107" y="199"/>
                  </a:lnTo>
                  <a:lnTo>
                    <a:pt x="1909" y="318"/>
                  </a:lnTo>
                  <a:lnTo>
                    <a:pt x="1749" y="437"/>
                  </a:lnTo>
                  <a:lnTo>
                    <a:pt x="1590" y="596"/>
                  </a:lnTo>
                  <a:lnTo>
                    <a:pt x="1471" y="795"/>
                  </a:lnTo>
                  <a:lnTo>
                    <a:pt x="1471" y="795"/>
                  </a:lnTo>
                  <a:lnTo>
                    <a:pt x="1193" y="1312"/>
                  </a:lnTo>
                  <a:lnTo>
                    <a:pt x="954" y="1829"/>
                  </a:lnTo>
                  <a:lnTo>
                    <a:pt x="755" y="2346"/>
                  </a:lnTo>
                  <a:lnTo>
                    <a:pt x="557" y="2863"/>
                  </a:lnTo>
                  <a:lnTo>
                    <a:pt x="398" y="3340"/>
                  </a:lnTo>
                  <a:lnTo>
                    <a:pt x="278" y="3857"/>
                  </a:lnTo>
                  <a:lnTo>
                    <a:pt x="80" y="4851"/>
                  </a:lnTo>
                  <a:lnTo>
                    <a:pt x="0" y="5805"/>
                  </a:lnTo>
                  <a:lnTo>
                    <a:pt x="0" y="6719"/>
                  </a:lnTo>
                  <a:lnTo>
                    <a:pt x="40" y="7634"/>
                  </a:lnTo>
                  <a:lnTo>
                    <a:pt x="159" y="8509"/>
                  </a:lnTo>
                  <a:lnTo>
                    <a:pt x="318" y="9343"/>
                  </a:lnTo>
                  <a:lnTo>
                    <a:pt x="517" y="10099"/>
                  </a:lnTo>
                  <a:lnTo>
                    <a:pt x="755" y="10815"/>
                  </a:lnTo>
                  <a:lnTo>
                    <a:pt x="1034" y="11490"/>
                  </a:lnTo>
                  <a:lnTo>
                    <a:pt x="1272" y="12127"/>
                  </a:lnTo>
                  <a:lnTo>
                    <a:pt x="1551" y="12643"/>
                  </a:lnTo>
                  <a:lnTo>
                    <a:pt x="2028" y="13518"/>
                  </a:lnTo>
                  <a:lnTo>
                    <a:pt x="2028" y="13518"/>
                  </a:lnTo>
                  <a:lnTo>
                    <a:pt x="2147" y="13677"/>
                  </a:lnTo>
                  <a:lnTo>
                    <a:pt x="2266" y="13836"/>
                  </a:lnTo>
                  <a:lnTo>
                    <a:pt x="2266" y="13836"/>
                  </a:lnTo>
                  <a:lnTo>
                    <a:pt x="2505" y="13995"/>
                  </a:lnTo>
                  <a:lnTo>
                    <a:pt x="2783" y="14154"/>
                  </a:lnTo>
                  <a:lnTo>
                    <a:pt x="3101" y="14234"/>
                  </a:lnTo>
                  <a:lnTo>
                    <a:pt x="3419" y="14274"/>
                  </a:lnTo>
                  <a:lnTo>
                    <a:pt x="3419" y="14274"/>
                  </a:lnTo>
                  <a:lnTo>
                    <a:pt x="3539" y="14274"/>
                  </a:lnTo>
                  <a:lnTo>
                    <a:pt x="4731" y="14194"/>
                  </a:lnTo>
                  <a:lnTo>
                    <a:pt x="4731" y="14194"/>
                  </a:lnTo>
                  <a:lnTo>
                    <a:pt x="5089" y="14154"/>
                  </a:lnTo>
                  <a:lnTo>
                    <a:pt x="5407" y="14035"/>
                  </a:lnTo>
                  <a:lnTo>
                    <a:pt x="5686" y="13876"/>
                  </a:lnTo>
                  <a:lnTo>
                    <a:pt x="5884" y="13677"/>
                  </a:lnTo>
                  <a:lnTo>
                    <a:pt x="5884" y="13677"/>
                  </a:lnTo>
                  <a:lnTo>
                    <a:pt x="6083" y="13399"/>
                  </a:lnTo>
                  <a:lnTo>
                    <a:pt x="6203" y="13121"/>
                  </a:lnTo>
                  <a:lnTo>
                    <a:pt x="6203" y="13121"/>
                  </a:lnTo>
                  <a:lnTo>
                    <a:pt x="6481" y="12047"/>
                  </a:lnTo>
                  <a:lnTo>
                    <a:pt x="6600" y="11411"/>
                  </a:lnTo>
                  <a:lnTo>
                    <a:pt x="6719" y="10695"/>
                  </a:lnTo>
                  <a:lnTo>
                    <a:pt x="6799" y="9940"/>
                  </a:lnTo>
                  <a:lnTo>
                    <a:pt x="6878" y="9145"/>
                  </a:lnTo>
                  <a:lnTo>
                    <a:pt x="6918" y="8310"/>
                  </a:lnTo>
                  <a:lnTo>
                    <a:pt x="6878" y="7435"/>
                  </a:lnTo>
                  <a:lnTo>
                    <a:pt x="6799" y="6560"/>
                  </a:lnTo>
                  <a:lnTo>
                    <a:pt x="6680" y="5646"/>
                  </a:lnTo>
                  <a:lnTo>
                    <a:pt x="6481" y="4771"/>
                  </a:lnTo>
                  <a:lnTo>
                    <a:pt x="6203" y="3857"/>
                  </a:lnTo>
                  <a:lnTo>
                    <a:pt x="5845" y="2982"/>
                  </a:lnTo>
                  <a:lnTo>
                    <a:pt x="5606" y="2545"/>
                  </a:lnTo>
                  <a:lnTo>
                    <a:pt x="5368" y="2107"/>
                  </a:lnTo>
                  <a:lnTo>
                    <a:pt x="5089" y="1710"/>
                  </a:lnTo>
                  <a:lnTo>
                    <a:pt x="4811" y="1272"/>
                  </a:lnTo>
                  <a:lnTo>
                    <a:pt x="4493" y="875"/>
                  </a:lnTo>
                  <a:lnTo>
                    <a:pt x="4135" y="477"/>
                  </a:lnTo>
                  <a:lnTo>
                    <a:pt x="4135" y="477"/>
                  </a:lnTo>
                  <a:lnTo>
                    <a:pt x="3857" y="278"/>
                  </a:lnTo>
                  <a:lnTo>
                    <a:pt x="3578" y="119"/>
                  </a:lnTo>
                  <a:lnTo>
                    <a:pt x="3260" y="40"/>
                  </a:lnTo>
                  <a:lnTo>
                    <a:pt x="2942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73">
              <a:extLst>
                <a:ext uri="{FF2B5EF4-FFF2-40B4-BE49-F238E27FC236}">
                  <a16:creationId xmlns:a16="http://schemas.microsoft.com/office/drawing/2014/main" id="{1BF12CF9-C4EB-13C2-84F0-1D2DA346DE13}"/>
                </a:ext>
              </a:extLst>
            </p:cNvPr>
            <p:cNvSpPr/>
            <p:nvPr/>
          </p:nvSpPr>
          <p:spPr>
            <a:xfrm>
              <a:off x="2932800" y="2098575"/>
              <a:ext cx="26850" cy="25875"/>
            </a:xfrm>
            <a:custGeom>
              <a:avLst/>
              <a:gdLst/>
              <a:ahLst/>
              <a:cxnLst/>
              <a:rect l="l" t="t" r="r" b="b"/>
              <a:pathLst>
                <a:path w="1074" h="1035" extrusionOk="0">
                  <a:moveTo>
                    <a:pt x="517" y="1"/>
                  </a:moveTo>
                  <a:lnTo>
                    <a:pt x="319" y="41"/>
                  </a:lnTo>
                  <a:lnTo>
                    <a:pt x="159" y="160"/>
                  </a:lnTo>
                  <a:lnTo>
                    <a:pt x="40" y="359"/>
                  </a:lnTo>
                  <a:lnTo>
                    <a:pt x="0" y="558"/>
                  </a:lnTo>
                  <a:lnTo>
                    <a:pt x="80" y="756"/>
                  </a:lnTo>
                  <a:lnTo>
                    <a:pt x="159" y="915"/>
                  </a:lnTo>
                  <a:lnTo>
                    <a:pt x="358" y="995"/>
                  </a:lnTo>
                  <a:lnTo>
                    <a:pt x="557" y="1035"/>
                  </a:lnTo>
                  <a:lnTo>
                    <a:pt x="756" y="995"/>
                  </a:lnTo>
                  <a:lnTo>
                    <a:pt x="955" y="876"/>
                  </a:lnTo>
                  <a:lnTo>
                    <a:pt x="1034" y="717"/>
                  </a:lnTo>
                  <a:lnTo>
                    <a:pt x="1074" y="478"/>
                  </a:lnTo>
                  <a:lnTo>
                    <a:pt x="1034" y="279"/>
                  </a:lnTo>
                  <a:lnTo>
                    <a:pt x="915" y="120"/>
                  </a:lnTo>
                  <a:lnTo>
                    <a:pt x="756" y="41"/>
                  </a:lnTo>
                  <a:lnTo>
                    <a:pt x="557" y="1"/>
                  </a:lnTo>
                  <a:close/>
                </a:path>
              </a:pathLst>
            </a:custGeom>
            <a:solidFill>
              <a:srgbClr val="4D56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73">
              <a:extLst>
                <a:ext uri="{FF2B5EF4-FFF2-40B4-BE49-F238E27FC236}">
                  <a16:creationId xmlns:a16="http://schemas.microsoft.com/office/drawing/2014/main" id="{9D4266E6-3CDD-880F-5112-63DBC59ADA06}"/>
                </a:ext>
              </a:extLst>
            </p:cNvPr>
            <p:cNvSpPr/>
            <p:nvPr/>
          </p:nvSpPr>
          <p:spPr>
            <a:xfrm>
              <a:off x="2932800" y="2098575"/>
              <a:ext cx="26850" cy="25875"/>
            </a:xfrm>
            <a:custGeom>
              <a:avLst/>
              <a:gdLst/>
              <a:ahLst/>
              <a:cxnLst/>
              <a:rect l="l" t="t" r="r" b="b"/>
              <a:pathLst>
                <a:path w="1074" h="1035" fill="none" extrusionOk="0">
                  <a:moveTo>
                    <a:pt x="557" y="1"/>
                  </a:moveTo>
                  <a:lnTo>
                    <a:pt x="557" y="1"/>
                  </a:lnTo>
                  <a:lnTo>
                    <a:pt x="517" y="1"/>
                  </a:lnTo>
                  <a:lnTo>
                    <a:pt x="517" y="1"/>
                  </a:lnTo>
                  <a:lnTo>
                    <a:pt x="319" y="41"/>
                  </a:lnTo>
                  <a:lnTo>
                    <a:pt x="159" y="160"/>
                  </a:lnTo>
                  <a:lnTo>
                    <a:pt x="40" y="359"/>
                  </a:lnTo>
                  <a:lnTo>
                    <a:pt x="0" y="558"/>
                  </a:lnTo>
                  <a:lnTo>
                    <a:pt x="0" y="558"/>
                  </a:lnTo>
                  <a:lnTo>
                    <a:pt x="80" y="756"/>
                  </a:lnTo>
                  <a:lnTo>
                    <a:pt x="159" y="915"/>
                  </a:lnTo>
                  <a:lnTo>
                    <a:pt x="358" y="995"/>
                  </a:lnTo>
                  <a:lnTo>
                    <a:pt x="557" y="1035"/>
                  </a:lnTo>
                  <a:lnTo>
                    <a:pt x="557" y="1035"/>
                  </a:lnTo>
                  <a:lnTo>
                    <a:pt x="557" y="1035"/>
                  </a:lnTo>
                  <a:lnTo>
                    <a:pt x="557" y="1035"/>
                  </a:lnTo>
                  <a:lnTo>
                    <a:pt x="756" y="995"/>
                  </a:lnTo>
                  <a:lnTo>
                    <a:pt x="955" y="876"/>
                  </a:lnTo>
                  <a:lnTo>
                    <a:pt x="1034" y="717"/>
                  </a:lnTo>
                  <a:lnTo>
                    <a:pt x="1074" y="478"/>
                  </a:lnTo>
                  <a:lnTo>
                    <a:pt x="1074" y="478"/>
                  </a:lnTo>
                  <a:lnTo>
                    <a:pt x="1034" y="279"/>
                  </a:lnTo>
                  <a:lnTo>
                    <a:pt x="915" y="120"/>
                  </a:lnTo>
                  <a:lnTo>
                    <a:pt x="756" y="41"/>
                  </a:lnTo>
                  <a:lnTo>
                    <a:pt x="55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73">
              <a:extLst>
                <a:ext uri="{FF2B5EF4-FFF2-40B4-BE49-F238E27FC236}">
                  <a16:creationId xmlns:a16="http://schemas.microsoft.com/office/drawing/2014/main" id="{D41CD34B-12F9-E1B0-040F-AC1721C378AD}"/>
                </a:ext>
              </a:extLst>
            </p:cNvPr>
            <p:cNvSpPr/>
            <p:nvPr/>
          </p:nvSpPr>
          <p:spPr>
            <a:xfrm>
              <a:off x="2950700" y="2179100"/>
              <a:ext cx="66600" cy="75575"/>
            </a:xfrm>
            <a:custGeom>
              <a:avLst/>
              <a:gdLst/>
              <a:ahLst/>
              <a:cxnLst/>
              <a:rect l="l" t="t" r="r" b="b"/>
              <a:pathLst>
                <a:path w="2664" h="3023" extrusionOk="0">
                  <a:moveTo>
                    <a:pt x="1829" y="0"/>
                  </a:moveTo>
                  <a:lnTo>
                    <a:pt x="1431" y="80"/>
                  </a:lnTo>
                  <a:lnTo>
                    <a:pt x="1074" y="239"/>
                  </a:lnTo>
                  <a:lnTo>
                    <a:pt x="795" y="398"/>
                  </a:lnTo>
                  <a:lnTo>
                    <a:pt x="517" y="597"/>
                  </a:lnTo>
                  <a:lnTo>
                    <a:pt x="159" y="915"/>
                  </a:lnTo>
                  <a:lnTo>
                    <a:pt x="0" y="1034"/>
                  </a:lnTo>
                  <a:lnTo>
                    <a:pt x="517" y="1670"/>
                  </a:lnTo>
                  <a:lnTo>
                    <a:pt x="994" y="2147"/>
                  </a:lnTo>
                  <a:lnTo>
                    <a:pt x="1431" y="2505"/>
                  </a:lnTo>
                  <a:lnTo>
                    <a:pt x="1829" y="2744"/>
                  </a:lnTo>
                  <a:lnTo>
                    <a:pt x="2147" y="2903"/>
                  </a:lnTo>
                  <a:lnTo>
                    <a:pt x="2386" y="2982"/>
                  </a:lnTo>
                  <a:lnTo>
                    <a:pt x="2624" y="3022"/>
                  </a:lnTo>
                  <a:lnTo>
                    <a:pt x="2664" y="2704"/>
                  </a:lnTo>
                  <a:lnTo>
                    <a:pt x="2664" y="2386"/>
                  </a:lnTo>
                  <a:lnTo>
                    <a:pt x="2664" y="2108"/>
                  </a:lnTo>
                  <a:lnTo>
                    <a:pt x="2624" y="1829"/>
                  </a:lnTo>
                  <a:lnTo>
                    <a:pt x="2505" y="1312"/>
                  </a:lnTo>
                  <a:lnTo>
                    <a:pt x="2346" y="875"/>
                  </a:lnTo>
                  <a:lnTo>
                    <a:pt x="2147" y="517"/>
                  </a:lnTo>
                  <a:lnTo>
                    <a:pt x="1988" y="239"/>
                  </a:lnTo>
                  <a:lnTo>
                    <a:pt x="1829" y="0"/>
                  </a:lnTo>
                  <a:close/>
                </a:path>
              </a:pathLst>
            </a:custGeom>
            <a:solidFill>
              <a:srgbClr val="5E73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73">
              <a:extLst>
                <a:ext uri="{FF2B5EF4-FFF2-40B4-BE49-F238E27FC236}">
                  <a16:creationId xmlns:a16="http://schemas.microsoft.com/office/drawing/2014/main" id="{F2D93D66-47BB-7A15-1D61-69F616B7D568}"/>
                </a:ext>
              </a:extLst>
            </p:cNvPr>
            <p:cNvSpPr/>
            <p:nvPr/>
          </p:nvSpPr>
          <p:spPr>
            <a:xfrm>
              <a:off x="2950700" y="2179100"/>
              <a:ext cx="66600" cy="75575"/>
            </a:xfrm>
            <a:custGeom>
              <a:avLst/>
              <a:gdLst/>
              <a:ahLst/>
              <a:cxnLst/>
              <a:rect l="l" t="t" r="r" b="b"/>
              <a:pathLst>
                <a:path w="2664" h="3023" fill="none" extrusionOk="0">
                  <a:moveTo>
                    <a:pt x="1829" y="0"/>
                  </a:moveTo>
                  <a:lnTo>
                    <a:pt x="1829" y="0"/>
                  </a:lnTo>
                  <a:lnTo>
                    <a:pt x="1431" y="80"/>
                  </a:lnTo>
                  <a:lnTo>
                    <a:pt x="1074" y="239"/>
                  </a:lnTo>
                  <a:lnTo>
                    <a:pt x="795" y="398"/>
                  </a:lnTo>
                  <a:lnTo>
                    <a:pt x="517" y="597"/>
                  </a:lnTo>
                  <a:lnTo>
                    <a:pt x="159" y="915"/>
                  </a:lnTo>
                  <a:lnTo>
                    <a:pt x="0" y="1034"/>
                  </a:lnTo>
                  <a:lnTo>
                    <a:pt x="0" y="1034"/>
                  </a:lnTo>
                  <a:lnTo>
                    <a:pt x="517" y="1670"/>
                  </a:lnTo>
                  <a:lnTo>
                    <a:pt x="994" y="2147"/>
                  </a:lnTo>
                  <a:lnTo>
                    <a:pt x="1431" y="2505"/>
                  </a:lnTo>
                  <a:lnTo>
                    <a:pt x="1829" y="2744"/>
                  </a:lnTo>
                  <a:lnTo>
                    <a:pt x="2147" y="2903"/>
                  </a:lnTo>
                  <a:lnTo>
                    <a:pt x="2386" y="2982"/>
                  </a:lnTo>
                  <a:lnTo>
                    <a:pt x="2624" y="3022"/>
                  </a:lnTo>
                  <a:lnTo>
                    <a:pt x="2624" y="3022"/>
                  </a:lnTo>
                  <a:lnTo>
                    <a:pt x="2664" y="2704"/>
                  </a:lnTo>
                  <a:lnTo>
                    <a:pt x="2664" y="2386"/>
                  </a:lnTo>
                  <a:lnTo>
                    <a:pt x="2664" y="2108"/>
                  </a:lnTo>
                  <a:lnTo>
                    <a:pt x="2624" y="1829"/>
                  </a:lnTo>
                  <a:lnTo>
                    <a:pt x="2505" y="1312"/>
                  </a:lnTo>
                  <a:lnTo>
                    <a:pt x="2346" y="875"/>
                  </a:lnTo>
                  <a:lnTo>
                    <a:pt x="2147" y="517"/>
                  </a:lnTo>
                  <a:lnTo>
                    <a:pt x="1988" y="239"/>
                  </a:lnTo>
                  <a:lnTo>
                    <a:pt x="1829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73">
              <a:extLst>
                <a:ext uri="{FF2B5EF4-FFF2-40B4-BE49-F238E27FC236}">
                  <a16:creationId xmlns:a16="http://schemas.microsoft.com/office/drawing/2014/main" id="{4CD2F5C0-C552-A39C-7D84-1C264A2F46B3}"/>
                </a:ext>
              </a:extLst>
            </p:cNvPr>
            <p:cNvSpPr/>
            <p:nvPr/>
          </p:nvSpPr>
          <p:spPr>
            <a:xfrm>
              <a:off x="3506325" y="2512075"/>
              <a:ext cx="82525" cy="63650"/>
            </a:xfrm>
            <a:custGeom>
              <a:avLst/>
              <a:gdLst/>
              <a:ahLst/>
              <a:cxnLst/>
              <a:rect l="l" t="t" r="r" b="b"/>
              <a:pathLst>
                <a:path w="3301" h="2546" extrusionOk="0">
                  <a:moveTo>
                    <a:pt x="2386" y="1"/>
                  </a:moveTo>
                  <a:lnTo>
                    <a:pt x="2267" y="80"/>
                  </a:lnTo>
                  <a:lnTo>
                    <a:pt x="2148" y="160"/>
                  </a:lnTo>
                  <a:lnTo>
                    <a:pt x="1989" y="200"/>
                  </a:lnTo>
                  <a:lnTo>
                    <a:pt x="1869" y="239"/>
                  </a:lnTo>
                  <a:lnTo>
                    <a:pt x="1313" y="279"/>
                  </a:lnTo>
                  <a:lnTo>
                    <a:pt x="1273" y="279"/>
                  </a:lnTo>
                  <a:lnTo>
                    <a:pt x="1114" y="239"/>
                  </a:lnTo>
                  <a:lnTo>
                    <a:pt x="995" y="200"/>
                  </a:lnTo>
                  <a:lnTo>
                    <a:pt x="835" y="160"/>
                  </a:lnTo>
                  <a:lnTo>
                    <a:pt x="756" y="80"/>
                  </a:lnTo>
                  <a:lnTo>
                    <a:pt x="597" y="239"/>
                  </a:lnTo>
                  <a:lnTo>
                    <a:pt x="438" y="438"/>
                  </a:lnTo>
                  <a:lnTo>
                    <a:pt x="279" y="677"/>
                  </a:lnTo>
                  <a:lnTo>
                    <a:pt x="160" y="955"/>
                  </a:lnTo>
                  <a:lnTo>
                    <a:pt x="40" y="1313"/>
                  </a:lnTo>
                  <a:lnTo>
                    <a:pt x="1" y="1671"/>
                  </a:lnTo>
                  <a:lnTo>
                    <a:pt x="1" y="2108"/>
                  </a:lnTo>
                  <a:lnTo>
                    <a:pt x="40" y="2545"/>
                  </a:lnTo>
                  <a:lnTo>
                    <a:pt x="239" y="2506"/>
                  </a:lnTo>
                  <a:lnTo>
                    <a:pt x="398" y="2386"/>
                  </a:lnTo>
                  <a:lnTo>
                    <a:pt x="637" y="2227"/>
                  </a:lnTo>
                  <a:lnTo>
                    <a:pt x="875" y="2028"/>
                  </a:lnTo>
                  <a:lnTo>
                    <a:pt x="1114" y="1671"/>
                  </a:lnTo>
                  <a:lnTo>
                    <a:pt x="1352" y="1273"/>
                  </a:lnTo>
                  <a:lnTo>
                    <a:pt x="1591" y="716"/>
                  </a:lnTo>
                  <a:lnTo>
                    <a:pt x="1869" y="1233"/>
                  </a:lnTo>
                  <a:lnTo>
                    <a:pt x="2148" y="1631"/>
                  </a:lnTo>
                  <a:lnTo>
                    <a:pt x="2426" y="1909"/>
                  </a:lnTo>
                  <a:lnTo>
                    <a:pt x="2704" y="2108"/>
                  </a:lnTo>
                  <a:lnTo>
                    <a:pt x="2943" y="2267"/>
                  </a:lnTo>
                  <a:lnTo>
                    <a:pt x="3142" y="2346"/>
                  </a:lnTo>
                  <a:lnTo>
                    <a:pt x="3301" y="2386"/>
                  </a:lnTo>
                  <a:lnTo>
                    <a:pt x="3301" y="1909"/>
                  </a:lnTo>
                  <a:lnTo>
                    <a:pt x="3261" y="1512"/>
                  </a:lnTo>
                  <a:lnTo>
                    <a:pt x="3181" y="1154"/>
                  </a:lnTo>
                  <a:lnTo>
                    <a:pt x="3062" y="836"/>
                  </a:lnTo>
                  <a:lnTo>
                    <a:pt x="2903" y="557"/>
                  </a:lnTo>
                  <a:lnTo>
                    <a:pt x="2704" y="359"/>
                  </a:lnTo>
                  <a:lnTo>
                    <a:pt x="2545" y="160"/>
                  </a:lnTo>
                  <a:lnTo>
                    <a:pt x="2386" y="1"/>
                  </a:lnTo>
                  <a:close/>
                </a:path>
              </a:pathLst>
            </a:custGeom>
            <a:solidFill>
              <a:srgbClr val="5E73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73">
              <a:extLst>
                <a:ext uri="{FF2B5EF4-FFF2-40B4-BE49-F238E27FC236}">
                  <a16:creationId xmlns:a16="http://schemas.microsoft.com/office/drawing/2014/main" id="{EF6ECD85-506F-3844-29A6-3496E316C0A2}"/>
                </a:ext>
              </a:extLst>
            </p:cNvPr>
            <p:cNvSpPr/>
            <p:nvPr/>
          </p:nvSpPr>
          <p:spPr>
            <a:xfrm>
              <a:off x="3506325" y="2512075"/>
              <a:ext cx="82525" cy="63650"/>
            </a:xfrm>
            <a:custGeom>
              <a:avLst/>
              <a:gdLst/>
              <a:ahLst/>
              <a:cxnLst/>
              <a:rect l="l" t="t" r="r" b="b"/>
              <a:pathLst>
                <a:path w="3301" h="2546" fill="none" extrusionOk="0">
                  <a:moveTo>
                    <a:pt x="2386" y="1"/>
                  </a:moveTo>
                  <a:lnTo>
                    <a:pt x="2386" y="1"/>
                  </a:lnTo>
                  <a:lnTo>
                    <a:pt x="2267" y="80"/>
                  </a:lnTo>
                  <a:lnTo>
                    <a:pt x="2148" y="160"/>
                  </a:lnTo>
                  <a:lnTo>
                    <a:pt x="1989" y="200"/>
                  </a:lnTo>
                  <a:lnTo>
                    <a:pt x="1869" y="239"/>
                  </a:lnTo>
                  <a:lnTo>
                    <a:pt x="1313" y="279"/>
                  </a:lnTo>
                  <a:lnTo>
                    <a:pt x="1313" y="279"/>
                  </a:lnTo>
                  <a:lnTo>
                    <a:pt x="1273" y="279"/>
                  </a:lnTo>
                  <a:lnTo>
                    <a:pt x="1273" y="279"/>
                  </a:lnTo>
                  <a:lnTo>
                    <a:pt x="1114" y="239"/>
                  </a:lnTo>
                  <a:lnTo>
                    <a:pt x="995" y="200"/>
                  </a:lnTo>
                  <a:lnTo>
                    <a:pt x="835" y="160"/>
                  </a:lnTo>
                  <a:lnTo>
                    <a:pt x="756" y="80"/>
                  </a:lnTo>
                  <a:lnTo>
                    <a:pt x="756" y="80"/>
                  </a:lnTo>
                  <a:lnTo>
                    <a:pt x="597" y="239"/>
                  </a:lnTo>
                  <a:lnTo>
                    <a:pt x="438" y="438"/>
                  </a:lnTo>
                  <a:lnTo>
                    <a:pt x="279" y="677"/>
                  </a:lnTo>
                  <a:lnTo>
                    <a:pt x="160" y="955"/>
                  </a:lnTo>
                  <a:lnTo>
                    <a:pt x="40" y="1313"/>
                  </a:lnTo>
                  <a:lnTo>
                    <a:pt x="1" y="1671"/>
                  </a:lnTo>
                  <a:lnTo>
                    <a:pt x="1" y="2108"/>
                  </a:lnTo>
                  <a:lnTo>
                    <a:pt x="40" y="2545"/>
                  </a:lnTo>
                  <a:lnTo>
                    <a:pt x="40" y="2545"/>
                  </a:lnTo>
                  <a:lnTo>
                    <a:pt x="239" y="2506"/>
                  </a:lnTo>
                  <a:lnTo>
                    <a:pt x="398" y="2386"/>
                  </a:lnTo>
                  <a:lnTo>
                    <a:pt x="637" y="2227"/>
                  </a:lnTo>
                  <a:lnTo>
                    <a:pt x="875" y="2028"/>
                  </a:lnTo>
                  <a:lnTo>
                    <a:pt x="1114" y="1671"/>
                  </a:lnTo>
                  <a:lnTo>
                    <a:pt x="1352" y="1273"/>
                  </a:lnTo>
                  <a:lnTo>
                    <a:pt x="1591" y="716"/>
                  </a:lnTo>
                  <a:lnTo>
                    <a:pt x="1591" y="716"/>
                  </a:lnTo>
                  <a:lnTo>
                    <a:pt x="1869" y="1233"/>
                  </a:lnTo>
                  <a:lnTo>
                    <a:pt x="2148" y="1631"/>
                  </a:lnTo>
                  <a:lnTo>
                    <a:pt x="2426" y="1909"/>
                  </a:lnTo>
                  <a:lnTo>
                    <a:pt x="2704" y="2108"/>
                  </a:lnTo>
                  <a:lnTo>
                    <a:pt x="2943" y="2267"/>
                  </a:lnTo>
                  <a:lnTo>
                    <a:pt x="3142" y="2346"/>
                  </a:lnTo>
                  <a:lnTo>
                    <a:pt x="3301" y="2386"/>
                  </a:lnTo>
                  <a:lnTo>
                    <a:pt x="3301" y="2386"/>
                  </a:lnTo>
                  <a:lnTo>
                    <a:pt x="3301" y="1909"/>
                  </a:lnTo>
                  <a:lnTo>
                    <a:pt x="3261" y="1512"/>
                  </a:lnTo>
                  <a:lnTo>
                    <a:pt x="3181" y="1154"/>
                  </a:lnTo>
                  <a:lnTo>
                    <a:pt x="3062" y="836"/>
                  </a:lnTo>
                  <a:lnTo>
                    <a:pt x="2903" y="557"/>
                  </a:lnTo>
                  <a:lnTo>
                    <a:pt x="2704" y="359"/>
                  </a:lnTo>
                  <a:lnTo>
                    <a:pt x="2545" y="160"/>
                  </a:lnTo>
                  <a:lnTo>
                    <a:pt x="2386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73">
              <a:extLst>
                <a:ext uri="{FF2B5EF4-FFF2-40B4-BE49-F238E27FC236}">
                  <a16:creationId xmlns:a16="http://schemas.microsoft.com/office/drawing/2014/main" id="{C155C4E5-B903-3835-FB55-56467F91D8CF}"/>
                </a:ext>
              </a:extLst>
            </p:cNvPr>
            <p:cNvSpPr/>
            <p:nvPr/>
          </p:nvSpPr>
          <p:spPr>
            <a:xfrm>
              <a:off x="3499375" y="2360000"/>
              <a:ext cx="77550" cy="159075"/>
            </a:xfrm>
            <a:custGeom>
              <a:avLst/>
              <a:gdLst/>
              <a:ahLst/>
              <a:cxnLst/>
              <a:rect l="l" t="t" r="r" b="b"/>
              <a:pathLst>
                <a:path w="3102" h="6363" extrusionOk="0">
                  <a:moveTo>
                    <a:pt x="1034" y="1631"/>
                  </a:moveTo>
                  <a:lnTo>
                    <a:pt x="1113" y="1670"/>
                  </a:lnTo>
                  <a:lnTo>
                    <a:pt x="1193" y="1750"/>
                  </a:lnTo>
                  <a:lnTo>
                    <a:pt x="1193" y="1829"/>
                  </a:lnTo>
                  <a:lnTo>
                    <a:pt x="1193" y="1949"/>
                  </a:lnTo>
                  <a:lnTo>
                    <a:pt x="1153" y="2028"/>
                  </a:lnTo>
                  <a:lnTo>
                    <a:pt x="1074" y="2068"/>
                  </a:lnTo>
                  <a:lnTo>
                    <a:pt x="994" y="2108"/>
                  </a:lnTo>
                  <a:lnTo>
                    <a:pt x="954" y="2108"/>
                  </a:lnTo>
                  <a:lnTo>
                    <a:pt x="875" y="2068"/>
                  </a:lnTo>
                  <a:lnTo>
                    <a:pt x="795" y="2028"/>
                  </a:lnTo>
                  <a:lnTo>
                    <a:pt x="756" y="1949"/>
                  </a:lnTo>
                  <a:lnTo>
                    <a:pt x="716" y="1869"/>
                  </a:lnTo>
                  <a:lnTo>
                    <a:pt x="756" y="1790"/>
                  </a:lnTo>
                  <a:lnTo>
                    <a:pt x="795" y="1710"/>
                  </a:lnTo>
                  <a:lnTo>
                    <a:pt x="875" y="1631"/>
                  </a:lnTo>
                  <a:close/>
                  <a:moveTo>
                    <a:pt x="1869" y="3062"/>
                  </a:moveTo>
                  <a:lnTo>
                    <a:pt x="1909" y="3181"/>
                  </a:lnTo>
                  <a:lnTo>
                    <a:pt x="2068" y="3460"/>
                  </a:lnTo>
                  <a:lnTo>
                    <a:pt x="2147" y="3658"/>
                  </a:lnTo>
                  <a:lnTo>
                    <a:pt x="2227" y="3897"/>
                  </a:lnTo>
                  <a:lnTo>
                    <a:pt x="2227" y="4136"/>
                  </a:lnTo>
                  <a:lnTo>
                    <a:pt x="2187" y="4414"/>
                  </a:lnTo>
                  <a:lnTo>
                    <a:pt x="2107" y="4374"/>
                  </a:lnTo>
                  <a:lnTo>
                    <a:pt x="1869" y="4295"/>
                  </a:lnTo>
                  <a:lnTo>
                    <a:pt x="1670" y="4175"/>
                  </a:lnTo>
                  <a:lnTo>
                    <a:pt x="1471" y="4016"/>
                  </a:lnTo>
                  <a:lnTo>
                    <a:pt x="1273" y="3817"/>
                  </a:lnTo>
                  <a:lnTo>
                    <a:pt x="1034" y="3539"/>
                  </a:lnTo>
                  <a:lnTo>
                    <a:pt x="1113" y="3460"/>
                  </a:lnTo>
                  <a:lnTo>
                    <a:pt x="1273" y="3301"/>
                  </a:lnTo>
                  <a:lnTo>
                    <a:pt x="1511" y="3181"/>
                  </a:lnTo>
                  <a:lnTo>
                    <a:pt x="1670" y="3102"/>
                  </a:lnTo>
                  <a:lnTo>
                    <a:pt x="1869" y="3062"/>
                  </a:lnTo>
                  <a:close/>
                  <a:moveTo>
                    <a:pt x="1113" y="1"/>
                  </a:moveTo>
                  <a:lnTo>
                    <a:pt x="954" y="80"/>
                  </a:lnTo>
                  <a:lnTo>
                    <a:pt x="795" y="199"/>
                  </a:lnTo>
                  <a:lnTo>
                    <a:pt x="676" y="358"/>
                  </a:lnTo>
                  <a:lnTo>
                    <a:pt x="438" y="796"/>
                  </a:lnTo>
                  <a:lnTo>
                    <a:pt x="279" y="1273"/>
                  </a:lnTo>
                  <a:lnTo>
                    <a:pt x="120" y="1710"/>
                  </a:lnTo>
                  <a:lnTo>
                    <a:pt x="40" y="2148"/>
                  </a:lnTo>
                  <a:lnTo>
                    <a:pt x="0" y="2585"/>
                  </a:lnTo>
                  <a:lnTo>
                    <a:pt x="0" y="2982"/>
                  </a:lnTo>
                  <a:lnTo>
                    <a:pt x="40" y="3420"/>
                  </a:lnTo>
                  <a:lnTo>
                    <a:pt x="80" y="3778"/>
                  </a:lnTo>
                  <a:lnTo>
                    <a:pt x="239" y="4493"/>
                  </a:lnTo>
                  <a:lnTo>
                    <a:pt x="477" y="5129"/>
                  </a:lnTo>
                  <a:lnTo>
                    <a:pt x="716" y="5646"/>
                  </a:lnTo>
                  <a:lnTo>
                    <a:pt x="915" y="6044"/>
                  </a:lnTo>
                  <a:lnTo>
                    <a:pt x="1034" y="6163"/>
                  </a:lnTo>
                  <a:lnTo>
                    <a:pt x="1113" y="6243"/>
                  </a:lnTo>
                  <a:lnTo>
                    <a:pt x="1273" y="6283"/>
                  </a:lnTo>
                  <a:lnTo>
                    <a:pt x="1392" y="6322"/>
                  </a:lnTo>
                  <a:lnTo>
                    <a:pt x="1551" y="6362"/>
                  </a:lnTo>
                  <a:lnTo>
                    <a:pt x="1591" y="6362"/>
                  </a:lnTo>
                  <a:lnTo>
                    <a:pt x="2147" y="6322"/>
                  </a:lnTo>
                  <a:lnTo>
                    <a:pt x="2267" y="6283"/>
                  </a:lnTo>
                  <a:lnTo>
                    <a:pt x="2426" y="6243"/>
                  </a:lnTo>
                  <a:lnTo>
                    <a:pt x="2545" y="6163"/>
                  </a:lnTo>
                  <a:lnTo>
                    <a:pt x="2664" y="6084"/>
                  </a:lnTo>
                  <a:lnTo>
                    <a:pt x="2744" y="5964"/>
                  </a:lnTo>
                  <a:lnTo>
                    <a:pt x="2783" y="5845"/>
                  </a:lnTo>
                  <a:lnTo>
                    <a:pt x="2903" y="5368"/>
                  </a:lnTo>
                  <a:lnTo>
                    <a:pt x="3022" y="4772"/>
                  </a:lnTo>
                  <a:lnTo>
                    <a:pt x="3062" y="4056"/>
                  </a:lnTo>
                  <a:lnTo>
                    <a:pt x="3101" y="3301"/>
                  </a:lnTo>
                  <a:lnTo>
                    <a:pt x="3062" y="2903"/>
                  </a:lnTo>
                  <a:lnTo>
                    <a:pt x="2982" y="2505"/>
                  </a:lnTo>
                  <a:lnTo>
                    <a:pt x="2903" y="2108"/>
                  </a:lnTo>
                  <a:lnTo>
                    <a:pt x="2783" y="1710"/>
                  </a:lnTo>
                  <a:lnTo>
                    <a:pt x="2624" y="1313"/>
                  </a:lnTo>
                  <a:lnTo>
                    <a:pt x="2426" y="955"/>
                  </a:lnTo>
                  <a:lnTo>
                    <a:pt x="2147" y="557"/>
                  </a:lnTo>
                  <a:lnTo>
                    <a:pt x="1869" y="199"/>
                  </a:lnTo>
                  <a:lnTo>
                    <a:pt x="1750" y="120"/>
                  </a:lnTo>
                  <a:lnTo>
                    <a:pt x="1591" y="40"/>
                  </a:lnTo>
                  <a:lnTo>
                    <a:pt x="1471" y="1"/>
                  </a:lnTo>
                  <a:close/>
                </a:path>
              </a:pathLst>
            </a:custGeom>
            <a:solidFill>
              <a:srgbClr val="6565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73">
              <a:extLst>
                <a:ext uri="{FF2B5EF4-FFF2-40B4-BE49-F238E27FC236}">
                  <a16:creationId xmlns:a16="http://schemas.microsoft.com/office/drawing/2014/main" id="{AD98DBD7-0ACF-DEB8-1265-5623ABF7608E}"/>
                </a:ext>
              </a:extLst>
            </p:cNvPr>
            <p:cNvSpPr/>
            <p:nvPr/>
          </p:nvSpPr>
          <p:spPr>
            <a:xfrm>
              <a:off x="3525200" y="2436550"/>
              <a:ext cx="29850" cy="33800"/>
            </a:xfrm>
            <a:custGeom>
              <a:avLst/>
              <a:gdLst/>
              <a:ahLst/>
              <a:cxnLst/>
              <a:rect l="l" t="t" r="r" b="b"/>
              <a:pathLst>
                <a:path w="1194" h="1352" fill="none" extrusionOk="0">
                  <a:moveTo>
                    <a:pt x="1154" y="1352"/>
                  </a:moveTo>
                  <a:lnTo>
                    <a:pt x="1154" y="1352"/>
                  </a:lnTo>
                  <a:lnTo>
                    <a:pt x="1074" y="1312"/>
                  </a:lnTo>
                  <a:lnTo>
                    <a:pt x="836" y="1233"/>
                  </a:lnTo>
                  <a:lnTo>
                    <a:pt x="637" y="1113"/>
                  </a:lnTo>
                  <a:lnTo>
                    <a:pt x="438" y="954"/>
                  </a:lnTo>
                  <a:lnTo>
                    <a:pt x="240" y="755"/>
                  </a:lnTo>
                  <a:lnTo>
                    <a:pt x="1" y="477"/>
                  </a:lnTo>
                  <a:lnTo>
                    <a:pt x="1" y="477"/>
                  </a:lnTo>
                  <a:lnTo>
                    <a:pt x="80" y="398"/>
                  </a:lnTo>
                  <a:lnTo>
                    <a:pt x="240" y="239"/>
                  </a:lnTo>
                  <a:lnTo>
                    <a:pt x="478" y="119"/>
                  </a:lnTo>
                  <a:lnTo>
                    <a:pt x="637" y="40"/>
                  </a:lnTo>
                  <a:lnTo>
                    <a:pt x="836" y="0"/>
                  </a:lnTo>
                  <a:lnTo>
                    <a:pt x="836" y="0"/>
                  </a:lnTo>
                  <a:lnTo>
                    <a:pt x="876" y="119"/>
                  </a:lnTo>
                  <a:lnTo>
                    <a:pt x="1035" y="398"/>
                  </a:lnTo>
                  <a:lnTo>
                    <a:pt x="1114" y="596"/>
                  </a:lnTo>
                  <a:lnTo>
                    <a:pt x="1194" y="835"/>
                  </a:lnTo>
                  <a:lnTo>
                    <a:pt x="1194" y="1074"/>
                  </a:lnTo>
                  <a:lnTo>
                    <a:pt x="1154" y="135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73">
              <a:extLst>
                <a:ext uri="{FF2B5EF4-FFF2-40B4-BE49-F238E27FC236}">
                  <a16:creationId xmlns:a16="http://schemas.microsoft.com/office/drawing/2014/main" id="{42D675B3-C94B-652D-7AA5-D4F741DC550A}"/>
                </a:ext>
              </a:extLst>
            </p:cNvPr>
            <p:cNvSpPr/>
            <p:nvPr/>
          </p:nvSpPr>
          <p:spPr>
            <a:xfrm>
              <a:off x="3517250" y="2400750"/>
              <a:ext cx="11950" cy="11950"/>
            </a:xfrm>
            <a:custGeom>
              <a:avLst/>
              <a:gdLst/>
              <a:ahLst/>
              <a:cxnLst/>
              <a:rect l="l" t="t" r="r" b="b"/>
              <a:pathLst>
                <a:path w="478" h="478" fill="none" extrusionOk="0">
                  <a:moveTo>
                    <a:pt x="239" y="478"/>
                  </a:moveTo>
                  <a:lnTo>
                    <a:pt x="239" y="478"/>
                  </a:lnTo>
                  <a:lnTo>
                    <a:pt x="160" y="438"/>
                  </a:lnTo>
                  <a:lnTo>
                    <a:pt x="80" y="398"/>
                  </a:lnTo>
                  <a:lnTo>
                    <a:pt x="41" y="319"/>
                  </a:lnTo>
                  <a:lnTo>
                    <a:pt x="1" y="239"/>
                  </a:lnTo>
                  <a:lnTo>
                    <a:pt x="1" y="239"/>
                  </a:lnTo>
                  <a:lnTo>
                    <a:pt x="41" y="160"/>
                  </a:lnTo>
                  <a:lnTo>
                    <a:pt x="80" y="80"/>
                  </a:lnTo>
                  <a:lnTo>
                    <a:pt x="160" y="1"/>
                  </a:lnTo>
                  <a:lnTo>
                    <a:pt x="239" y="1"/>
                  </a:lnTo>
                  <a:lnTo>
                    <a:pt x="239" y="1"/>
                  </a:lnTo>
                  <a:lnTo>
                    <a:pt x="239" y="1"/>
                  </a:lnTo>
                  <a:lnTo>
                    <a:pt x="239" y="1"/>
                  </a:lnTo>
                  <a:lnTo>
                    <a:pt x="319" y="1"/>
                  </a:lnTo>
                  <a:lnTo>
                    <a:pt x="398" y="40"/>
                  </a:lnTo>
                  <a:lnTo>
                    <a:pt x="478" y="120"/>
                  </a:lnTo>
                  <a:lnTo>
                    <a:pt x="478" y="199"/>
                  </a:lnTo>
                  <a:lnTo>
                    <a:pt x="478" y="199"/>
                  </a:lnTo>
                  <a:lnTo>
                    <a:pt x="478" y="319"/>
                  </a:lnTo>
                  <a:lnTo>
                    <a:pt x="438" y="398"/>
                  </a:lnTo>
                  <a:lnTo>
                    <a:pt x="359" y="438"/>
                  </a:lnTo>
                  <a:lnTo>
                    <a:pt x="279" y="478"/>
                  </a:lnTo>
                  <a:lnTo>
                    <a:pt x="279" y="478"/>
                  </a:lnTo>
                  <a:lnTo>
                    <a:pt x="239" y="47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73">
              <a:extLst>
                <a:ext uri="{FF2B5EF4-FFF2-40B4-BE49-F238E27FC236}">
                  <a16:creationId xmlns:a16="http://schemas.microsoft.com/office/drawing/2014/main" id="{4D904309-89C4-633E-EF0B-FFE3EFE4E4F3}"/>
                </a:ext>
              </a:extLst>
            </p:cNvPr>
            <p:cNvSpPr/>
            <p:nvPr/>
          </p:nvSpPr>
          <p:spPr>
            <a:xfrm>
              <a:off x="3499375" y="2360000"/>
              <a:ext cx="77550" cy="159075"/>
            </a:xfrm>
            <a:custGeom>
              <a:avLst/>
              <a:gdLst/>
              <a:ahLst/>
              <a:cxnLst/>
              <a:rect l="l" t="t" r="r" b="b"/>
              <a:pathLst>
                <a:path w="3102" h="6363" fill="none" extrusionOk="0">
                  <a:moveTo>
                    <a:pt x="1312" y="1"/>
                  </a:moveTo>
                  <a:lnTo>
                    <a:pt x="1312" y="1"/>
                  </a:lnTo>
                  <a:lnTo>
                    <a:pt x="1113" y="1"/>
                  </a:lnTo>
                  <a:lnTo>
                    <a:pt x="954" y="80"/>
                  </a:lnTo>
                  <a:lnTo>
                    <a:pt x="795" y="199"/>
                  </a:lnTo>
                  <a:lnTo>
                    <a:pt x="676" y="358"/>
                  </a:lnTo>
                  <a:lnTo>
                    <a:pt x="676" y="358"/>
                  </a:lnTo>
                  <a:lnTo>
                    <a:pt x="438" y="796"/>
                  </a:lnTo>
                  <a:lnTo>
                    <a:pt x="279" y="1273"/>
                  </a:lnTo>
                  <a:lnTo>
                    <a:pt x="120" y="1710"/>
                  </a:lnTo>
                  <a:lnTo>
                    <a:pt x="40" y="2148"/>
                  </a:lnTo>
                  <a:lnTo>
                    <a:pt x="0" y="2585"/>
                  </a:lnTo>
                  <a:lnTo>
                    <a:pt x="0" y="2982"/>
                  </a:lnTo>
                  <a:lnTo>
                    <a:pt x="40" y="3420"/>
                  </a:lnTo>
                  <a:lnTo>
                    <a:pt x="80" y="3778"/>
                  </a:lnTo>
                  <a:lnTo>
                    <a:pt x="239" y="4493"/>
                  </a:lnTo>
                  <a:lnTo>
                    <a:pt x="477" y="5129"/>
                  </a:lnTo>
                  <a:lnTo>
                    <a:pt x="716" y="5646"/>
                  </a:lnTo>
                  <a:lnTo>
                    <a:pt x="915" y="6044"/>
                  </a:lnTo>
                  <a:lnTo>
                    <a:pt x="915" y="6044"/>
                  </a:lnTo>
                  <a:lnTo>
                    <a:pt x="1034" y="6163"/>
                  </a:lnTo>
                  <a:lnTo>
                    <a:pt x="1034" y="6163"/>
                  </a:lnTo>
                  <a:lnTo>
                    <a:pt x="1113" y="6243"/>
                  </a:lnTo>
                  <a:lnTo>
                    <a:pt x="1273" y="6283"/>
                  </a:lnTo>
                  <a:lnTo>
                    <a:pt x="1392" y="6322"/>
                  </a:lnTo>
                  <a:lnTo>
                    <a:pt x="1551" y="6362"/>
                  </a:lnTo>
                  <a:lnTo>
                    <a:pt x="1551" y="6362"/>
                  </a:lnTo>
                  <a:lnTo>
                    <a:pt x="1591" y="6362"/>
                  </a:lnTo>
                  <a:lnTo>
                    <a:pt x="2147" y="6322"/>
                  </a:lnTo>
                  <a:lnTo>
                    <a:pt x="2147" y="6322"/>
                  </a:lnTo>
                  <a:lnTo>
                    <a:pt x="2267" y="6283"/>
                  </a:lnTo>
                  <a:lnTo>
                    <a:pt x="2426" y="6243"/>
                  </a:lnTo>
                  <a:lnTo>
                    <a:pt x="2545" y="6163"/>
                  </a:lnTo>
                  <a:lnTo>
                    <a:pt x="2664" y="6084"/>
                  </a:lnTo>
                  <a:lnTo>
                    <a:pt x="2664" y="6084"/>
                  </a:lnTo>
                  <a:lnTo>
                    <a:pt x="2744" y="5964"/>
                  </a:lnTo>
                  <a:lnTo>
                    <a:pt x="2783" y="5845"/>
                  </a:lnTo>
                  <a:lnTo>
                    <a:pt x="2783" y="5845"/>
                  </a:lnTo>
                  <a:lnTo>
                    <a:pt x="2903" y="5368"/>
                  </a:lnTo>
                  <a:lnTo>
                    <a:pt x="3022" y="4772"/>
                  </a:lnTo>
                  <a:lnTo>
                    <a:pt x="3062" y="4056"/>
                  </a:lnTo>
                  <a:lnTo>
                    <a:pt x="3101" y="3301"/>
                  </a:lnTo>
                  <a:lnTo>
                    <a:pt x="3062" y="2903"/>
                  </a:lnTo>
                  <a:lnTo>
                    <a:pt x="2982" y="2505"/>
                  </a:lnTo>
                  <a:lnTo>
                    <a:pt x="2903" y="2108"/>
                  </a:lnTo>
                  <a:lnTo>
                    <a:pt x="2783" y="1710"/>
                  </a:lnTo>
                  <a:lnTo>
                    <a:pt x="2624" y="1313"/>
                  </a:lnTo>
                  <a:lnTo>
                    <a:pt x="2426" y="955"/>
                  </a:lnTo>
                  <a:lnTo>
                    <a:pt x="2147" y="557"/>
                  </a:lnTo>
                  <a:lnTo>
                    <a:pt x="1869" y="199"/>
                  </a:lnTo>
                  <a:lnTo>
                    <a:pt x="1869" y="199"/>
                  </a:lnTo>
                  <a:lnTo>
                    <a:pt x="1750" y="120"/>
                  </a:lnTo>
                  <a:lnTo>
                    <a:pt x="1591" y="40"/>
                  </a:lnTo>
                  <a:lnTo>
                    <a:pt x="1471" y="1"/>
                  </a:lnTo>
                  <a:lnTo>
                    <a:pt x="131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73">
              <a:extLst>
                <a:ext uri="{FF2B5EF4-FFF2-40B4-BE49-F238E27FC236}">
                  <a16:creationId xmlns:a16="http://schemas.microsoft.com/office/drawing/2014/main" id="{4293CDC9-6E95-944E-E054-206D4F76EDC2}"/>
                </a:ext>
              </a:extLst>
            </p:cNvPr>
            <p:cNvSpPr/>
            <p:nvPr/>
          </p:nvSpPr>
          <p:spPr>
            <a:xfrm>
              <a:off x="3517250" y="2400750"/>
              <a:ext cx="11950" cy="11950"/>
            </a:xfrm>
            <a:custGeom>
              <a:avLst/>
              <a:gdLst/>
              <a:ahLst/>
              <a:cxnLst/>
              <a:rect l="l" t="t" r="r" b="b"/>
              <a:pathLst>
                <a:path w="478" h="478" extrusionOk="0">
                  <a:moveTo>
                    <a:pt x="160" y="1"/>
                  </a:moveTo>
                  <a:lnTo>
                    <a:pt x="80" y="80"/>
                  </a:lnTo>
                  <a:lnTo>
                    <a:pt x="41" y="160"/>
                  </a:lnTo>
                  <a:lnTo>
                    <a:pt x="1" y="239"/>
                  </a:lnTo>
                  <a:lnTo>
                    <a:pt x="41" y="319"/>
                  </a:lnTo>
                  <a:lnTo>
                    <a:pt x="80" y="398"/>
                  </a:lnTo>
                  <a:lnTo>
                    <a:pt x="160" y="438"/>
                  </a:lnTo>
                  <a:lnTo>
                    <a:pt x="239" y="478"/>
                  </a:lnTo>
                  <a:lnTo>
                    <a:pt x="279" y="478"/>
                  </a:lnTo>
                  <a:lnTo>
                    <a:pt x="359" y="438"/>
                  </a:lnTo>
                  <a:lnTo>
                    <a:pt x="438" y="398"/>
                  </a:lnTo>
                  <a:lnTo>
                    <a:pt x="478" y="319"/>
                  </a:lnTo>
                  <a:lnTo>
                    <a:pt x="478" y="199"/>
                  </a:lnTo>
                  <a:lnTo>
                    <a:pt x="478" y="120"/>
                  </a:lnTo>
                  <a:lnTo>
                    <a:pt x="398" y="40"/>
                  </a:lnTo>
                  <a:lnTo>
                    <a:pt x="319" y="1"/>
                  </a:lnTo>
                  <a:close/>
                </a:path>
              </a:pathLst>
            </a:custGeom>
            <a:solidFill>
              <a:srgbClr val="4D56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73">
              <a:extLst>
                <a:ext uri="{FF2B5EF4-FFF2-40B4-BE49-F238E27FC236}">
                  <a16:creationId xmlns:a16="http://schemas.microsoft.com/office/drawing/2014/main" id="{162EE974-D518-73A3-5E14-306DB1A75B00}"/>
                </a:ext>
              </a:extLst>
            </p:cNvPr>
            <p:cNvSpPr/>
            <p:nvPr/>
          </p:nvSpPr>
          <p:spPr>
            <a:xfrm>
              <a:off x="3517250" y="2400750"/>
              <a:ext cx="11950" cy="11950"/>
            </a:xfrm>
            <a:custGeom>
              <a:avLst/>
              <a:gdLst/>
              <a:ahLst/>
              <a:cxnLst/>
              <a:rect l="l" t="t" r="r" b="b"/>
              <a:pathLst>
                <a:path w="478" h="478" fill="none" extrusionOk="0">
                  <a:moveTo>
                    <a:pt x="239" y="1"/>
                  </a:moveTo>
                  <a:lnTo>
                    <a:pt x="239" y="1"/>
                  </a:lnTo>
                  <a:lnTo>
                    <a:pt x="239" y="1"/>
                  </a:lnTo>
                  <a:lnTo>
                    <a:pt x="239" y="1"/>
                  </a:lnTo>
                  <a:lnTo>
                    <a:pt x="160" y="1"/>
                  </a:lnTo>
                  <a:lnTo>
                    <a:pt x="80" y="80"/>
                  </a:lnTo>
                  <a:lnTo>
                    <a:pt x="41" y="160"/>
                  </a:lnTo>
                  <a:lnTo>
                    <a:pt x="1" y="239"/>
                  </a:lnTo>
                  <a:lnTo>
                    <a:pt x="1" y="239"/>
                  </a:lnTo>
                  <a:lnTo>
                    <a:pt x="41" y="319"/>
                  </a:lnTo>
                  <a:lnTo>
                    <a:pt x="80" y="398"/>
                  </a:lnTo>
                  <a:lnTo>
                    <a:pt x="160" y="438"/>
                  </a:lnTo>
                  <a:lnTo>
                    <a:pt x="239" y="478"/>
                  </a:lnTo>
                  <a:lnTo>
                    <a:pt x="239" y="478"/>
                  </a:lnTo>
                  <a:lnTo>
                    <a:pt x="279" y="478"/>
                  </a:lnTo>
                  <a:lnTo>
                    <a:pt x="279" y="478"/>
                  </a:lnTo>
                  <a:lnTo>
                    <a:pt x="359" y="438"/>
                  </a:lnTo>
                  <a:lnTo>
                    <a:pt x="438" y="398"/>
                  </a:lnTo>
                  <a:lnTo>
                    <a:pt x="478" y="319"/>
                  </a:lnTo>
                  <a:lnTo>
                    <a:pt x="478" y="199"/>
                  </a:lnTo>
                  <a:lnTo>
                    <a:pt x="478" y="199"/>
                  </a:lnTo>
                  <a:lnTo>
                    <a:pt x="478" y="120"/>
                  </a:lnTo>
                  <a:lnTo>
                    <a:pt x="398" y="40"/>
                  </a:lnTo>
                  <a:lnTo>
                    <a:pt x="319" y="1"/>
                  </a:lnTo>
                  <a:lnTo>
                    <a:pt x="23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73">
              <a:extLst>
                <a:ext uri="{FF2B5EF4-FFF2-40B4-BE49-F238E27FC236}">
                  <a16:creationId xmlns:a16="http://schemas.microsoft.com/office/drawing/2014/main" id="{847A6254-4857-78EC-F27B-53F41CC3AE02}"/>
                </a:ext>
              </a:extLst>
            </p:cNvPr>
            <p:cNvSpPr/>
            <p:nvPr/>
          </p:nvSpPr>
          <p:spPr>
            <a:xfrm>
              <a:off x="3525200" y="2436550"/>
              <a:ext cx="29850" cy="33800"/>
            </a:xfrm>
            <a:custGeom>
              <a:avLst/>
              <a:gdLst/>
              <a:ahLst/>
              <a:cxnLst/>
              <a:rect l="l" t="t" r="r" b="b"/>
              <a:pathLst>
                <a:path w="1194" h="1352" extrusionOk="0">
                  <a:moveTo>
                    <a:pt x="836" y="0"/>
                  </a:moveTo>
                  <a:lnTo>
                    <a:pt x="637" y="40"/>
                  </a:lnTo>
                  <a:lnTo>
                    <a:pt x="478" y="119"/>
                  </a:lnTo>
                  <a:lnTo>
                    <a:pt x="240" y="239"/>
                  </a:lnTo>
                  <a:lnTo>
                    <a:pt x="80" y="398"/>
                  </a:lnTo>
                  <a:lnTo>
                    <a:pt x="1" y="477"/>
                  </a:lnTo>
                  <a:lnTo>
                    <a:pt x="240" y="755"/>
                  </a:lnTo>
                  <a:lnTo>
                    <a:pt x="438" y="954"/>
                  </a:lnTo>
                  <a:lnTo>
                    <a:pt x="637" y="1113"/>
                  </a:lnTo>
                  <a:lnTo>
                    <a:pt x="836" y="1233"/>
                  </a:lnTo>
                  <a:lnTo>
                    <a:pt x="1074" y="1312"/>
                  </a:lnTo>
                  <a:lnTo>
                    <a:pt x="1154" y="1352"/>
                  </a:lnTo>
                  <a:lnTo>
                    <a:pt x="1194" y="1074"/>
                  </a:lnTo>
                  <a:lnTo>
                    <a:pt x="1194" y="835"/>
                  </a:lnTo>
                  <a:lnTo>
                    <a:pt x="1114" y="596"/>
                  </a:lnTo>
                  <a:lnTo>
                    <a:pt x="1035" y="398"/>
                  </a:lnTo>
                  <a:lnTo>
                    <a:pt x="876" y="119"/>
                  </a:lnTo>
                  <a:lnTo>
                    <a:pt x="836" y="0"/>
                  </a:lnTo>
                  <a:close/>
                </a:path>
              </a:pathLst>
            </a:custGeom>
            <a:solidFill>
              <a:srgbClr val="5E73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73">
              <a:extLst>
                <a:ext uri="{FF2B5EF4-FFF2-40B4-BE49-F238E27FC236}">
                  <a16:creationId xmlns:a16="http://schemas.microsoft.com/office/drawing/2014/main" id="{5FD556CF-08A4-31AD-DA50-AF1249BCE5ED}"/>
                </a:ext>
              </a:extLst>
            </p:cNvPr>
            <p:cNvSpPr/>
            <p:nvPr/>
          </p:nvSpPr>
          <p:spPr>
            <a:xfrm>
              <a:off x="3525200" y="2436550"/>
              <a:ext cx="29850" cy="33800"/>
            </a:xfrm>
            <a:custGeom>
              <a:avLst/>
              <a:gdLst/>
              <a:ahLst/>
              <a:cxnLst/>
              <a:rect l="l" t="t" r="r" b="b"/>
              <a:pathLst>
                <a:path w="1194" h="1352" fill="none" extrusionOk="0">
                  <a:moveTo>
                    <a:pt x="836" y="0"/>
                  </a:moveTo>
                  <a:lnTo>
                    <a:pt x="836" y="0"/>
                  </a:lnTo>
                  <a:lnTo>
                    <a:pt x="637" y="40"/>
                  </a:lnTo>
                  <a:lnTo>
                    <a:pt x="478" y="119"/>
                  </a:lnTo>
                  <a:lnTo>
                    <a:pt x="240" y="239"/>
                  </a:lnTo>
                  <a:lnTo>
                    <a:pt x="80" y="398"/>
                  </a:lnTo>
                  <a:lnTo>
                    <a:pt x="1" y="477"/>
                  </a:lnTo>
                  <a:lnTo>
                    <a:pt x="1" y="477"/>
                  </a:lnTo>
                  <a:lnTo>
                    <a:pt x="240" y="755"/>
                  </a:lnTo>
                  <a:lnTo>
                    <a:pt x="438" y="954"/>
                  </a:lnTo>
                  <a:lnTo>
                    <a:pt x="637" y="1113"/>
                  </a:lnTo>
                  <a:lnTo>
                    <a:pt x="836" y="1233"/>
                  </a:lnTo>
                  <a:lnTo>
                    <a:pt x="1074" y="1312"/>
                  </a:lnTo>
                  <a:lnTo>
                    <a:pt x="1154" y="1352"/>
                  </a:lnTo>
                  <a:lnTo>
                    <a:pt x="1154" y="1352"/>
                  </a:lnTo>
                  <a:lnTo>
                    <a:pt x="1194" y="1074"/>
                  </a:lnTo>
                  <a:lnTo>
                    <a:pt x="1194" y="835"/>
                  </a:lnTo>
                  <a:lnTo>
                    <a:pt x="1114" y="596"/>
                  </a:lnTo>
                  <a:lnTo>
                    <a:pt x="1035" y="398"/>
                  </a:lnTo>
                  <a:lnTo>
                    <a:pt x="876" y="119"/>
                  </a:lnTo>
                  <a:lnTo>
                    <a:pt x="836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73">
              <a:extLst>
                <a:ext uri="{FF2B5EF4-FFF2-40B4-BE49-F238E27FC236}">
                  <a16:creationId xmlns:a16="http://schemas.microsoft.com/office/drawing/2014/main" id="{F5D3655F-C07E-EF20-8769-6B2851CF9582}"/>
                </a:ext>
              </a:extLst>
            </p:cNvPr>
            <p:cNvSpPr/>
            <p:nvPr/>
          </p:nvSpPr>
          <p:spPr>
            <a:xfrm>
              <a:off x="3272750" y="2256625"/>
              <a:ext cx="151100" cy="131225"/>
            </a:xfrm>
            <a:custGeom>
              <a:avLst/>
              <a:gdLst/>
              <a:ahLst/>
              <a:cxnLst/>
              <a:rect l="l" t="t" r="r" b="b"/>
              <a:pathLst>
                <a:path w="6044" h="5249" extrusionOk="0">
                  <a:moveTo>
                    <a:pt x="3618" y="1"/>
                  </a:moveTo>
                  <a:lnTo>
                    <a:pt x="3459" y="199"/>
                  </a:lnTo>
                  <a:lnTo>
                    <a:pt x="3260" y="358"/>
                  </a:lnTo>
                  <a:lnTo>
                    <a:pt x="3062" y="478"/>
                  </a:lnTo>
                  <a:lnTo>
                    <a:pt x="2783" y="597"/>
                  </a:lnTo>
                  <a:lnTo>
                    <a:pt x="1869" y="836"/>
                  </a:lnTo>
                  <a:lnTo>
                    <a:pt x="1511" y="875"/>
                  </a:lnTo>
                  <a:lnTo>
                    <a:pt x="1312" y="836"/>
                  </a:lnTo>
                  <a:lnTo>
                    <a:pt x="1153" y="796"/>
                  </a:lnTo>
                  <a:lnTo>
                    <a:pt x="954" y="756"/>
                  </a:lnTo>
                  <a:lnTo>
                    <a:pt x="795" y="677"/>
                  </a:lnTo>
                  <a:lnTo>
                    <a:pt x="597" y="995"/>
                  </a:lnTo>
                  <a:lnTo>
                    <a:pt x="398" y="1392"/>
                  </a:lnTo>
                  <a:lnTo>
                    <a:pt x="199" y="1909"/>
                  </a:lnTo>
                  <a:lnTo>
                    <a:pt x="80" y="2426"/>
                  </a:lnTo>
                  <a:lnTo>
                    <a:pt x="0" y="3062"/>
                  </a:lnTo>
                  <a:lnTo>
                    <a:pt x="0" y="3380"/>
                  </a:lnTo>
                  <a:lnTo>
                    <a:pt x="40" y="3738"/>
                  </a:lnTo>
                  <a:lnTo>
                    <a:pt x="80" y="4096"/>
                  </a:lnTo>
                  <a:lnTo>
                    <a:pt x="159" y="4454"/>
                  </a:lnTo>
                  <a:lnTo>
                    <a:pt x="278" y="4851"/>
                  </a:lnTo>
                  <a:lnTo>
                    <a:pt x="437" y="5249"/>
                  </a:lnTo>
                  <a:lnTo>
                    <a:pt x="716" y="5090"/>
                  </a:lnTo>
                  <a:lnTo>
                    <a:pt x="994" y="4851"/>
                  </a:lnTo>
                  <a:lnTo>
                    <a:pt x="1352" y="4493"/>
                  </a:lnTo>
                  <a:lnTo>
                    <a:pt x="1670" y="4016"/>
                  </a:lnTo>
                  <a:lnTo>
                    <a:pt x="1869" y="3698"/>
                  </a:lnTo>
                  <a:lnTo>
                    <a:pt x="2028" y="3340"/>
                  </a:lnTo>
                  <a:lnTo>
                    <a:pt x="2147" y="2983"/>
                  </a:lnTo>
                  <a:lnTo>
                    <a:pt x="2306" y="2545"/>
                  </a:lnTo>
                  <a:lnTo>
                    <a:pt x="2386" y="2068"/>
                  </a:lnTo>
                  <a:lnTo>
                    <a:pt x="2505" y="1511"/>
                  </a:lnTo>
                  <a:lnTo>
                    <a:pt x="2783" y="1909"/>
                  </a:lnTo>
                  <a:lnTo>
                    <a:pt x="3062" y="2267"/>
                  </a:lnTo>
                  <a:lnTo>
                    <a:pt x="3380" y="2545"/>
                  </a:lnTo>
                  <a:lnTo>
                    <a:pt x="3658" y="2824"/>
                  </a:lnTo>
                  <a:lnTo>
                    <a:pt x="4215" y="3221"/>
                  </a:lnTo>
                  <a:lnTo>
                    <a:pt x="4692" y="3499"/>
                  </a:lnTo>
                  <a:lnTo>
                    <a:pt x="5169" y="3658"/>
                  </a:lnTo>
                  <a:lnTo>
                    <a:pt x="5527" y="3778"/>
                  </a:lnTo>
                  <a:lnTo>
                    <a:pt x="5805" y="3817"/>
                  </a:lnTo>
                  <a:lnTo>
                    <a:pt x="6044" y="3817"/>
                  </a:lnTo>
                  <a:lnTo>
                    <a:pt x="6004" y="3420"/>
                  </a:lnTo>
                  <a:lnTo>
                    <a:pt x="5924" y="3022"/>
                  </a:lnTo>
                  <a:lnTo>
                    <a:pt x="5845" y="2664"/>
                  </a:lnTo>
                  <a:lnTo>
                    <a:pt x="5725" y="2307"/>
                  </a:lnTo>
                  <a:lnTo>
                    <a:pt x="5606" y="1989"/>
                  </a:lnTo>
                  <a:lnTo>
                    <a:pt x="5447" y="1710"/>
                  </a:lnTo>
                  <a:lnTo>
                    <a:pt x="5089" y="1233"/>
                  </a:lnTo>
                  <a:lnTo>
                    <a:pt x="4731" y="796"/>
                  </a:lnTo>
                  <a:lnTo>
                    <a:pt x="4334" y="478"/>
                  </a:lnTo>
                  <a:lnTo>
                    <a:pt x="3976" y="199"/>
                  </a:lnTo>
                  <a:lnTo>
                    <a:pt x="3618" y="1"/>
                  </a:lnTo>
                  <a:close/>
                </a:path>
              </a:pathLst>
            </a:custGeom>
            <a:solidFill>
              <a:srgbClr val="5B9A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73">
              <a:extLst>
                <a:ext uri="{FF2B5EF4-FFF2-40B4-BE49-F238E27FC236}">
                  <a16:creationId xmlns:a16="http://schemas.microsoft.com/office/drawing/2014/main" id="{FA83BF39-0FD0-DC1C-842A-A0D049C8624A}"/>
                </a:ext>
              </a:extLst>
            </p:cNvPr>
            <p:cNvSpPr/>
            <p:nvPr/>
          </p:nvSpPr>
          <p:spPr>
            <a:xfrm>
              <a:off x="3272750" y="2256625"/>
              <a:ext cx="151100" cy="131225"/>
            </a:xfrm>
            <a:custGeom>
              <a:avLst/>
              <a:gdLst/>
              <a:ahLst/>
              <a:cxnLst/>
              <a:rect l="l" t="t" r="r" b="b"/>
              <a:pathLst>
                <a:path w="6044" h="5249" fill="none" extrusionOk="0">
                  <a:moveTo>
                    <a:pt x="3618" y="1"/>
                  </a:moveTo>
                  <a:lnTo>
                    <a:pt x="3618" y="1"/>
                  </a:lnTo>
                  <a:lnTo>
                    <a:pt x="3459" y="199"/>
                  </a:lnTo>
                  <a:lnTo>
                    <a:pt x="3260" y="358"/>
                  </a:lnTo>
                  <a:lnTo>
                    <a:pt x="3062" y="478"/>
                  </a:lnTo>
                  <a:lnTo>
                    <a:pt x="2783" y="597"/>
                  </a:lnTo>
                  <a:lnTo>
                    <a:pt x="1869" y="836"/>
                  </a:lnTo>
                  <a:lnTo>
                    <a:pt x="1869" y="836"/>
                  </a:lnTo>
                  <a:lnTo>
                    <a:pt x="1511" y="875"/>
                  </a:lnTo>
                  <a:lnTo>
                    <a:pt x="1511" y="875"/>
                  </a:lnTo>
                  <a:lnTo>
                    <a:pt x="1312" y="836"/>
                  </a:lnTo>
                  <a:lnTo>
                    <a:pt x="1153" y="796"/>
                  </a:lnTo>
                  <a:lnTo>
                    <a:pt x="954" y="756"/>
                  </a:lnTo>
                  <a:lnTo>
                    <a:pt x="795" y="677"/>
                  </a:lnTo>
                  <a:lnTo>
                    <a:pt x="795" y="677"/>
                  </a:lnTo>
                  <a:lnTo>
                    <a:pt x="597" y="995"/>
                  </a:lnTo>
                  <a:lnTo>
                    <a:pt x="398" y="1392"/>
                  </a:lnTo>
                  <a:lnTo>
                    <a:pt x="199" y="1909"/>
                  </a:lnTo>
                  <a:lnTo>
                    <a:pt x="80" y="2426"/>
                  </a:lnTo>
                  <a:lnTo>
                    <a:pt x="0" y="3062"/>
                  </a:lnTo>
                  <a:lnTo>
                    <a:pt x="0" y="3380"/>
                  </a:lnTo>
                  <a:lnTo>
                    <a:pt x="40" y="3738"/>
                  </a:lnTo>
                  <a:lnTo>
                    <a:pt x="80" y="4096"/>
                  </a:lnTo>
                  <a:lnTo>
                    <a:pt x="159" y="4454"/>
                  </a:lnTo>
                  <a:lnTo>
                    <a:pt x="278" y="4851"/>
                  </a:lnTo>
                  <a:lnTo>
                    <a:pt x="437" y="5249"/>
                  </a:lnTo>
                  <a:lnTo>
                    <a:pt x="437" y="5249"/>
                  </a:lnTo>
                  <a:lnTo>
                    <a:pt x="716" y="5090"/>
                  </a:lnTo>
                  <a:lnTo>
                    <a:pt x="994" y="4851"/>
                  </a:lnTo>
                  <a:lnTo>
                    <a:pt x="1352" y="4493"/>
                  </a:lnTo>
                  <a:lnTo>
                    <a:pt x="1670" y="4016"/>
                  </a:lnTo>
                  <a:lnTo>
                    <a:pt x="1869" y="3698"/>
                  </a:lnTo>
                  <a:lnTo>
                    <a:pt x="2028" y="3340"/>
                  </a:lnTo>
                  <a:lnTo>
                    <a:pt x="2147" y="2983"/>
                  </a:lnTo>
                  <a:lnTo>
                    <a:pt x="2306" y="2545"/>
                  </a:lnTo>
                  <a:lnTo>
                    <a:pt x="2386" y="2068"/>
                  </a:lnTo>
                  <a:lnTo>
                    <a:pt x="2505" y="1511"/>
                  </a:lnTo>
                  <a:lnTo>
                    <a:pt x="2505" y="1511"/>
                  </a:lnTo>
                  <a:lnTo>
                    <a:pt x="2783" y="1909"/>
                  </a:lnTo>
                  <a:lnTo>
                    <a:pt x="3062" y="2267"/>
                  </a:lnTo>
                  <a:lnTo>
                    <a:pt x="3380" y="2545"/>
                  </a:lnTo>
                  <a:lnTo>
                    <a:pt x="3658" y="2824"/>
                  </a:lnTo>
                  <a:lnTo>
                    <a:pt x="4215" y="3221"/>
                  </a:lnTo>
                  <a:lnTo>
                    <a:pt x="4692" y="3499"/>
                  </a:lnTo>
                  <a:lnTo>
                    <a:pt x="5169" y="3658"/>
                  </a:lnTo>
                  <a:lnTo>
                    <a:pt x="5527" y="3778"/>
                  </a:lnTo>
                  <a:lnTo>
                    <a:pt x="5805" y="3817"/>
                  </a:lnTo>
                  <a:lnTo>
                    <a:pt x="6004" y="3817"/>
                  </a:lnTo>
                  <a:lnTo>
                    <a:pt x="6004" y="3817"/>
                  </a:lnTo>
                  <a:lnTo>
                    <a:pt x="6044" y="3817"/>
                  </a:lnTo>
                  <a:lnTo>
                    <a:pt x="6044" y="3817"/>
                  </a:lnTo>
                  <a:lnTo>
                    <a:pt x="6004" y="3420"/>
                  </a:lnTo>
                  <a:lnTo>
                    <a:pt x="5924" y="3022"/>
                  </a:lnTo>
                  <a:lnTo>
                    <a:pt x="5845" y="2664"/>
                  </a:lnTo>
                  <a:lnTo>
                    <a:pt x="5725" y="2307"/>
                  </a:lnTo>
                  <a:lnTo>
                    <a:pt x="5606" y="1989"/>
                  </a:lnTo>
                  <a:lnTo>
                    <a:pt x="5447" y="1710"/>
                  </a:lnTo>
                  <a:lnTo>
                    <a:pt x="5089" y="1233"/>
                  </a:lnTo>
                  <a:lnTo>
                    <a:pt x="4731" y="796"/>
                  </a:lnTo>
                  <a:lnTo>
                    <a:pt x="4334" y="478"/>
                  </a:lnTo>
                  <a:lnTo>
                    <a:pt x="3976" y="199"/>
                  </a:lnTo>
                  <a:lnTo>
                    <a:pt x="361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73">
              <a:extLst>
                <a:ext uri="{FF2B5EF4-FFF2-40B4-BE49-F238E27FC236}">
                  <a16:creationId xmlns:a16="http://schemas.microsoft.com/office/drawing/2014/main" id="{B2A9C382-CF11-F25C-D8A2-3ABFC236101B}"/>
                </a:ext>
              </a:extLst>
            </p:cNvPr>
            <p:cNvSpPr/>
            <p:nvPr/>
          </p:nvSpPr>
          <p:spPr>
            <a:xfrm>
              <a:off x="3216075" y="2001175"/>
              <a:ext cx="152100" cy="277350"/>
            </a:xfrm>
            <a:custGeom>
              <a:avLst/>
              <a:gdLst/>
              <a:ahLst/>
              <a:cxnLst/>
              <a:rect l="l" t="t" r="r" b="b"/>
              <a:pathLst>
                <a:path w="6084" h="11094" extrusionOk="0">
                  <a:moveTo>
                    <a:pt x="1631" y="2982"/>
                  </a:moveTo>
                  <a:lnTo>
                    <a:pt x="1750" y="3062"/>
                  </a:lnTo>
                  <a:lnTo>
                    <a:pt x="1870" y="3181"/>
                  </a:lnTo>
                  <a:lnTo>
                    <a:pt x="1909" y="3301"/>
                  </a:lnTo>
                  <a:lnTo>
                    <a:pt x="1909" y="3460"/>
                  </a:lnTo>
                  <a:lnTo>
                    <a:pt x="1870" y="3619"/>
                  </a:lnTo>
                  <a:lnTo>
                    <a:pt x="1750" y="3738"/>
                  </a:lnTo>
                  <a:lnTo>
                    <a:pt x="1591" y="3817"/>
                  </a:lnTo>
                  <a:lnTo>
                    <a:pt x="1512" y="3817"/>
                  </a:lnTo>
                  <a:lnTo>
                    <a:pt x="1353" y="3778"/>
                  </a:lnTo>
                  <a:lnTo>
                    <a:pt x="1233" y="3738"/>
                  </a:lnTo>
                  <a:lnTo>
                    <a:pt x="1154" y="3619"/>
                  </a:lnTo>
                  <a:lnTo>
                    <a:pt x="1114" y="3499"/>
                  </a:lnTo>
                  <a:lnTo>
                    <a:pt x="1074" y="3340"/>
                  </a:lnTo>
                  <a:lnTo>
                    <a:pt x="1154" y="3181"/>
                  </a:lnTo>
                  <a:lnTo>
                    <a:pt x="1273" y="3062"/>
                  </a:lnTo>
                  <a:lnTo>
                    <a:pt x="1392" y="2982"/>
                  </a:lnTo>
                  <a:close/>
                  <a:moveTo>
                    <a:pt x="3460" y="5209"/>
                  </a:moveTo>
                  <a:lnTo>
                    <a:pt x="3619" y="5368"/>
                  </a:lnTo>
                  <a:lnTo>
                    <a:pt x="3818" y="5567"/>
                  </a:lnTo>
                  <a:lnTo>
                    <a:pt x="4017" y="5805"/>
                  </a:lnTo>
                  <a:lnTo>
                    <a:pt x="4215" y="6123"/>
                  </a:lnTo>
                  <a:lnTo>
                    <a:pt x="4374" y="6481"/>
                  </a:lnTo>
                  <a:lnTo>
                    <a:pt x="4494" y="6919"/>
                  </a:lnTo>
                  <a:lnTo>
                    <a:pt x="4533" y="7157"/>
                  </a:lnTo>
                  <a:lnTo>
                    <a:pt x="4533" y="7435"/>
                  </a:lnTo>
                  <a:lnTo>
                    <a:pt x="4494" y="7435"/>
                  </a:lnTo>
                  <a:lnTo>
                    <a:pt x="4215" y="7396"/>
                  </a:lnTo>
                  <a:lnTo>
                    <a:pt x="3977" y="7356"/>
                  </a:lnTo>
                  <a:lnTo>
                    <a:pt x="3698" y="7276"/>
                  </a:lnTo>
                  <a:lnTo>
                    <a:pt x="3380" y="7117"/>
                  </a:lnTo>
                  <a:lnTo>
                    <a:pt x="3023" y="6919"/>
                  </a:lnTo>
                  <a:lnTo>
                    <a:pt x="2625" y="6640"/>
                  </a:lnTo>
                  <a:lnTo>
                    <a:pt x="2227" y="6282"/>
                  </a:lnTo>
                  <a:lnTo>
                    <a:pt x="2307" y="6163"/>
                  </a:lnTo>
                  <a:lnTo>
                    <a:pt x="2545" y="5845"/>
                  </a:lnTo>
                  <a:lnTo>
                    <a:pt x="2704" y="5646"/>
                  </a:lnTo>
                  <a:lnTo>
                    <a:pt x="2943" y="5487"/>
                  </a:lnTo>
                  <a:lnTo>
                    <a:pt x="3182" y="5328"/>
                  </a:lnTo>
                  <a:lnTo>
                    <a:pt x="3460" y="5209"/>
                  </a:lnTo>
                  <a:close/>
                  <a:moveTo>
                    <a:pt x="1551" y="1"/>
                  </a:moveTo>
                  <a:lnTo>
                    <a:pt x="1353" y="40"/>
                  </a:lnTo>
                  <a:lnTo>
                    <a:pt x="1154" y="120"/>
                  </a:lnTo>
                  <a:lnTo>
                    <a:pt x="995" y="239"/>
                  </a:lnTo>
                  <a:lnTo>
                    <a:pt x="836" y="358"/>
                  </a:lnTo>
                  <a:lnTo>
                    <a:pt x="677" y="517"/>
                  </a:lnTo>
                  <a:lnTo>
                    <a:pt x="557" y="676"/>
                  </a:lnTo>
                  <a:lnTo>
                    <a:pt x="478" y="875"/>
                  </a:lnTo>
                  <a:lnTo>
                    <a:pt x="239" y="1750"/>
                  </a:lnTo>
                  <a:lnTo>
                    <a:pt x="80" y="2585"/>
                  </a:lnTo>
                  <a:lnTo>
                    <a:pt x="1" y="3420"/>
                  </a:lnTo>
                  <a:lnTo>
                    <a:pt x="41" y="4215"/>
                  </a:lnTo>
                  <a:lnTo>
                    <a:pt x="80" y="4970"/>
                  </a:lnTo>
                  <a:lnTo>
                    <a:pt x="239" y="5726"/>
                  </a:lnTo>
                  <a:lnTo>
                    <a:pt x="398" y="6402"/>
                  </a:lnTo>
                  <a:lnTo>
                    <a:pt x="637" y="7078"/>
                  </a:lnTo>
                  <a:lnTo>
                    <a:pt x="876" y="7674"/>
                  </a:lnTo>
                  <a:lnTo>
                    <a:pt x="1154" y="8231"/>
                  </a:lnTo>
                  <a:lnTo>
                    <a:pt x="1472" y="8787"/>
                  </a:lnTo>
                  <a:lnTo>
                    <a:pt x="1750" y="9264"/>
                  </a:lnTo>
                  <a:lnTo>
                    <a:pt x="2347" y="10099"/>
                  </a:lnTo>
                  <a:lnTo>
                    <a:pt x="2864" y="10696"/>
                  </a:lnTo>
                  <a:lnTo>
                    <a:pt x="3062" y="10895"/>
                  </a:lnTo>
                  <a:lnTo>
                    <a:pt x="3221" y="10974"/>
                  </a:lnTo>
                  <a:lnTo>
                    <a:pt x="3420" y="11014"/>
                  </a:lnTo>
                  <a:lnTo>
                    <a:pt x="3579" y="11054"/>
                  </a:lnTo>
                  <a:lnTo>
                    <a:pt x="3778" y="11093"/>
                  </a:lnTo>
                  <a:lnTo>
                    <a:pt x="4136" y="11054"/>
                  </a:lnTo>
                  <a:lnTo>
                    <a:pt x="5050" y="10815"/>
                  </a:lnTo>
                  <a:lnTo>
                    <a:pt x="5329" y="10696"/>
                  </a:lnTo>
                  <a:lnTo>
                    <a:pt x="5527" y="10576"/>
                  </a:lnTo>
                  <a:lnTo>
                    <a:pt x="5726" y="10417"/>
                  </a:lnTo>
                  <a:lnTo>
                    <a:pt x="5885" y="10219"/>
                  </a:lnTo>
                  <a:lnTo>
                    <a:pt x="6004" y="9980"/>
                  </a:lnTo>
                  <a:lnTo>
                    <a:pt x="6044" y="9742"/>
                  </a:lnTo>
                  <a:lnTo>
                    <a:pt x="6084" y="8867"/>
                  </a:lnTo>
                  <a:lnTo>
                    <a:pt x="6084" y="7793"/>
                  </a:lnTo>
                  <a:lnTo>
                    <a:pt x="6044" y="7157"/>
                  </a:lnTo>
                  <a:lnTo>
                    <a:pt x="5965" y="6561"/>
                  </a:lnTo>
                  <a:lnTo>
                    <a:pt x="5845" y="5885"/>
                  </a:lnTo>
                  <a:lnTo>
                    <a:pt x="5686" y="5209"/>
                  </a:lnTo>
                  <a:lnTo>
                    <a:pt x="5527" y="4533"/>
                  </a:lnTo>
                  <a:lnTo>
                    <a:pt x="5289" y="3857"/>
                  </a:lnTo>
                  <a:lnTo>
                    <a:pt x="4971" y="3181"/>
                  </a:lnTo>
                  <a:lnTo>
                    <a:pt x="4613" y="2545"/>
                  </a:lnTo>
                  <a:lnTo>
                    <a:pt x="4215" y="1909"/>
                  </a:lnTo>
                  <a:lnTo>
                    <a:pt x="3698" y="1313"/>
                  </a:lnTo>
                  <a:lnTo>
                    <a:pt x="3142" y="716"/>
                  </a:lnTo>
                  <a:lnTo>
                    <a:pt x="2506" y="239"/>
                  </a:lnTo>
                  <a:lnTo>
                    <a:pt x="2347" y="120"/>
                  </a:lnTo>
                  <a:lnTo>
                    <a:pt x="2148" y="40"/>
                  </a:lnTo>
                  <a:lnTo>
                    <a:pt x="1949" y="1"/>
                  </a:lnTo>
                  <a:close/>
                </a:path>
              </a:pathLst>
            </a:custGeom>
            <a:solidFill>
              <a:srgbClr val="E5EA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73">
              <a:extLst>
                <a:ext uri="{FF2B5EF4-FFF2-40B4-BE49-F238E27FC236}">
                  <a16:creationId xmlns:a16="http://schemas.microsoft.com/office/drawing/2014/main" id="{1A733F9A-5501-06C4-378A-F2E964BC7A35}"/>
                </a:ext>
              </a:extLst>
            </p:cNvPr>
            <p:cNvSpPr/>
            <p:nvPr/>
          </p:nvSpPr>
          <p:spPr>
            <a:xfrm>
              <a:off x="3271750" y="2131375"/>
              <a:ext cx="57675" cy="55700"/>
            </a:xfrm>
            <a:custGeom>
              <a:avLst/>
              <a:gdLst/>
              <a:ahLst/>
              <a:cxnLst/>
              <a:rect l="l" t="t" r="r" b="b"/>
              <a:pathLst>
                <a:path w="2307" h="2228" fill="none" extrusionOk="0">
                  <a:moveTo>
                    <a:pt x="2267" y="2227"/>
                  </a:moveTo>
                  <a:lnTo>
                    <a:pt x="2267" y="2227"/>
                  </a:lnTo>
                  <a:lnTo>
                    <a:pt x="1988" y="2188"/>
                  </a:lnTo>
                  <a:lnTo>
                    <a:pt x="1750" y="2148"/>
                  </a:lnTo>
                  <a:lnTo>
                    <a:pt x="1471" y="2068"/>
                  </a:lnTo>
                  <a:lnTo>
                    <a:pt x="1153" y="1909"/>
                  </a:lnTo>
                  <a:lnTo>
                    <a:pt x="796" y="1711"/>
                  </a:lnTo>
                  <a:lnTo>
                    <a:pt x="398" y="1432"/>
                  </a:lnTo>
                  <a:lnTo>
                    <a:pt x="0" y="1074"/>
                  </a:lnTo>
                  <a:lnTo>
                    <a:pt x="0" y="1074"/>
                  </a:lnTo>
                  <a:lnTo>
                    <a:pt x="80" y="955"/>
                  </a:lnTo>
                  <a:lnTo>
                    <a:pt x="318" y="637"/>
                  </a:lnTo>
                  <a:lnTo>
                    <a:pt x="477" y="438"/>
                  </a:lnTo>
                  <a:lnTo>
                    <a:pt x="716" y="279"/>
                  </a:lnTo>
                  <a:lnTo>
                    <a:pt x="955" y="120"/>
                  </a:lnTo>
                  <a:lnTo>
                    <a:pt x="1233" y="1"/>
                  </a:lnTo>
                  <a:lnTo>
                    <a:pt x="1233" y="1"/>
                  </a:lnTo>
                  <a:lnTo>
                    <a:pt x="1392" y="160"/>
                  </a:lnTo>
                  <a:lnTo>
                    <a:pt x="1591" y="359"/>
                  </a:lnTo>
                  <a:lnTo>
                    <a:pt x="1790" y="597"/>
                  </a:lnTo>
                  <a:lnTo>
                    <a:pt x="1988" y="915"/>
                  </a:lnTo>
                  <a:lnTo>
                    <a:pt x="2147" y="1273"/>
                  </a:lnTo>
                  <a:lnTo>
                    <a:pt x="2267" y="1711"/>
                  </a:lnTo>
                  <a:lnTo>
                    <a:pt x="2306" y="1949"/>
                  </a:lnTo>
                  <a:lnTo>
                    <a:pt x="2306" y="2227"/>
                  </a:lnTo>
                  <a:lnTo>
                    <a:pt x="2306" y="2227"/>
                  </a:lnTo>
                  <a:lnTo>
                    <a:pt x="2267" y="222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73">
              <a:extLst>
                <a:ext uri="{FF2B5EF4-FFF2-40B4-BE49-F238E27FC236}">
                  <a16:creationId xmlns:a16="http://schemas.microsoft.com/office/drawing/2014/main" id="{09B36AAC-2C6B-CBBE-ECE1-4A4CA0023BCC}"/>
                </a:ext>
              </a:extLst>
            </p:cNvPr>
            <p:cNvSpPr/>
            <p:nvPr/>
          </p:nvSpPr>
          <p:spPr>
            <a:xfrm>
              <a:off x="3242925" y="2075725"/>
              <a:ext cx="20900" cy="20900"/>
            </a:xfrm>
            <a:custGeom>
              <a:avLst/>
              <a:gdLst/>
              <a:ahLst/>
              <a:cxnLst/>
              <a:rect l="l" t="t" r="r" b="b"/>
              <a:pathLst>
                <a:path w="836" h="836" fill="none" extrusionOk="0">
                  <a:moveTo>
                    <a:pt x="438" y="835"/>
                  </a:moveTo>
                  <a:lnTo>
                    <a:pt x="438" y="835"/>
                  </a:lnTo>
                  <a:lnTo>
                    <a:pt x="279" y="796"/>
                  </a:lnTo>
                  <a:lnTo>
                    <a:pt x="159" y="756"/>
                  </a:lnTo>
                  <a:lnTo>
                    <a:pt x="80" y="637"/>
                  </a:lnTo>
                  <a:lnTo>
                    <a:pt x="40" y="517"/>
                  </a:lnTo>
                  <a:lnTo>
                    <a:pt x="40" y="517"/>
                  </a:lnTo>
                  <a:lnTo>
                    <a:pt x="0" y="358"/>
                  </a:lnTo>
                  <a:lnTo>
                    <a:pt x="80" y="199"/>
                  </a:lnTo>
                  <a:lnTo>
                    <a:pt x="199" y="80"/>
                  </a:lnTo>
                  <a:lnTo>
                    <a:pt x="318" y="0"/>
                  </a:lnTo>
                  <a:lnTo>
                    <a:pt x="318" y="0"/>
                  </a:lnTo>
                  <a:lnTo>
                    <a:pt x="438" y="0"/>
                  </a:lnTo>
                  <a:lnTo>
                    <a:pt x="438" y="0"/>
                  </a:lnTo>
                  <a:lnTo>
                    <a:pt x="557" y="0"/>
                  </a:lnTo>
                  <a:lnTo>
                    <a:pt x="676" y="80"/>
                  </a:lnTo>
                  <a:lnTo>
                    <a:pt x="796" y="199"/>
                  </a:lnTo>
                  <a:lnTo>
                    <a:pt x="835" y="319"/>
                  </a:lnTo>
                  <a:lnTo>
                    <a:pt x="835" y="319"/>
                  </a:lnTo>
                  <a:lnTo>
                    <a:pt x="835" y="478"/>
                  </a:lnTo>
                  <a:lnTo>
                    <a:pt x="796" y="637"/>
                  </a:lnTo>
                  <a:lnTo>
                    <a:pt x="676" y="756"/>
                  </a:lnTo>
                  <a:lnTo>
                    <a:pt x="517" y="835"/>
                  </a:lnTo>
                  <a:lnTo>
                    <a:pt x="517" y="835"/>
                  </a:lnTo>
                  <a:lnTo>
                    <a:pt x="438" y="83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73">
              <a:extLst>
                <a:ext uri="{FF2B5EF4-FFF2-40B4-BE49-F238E27FC236}">
                  <a16:creationId xmlns:a16="http://schemas.microsoft.com/office/drawing/2014/main" id="{3979845E-68B1-E671-0CE4-ED38F3828B28}"/>
                </a:ext>
              </a:extLst>
            </p:cNvPr>
            <p:cNvSpPr/>
            <p:nvPr/>
          </p:nvSpPr>
          <p:spPr>
            <a:xfrm>
              <a:off x="3216075" y="2001175"/>
              <a:ext cx="152100" cy="277350"/>
            </a:xfrm>
            <a:custGeom>
              <a:avLst/>
              <a:gdLst/>
              <a:ahLst/>
              <a:cxnLst/>
              <a:rect l="l" t="t" r="r" b="b"/>
              <a:pathLst>
                <a:path w="6084" h="11094" fill="none" extrusionOk="0">
                  <a:moveTo>
                    <a:pt x="1790" y="1"/>
                  </a:moveTo>
                  <a:lnTo>
                    <a:pt x="1790" y="1"/>
                  </a:lnTo>
                  <a:lnTo>
                    <a:pt x="1551" y="1"/>
                  </a:lnTo>
                  <a:lnTo>
                    <a:pt x="1353" y="40"/>
                  </a:lnTo>
                  <a:lnTo>
                    <a:pt x="1154" y="120"/>
                  </a:lnTo>
                  <a:lnTo>
                    <a:pt x="995" y="239"/>
                  </a:lnTo>
                  <a:lnTo>
                    <a:pt x="836" y="358"/>
                  </a:lnTo>
                  <a:lnTo>
                    <a:pt x="677" y="517"/>
                  </a:lnTo>
                  <a:lnTo>
                    <a:pt x="557" y="676"/>
                  </a:lnTo>
                  <a:lnTo>
                    <a:pt x="478" y="875"/>
                  </a:lnTo>
                  <a:lnTo>
                    <a:pt x="478" y="875"/>
                  </a:lnTo>
                  <a:lnTo>
                    <a:pt x="239" y="1750"/>
                  </a:lnTo>
                  <a:lnTo>
                    <a:pt x="80" y="2585"/>
                  </a:lnTo>
                  <a:lnTo>
                    <a:pt x="1" y="3420"/>
                  </a:lnTo>
                  <a:lnTo>
                    <a:pt x="41" y="4215"/>
                  </a:lnTo>
                  <a:lnTo>
                    <a:pt x="80" y="4970"/>
                  </a:lnTo>
                  <a:lnTo>
                    <a:pt x="239" y="5726"/>
                  </a:lnTo>
                  <a:lnTo>
                    <a:pt x="398" y="6402"/>
                  </a:lnTo>
                  <a:lnTo>
                    <a:pt x="637" y="7078"/>
                  </a:lnTo>
                  <a:lnTo>
                    <a:pt x="876" y="7674"/>
                  </a:lnTo>
                  <a:lnTo>
                    <a:pt x="1154" y="8231"/>
                  </a:lnTo>
                  <a:lnTo>
                    <a:pt x="1472" y="8787"/>
                  </a:lnTo>
                  <a:lnTo>
                    <a:pt x="1750" y="9264"/>
                  </a:lnTo>
                  <a:lnTo>
                    <a:pt x="2347" y="10099"/>
                  </a:lnTo>
                  <a:lnTo>
                    <a:pt x="2864" y="10696"/>
                  </a:lnTo>
                  <a:lnTo>
                    <a:pt x="2864" y="10696"/>
                  </a:lnTo>
                  <a:lnTo>
                    <a:pt x="3062" y="10895"/>
                  </a:lnTo>
                  <a:lnTo>
                    <a:pt x="3062" y="10895"/>
                  </a:lnTo>
                  <a:lnTo>
                    <a:pt x="3221" y="10974"/>
                  </a:lnTo>
                  <a:lnTo>
                    <a:pt x="3420" y="11014"/>
                  </a:lnTo>
                  <a:lnTo>
                    <a:pt x="3579" y="11054"/>
                  </a:lnTo>
                  <a:lnTo>
                    <a:pt x="3778" y="11093"/>
                  </a:lnTo>
                  <a:lnTo>
                    <a:pt x="3778" y="11093"/>
                  </a:lnTo>
                  <a:lnTo>
                    <a:pt x="4136" y="11054"/>
                  </a:lnTo>
                  <a:lnTo>
                    <a:pt x="5050" y="10815"/>
                  </a:lnTo>
                  <a:lnTo>
                    <a:pt x="5050" y="10815"/>
                  </a:lnTo>
                  <a:lnTo>
                    <a:pt x="5329" y="10696"/>
                  </a:lnTo>
                  <a:lnTo>
                    <a:pt x="5527" y="10576"/>
                  </a:lnTo>
                  <a:lnTo>
                    <a:pt x="5726" y="10417"/>
                  </a:lnTo>
                  <a:lnTo>
                    <a:pt x="5885" y="10219"/>
                  </a:lnTo>
                  <a:lnTo>
                    <a:pt x="5885" y="10219"/>
                  </a:lnTo>
                  <a:lnTo>
                    <a:pt x="6004" y="9980"/>
                  </a:lnTo>
                  <a:lnTo>
                    <a:pt x="6044" y="9742"/>
                  </a:lnTo>
                  <a:lnTo>
                    <a:pt x="6044" y="9742"/>
                  </a:lnTo>
                  <a:lnTo>
                    <a:pt x="6084" y="8867"/>
                  </a:lnTo>
                  <a:lnTo>
                    <a:pt x="6084" y="7793"/>
                  </a:lnTo>
                  <a:lnTo>
                    <a:pt x="6044" y="7157"/>
                  </a:lnTo>
                  <a:lnTo>
                    <a:pt x="5965" y="6561"/>
                  </a:lnTo>
                  <a:lnTo>
                    <a:pt x="5845" y="5885"/>
                  </a:lnTo>
                  <a:lnTo>
                    <a:pt x="5686" y="5209"/>
                  </a:lnTo>
                  <a:lnTo>
                    <a:pt x="5527" y="4533"/>
                  </a:lnTo>
                  <a:lnTo>
                    <a:pt x="5289" y="3857"/>
                  </a:lnTo>
                  <a:lnTo>
                    <a:pt x="4971" y="3181"/>
                  </a:lnTo>
                  <a:lnTo>
                    <a:pt x="4613" y="2545"/>
                  </a:lnTo>
                  <a:lnTo>
                    <a:pt x="4215" y="1909"/>
                  </a:lnTo>
                  <a:lnTo>
                    <a:pt x="3698" y="1313"/>
                  </a:lnTo>
                  <a:lnTo>
                    <a:pt x="3142" y="716"/>
                  </a:lnTo>
                  <a:lnTo>
                    <a:pt x="2506" y="239"/>
                  </a:lnTo>
                  <a:lnTo>
                    <a:pt x="2506" y="239"/>
                  </a:lnTo>
                  <a:lnTo>
                    <a:pt x="2347" y="120"/>
                  </a:lnTo>
                  <a:lnTo>
                    <a:pt x="2148" y="40"/>
                  </a:lnTo>
                  <a:lnTo>
                    <a:pt x="1949" y="1"/>
                  </a:lnTo>
                  <a:lnTo>
                    <a:pt x="179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73">
              <a:extLst>
                <a:ext uri="{FF2B5EF4-FFF2-40B4-BE49-F238E27FC236}">
                  <a16:creationId xmlns:a16="http://schemas.microsoft.com/office/drawing/2014/main" id="{EC5A5FFB-B1D1-7B8C-9E19-EF8533553A10}"/>
                </a:ext>
              </a:extLst>
            </p:cNvPr>
            <p:cNvSpPr/>
            <p:nvPr/>
          </p:nvSpPr>
          <p:spPr>
            <a:xfrm>
              <a:off x="3242925" y="2075725"/>
              <a:ext cx="20900" cy="20900"/>
            </a:xfrm>
            <a:custGeom>
              <a:avLst/>
              <a:gdLst/>
              <a:ahLst/>
              <a:cxnLst/>
              <a:rect l="l" t="t" r="r" b="b"/>
              <a:pathLst>
                <a:path w="836" h="836" extrusionOk="0">
                  <a:moveTo>
                    <a:pt x="318" y="0"/>
                  </a:moveTo>
                  <a:lnTo>
                    <a:pt x="199" y="80"/>
                  </a:lnTo>
                  <a:lnTo>
                    <a:pt x="80" y="199"/>
                  </a:lnTo>
                  <a:lnTo>
                    <a:pt x="0" y="358"/>
                  </a:lnTo>
                  <a:lnTo>
                    <a:pt x="40" y="517"/>
                  </a:lnTo>
                  <a:lnTo>
                    <a:pt x="80" y="637"/>
                  </a:lnTo>
                  <a:lnTo>
                    <a:pt x="159" y="756"/>
                  </a:lnTo>
                  <a:lnTo>
                    <a:pt x="279" y="796"/>
                  </a:lnTo>
                  <a:lnTo>
                    <a:pt x="438" y="835"/>
                  </a:lnTo>
                  <a:lnTo>
                    <a:pt x="517" y="835"/>
                  </a:lnTo>
                  <a:lnTo>
                    <a:pt x="676" y="756"/>
                  </a:lnTo>
                  <a:lnTo>
                    <a:pt x="796" y="637"/>
                  </a:lnTo>
                  <a:lnTo>
                    <a:pt x="835" y="478"/>
                  </a:lnTo>
                  <a:lnTo>
                    <a:pt x="835" y="319"/>
                  </a:lnTo>
                  <a:lnTo>
                    <a:pt x="796" y="199"/>
                  </a:lnTo>
                  <a:lnTo>
                    <a:pt x="676" y="80"/>
                  </a:lnTo>
                  <a:lnTo>
                    <a:pt x="557" y="0"/>
                  </a:lnTo>
                  <a:close/>
                </a:path>
              </a:pathLst>
            </a:custGeom>
            <a:solidFill>
              <a:srgbClr val="4D56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73">
              <a:extLst>
                <a:ext uri="{FF2B5EF4-FFF2-40B4-BE49-F238E27FC236}">
                  <a16:creationId xmlns:a16="http://schemas.microsoft.com/office/drawing/2014/main" id="{CF333964-4421-6FD5-6DE6-CF29C900B5F1}"/>
                </a:ext>
              </a:extLst>
            </p:cNvPr>
            <p:cNvSpPr/>
            <p:nvPr/>
          </p:nvSpPr>
          <p:spPr>
            <a:xfrm>
              <a:off x="3242925" y="2075725"/>
              <a:ext cx="20900" cy="20900"/>
            </a:xfrm>
            <a:custGeom>
              <a:avLst/>
              <a:gdLst/>
              <a:ahLst/>
              <a:cxnLst/>
              <a:rect l="l" t="t" r="r" b="b"/>
              <a:pathLst>
                <a:path w="836" h="836" fill="none" extrusionOk="0">
                  <a:moveTo>
                    <a:pt x="438" y="0"/>
                  </a:moveTo>
                  <a:lnTo>
                    <a:pt x="438" y="0"/>
                  </a:lnTo>
                  <a:lnTo>
                    <a:pt x="318" y="0"/>
                  </a:lnTo>
                  <a:lnTo>
                    <a:pt x="318" y="0"/>
                  </a:lnTo>
                  <a:lnTo>
                    <a:pt x="199" y="80"/>
                  </a:lnTo>
                  <a:lnTo>
                    <a:pt x="80" y="199"/>
                  </a:lnTo>
                  <a:lnTo>
                    <a:pt x="0" y="358"/>
                  </a:lnTo>
                  <a:lnTo>
                    <a:pt x="40" y="517"/>
                  </a:lnTo>
                  <a:lnTo>
                    <a:pt x="40" y="517"/>
                  </a:lnTo>
                  <a:lnTo>
                    <a:pt x="80" y="637"/>
                  </a:lnTo>
                  <a:lnTo>
                    <a:pt x="159" y="756"/>
                  </a:lnTo>
                  <a:lnTo>
                    <a:pt x="279" y="796"/>
                  </a:lnTo>
                  <a:lnTo>
                    <a:pt x="438" y="835"/>
                  </a:lnTo>
                  <a:lnTo>
                    <a:pt x="438" y="835"/>
                  </a:lnTo>
                  <a:lnTo>
                    <a:pt x="517" y="835"/>
                  </a:lnTo>
                  <a:lnTo>
                    <a:pt x="517" y="835"/>
                  </a:lnTo>
                  <a:lnTo>
                    <a:pt x="676" y="756"/>
                  </a:lnTo>
                  <a:lnTo>
                    <a:pt x="796" y="637"/>
                  </a:lnTo>
                  <a:lnTo>
                    <a:pt x="835" y="478"/>
                  </a:lnTo>
                  <a:lnTo>
                    <a:pt x="835" y="319"/>
                  </a:lnTo>
                  <a:lnTo>
                    <a:pt x="835" y="319"/>
                  </a:lnTo>
                  <a:lnTo>
                    <a:pt x="796" y="199"/>
                  </a:lnTo>
                  <a:lnTo>
                    <a:pt x="676" y="80"/>
                  </a:lnTo>
                  <a:lnTo>
                    <a:pt x="557" y="0"/>
                  </a:lnTo>
                  <a:lnTo>
                    <a:pt x="43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73">
              <a:extLst>
                <a:ext uri="{FF2B5EF4-FFF2-40B4-BE49-F238E27FC236}">
                  <a16:creationId xmlns:a16="http://schemas.microsoft.com/office/drawing/2014/main" id="{F5C93D2A-0680-EC18-390F-92994C468667}"/>
                </a:ext>
              </a:extLst>
            </p:cNvPr>
            <p:cNvSpPr/>
            <p:nvPr/>
          </p:nvSpPr>
          <p:spPr>
            <a:xfrm>
              <a:off x="3271750" y="2131375"/>
              <a:ext cx="57675" cy="55700"/>
            </a:xfrm>
            <a:custGeom>
              <a:avLst/>
              <a:gdLst/>
              <a:ahLst/>
              <a:cxnLst/>
              <a:rect l="l" t="t" r="r" b="b"/>
              <a:pathLst>
                <a:path w="2307" h="2228" extrusionOk="0">
                  <a:moveTo>
                    <a:pt x="1233" y="1"/>
                  </a:moveTo>
                  <a:lnTo>
                    <a:pt x="955" y="120"/>
                  </a:lnTo>
                  <a:lnTo>
                    <a:pt x="716" y="279"/>
                  </a:lnTo>
                  <a:lnTo>
                    <a:pt x="477" y="438"/>
                  </a:lnTo>
                  <a:lnTo>
                    <a:pt x="318" y="637"/>
                  </a:lnTo>
                  <a:lnTo>
                    <a:pt x="80" y="955"/>
                  </a:lnTo>
                  <a:lnTo>
                    <a:pt x="0" y="1074"/>
                  </a:lnTo>
                  <a:lnTo>
                    <a:pt x="398" y="1432"/>
                  </a:lnTo>
                  <a:lnTo>
                    <a:pt x="796" y="1711"/>
                  </a:lnTo>
                  <a:lnTo>
                    <a:pt x="1153" y="1909"/>
                  </a:lnTo>
                  <a:lnTo>
                    <a:pt x="1471" y="2068"/>
                  </a:lnTo>
                  <a:lnTo>
                    <a:pt x="1750" y="2148"/>
                  </a:lnTo>
                  <a:lnTo>
                    <a:pt x="1988" y="2188"/>
                  </a:lnTo>
                  <a:lnTo>
                    <a:pt x="2267" y="2227"/>
                  </a:lnTo>
                  <a:lnTo>
                    <a:pt x="2306" y="2227"/>
                  </a:lnTo>
                  <a:lnTo>
                    <a:pt x="2306" y="1949"/>
                  </a:lnTo>
                  <a:lnTo>
                    <a:pt x="2267" y="1711"/>
                  </a:lnTo>
                  <a:lnTo>
                    <a:pt x="2147" y="1273"/>
                  </a:lnTo>
                  <a:lnTo>
                    <a:pt x="1988" y="915"/>
                  </a:lnTo>
                  <a:lnTo>
                    <a:pt x="1790" y="597"/>
                  </a:lnTo>
                  <a:lnTo>
                    <a:pt x="1591" y="359"/>
                  </a:lnTo>
                  <a:lnTo>
                    <a:pt x="1392" y="160"/>
                  </a:lnTo>
                  <a:lnTo>
                    <a:pt x="1233" y="1"/>
                  </a:lnTo>
                  <a:close/>
                </a:path>
              </a:pathLst>
            </a:custGeom>
            <a:solidFill>
              <a:srgbClr val="5B9A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73">
              <a:extLst>
                <a:ext uri="{FF2B5EF4-FFF2-40B4-BE49-F238E27FC236}">
                  <a16:creationId xmlns:a16="http://schemas.microsoft.com/office/drawing/2014/main" id="{96F06B6E-12C5-337B-C07C-591CF54BB3A2}"/>
                </a:ext>
              </a:extLst>
            </p:cNvPr>
            <p:cNvSpPr/>
            <p:nvPr/>
          </p:nvSpPr>
          <p:spPr>
            <a:xfrm>
              <a:off x="3271750" y="2131375"/>
              <a:ext cx="57675" cy="55700"/>
            </a:xfrm>
            <a:custGeom>
              <a:avLst/>
              <a:gdLst/>
              <a:ahLst/>
              <a:cxnLst/>
              <a:rect l="l" t="t" r="r" b="b"/>
              <a:pathLst>
                <a:path w="2307" h="2228" fill="none" extrusionOk="0">
                  <a:moveTo>
                    <a:pt x="1233" y="1"/>
                  </a:moveTo>
                  <a:lnTo>
                    <a:pt x="1233" y="1"/>
                  </a:lnTo>
                  <a:lnTo>
                    <a:pt x="955" y="120"/>
                  </a:lnTo>
                  <a:lnTo>
                    <a:pt x="716" y="279"/>
                  </a:lnTo>
                  <a:lnTo>
                    <a:pt x="477" y="438"/>
                  </a:lnTo>
                  <a:lnTo>
                    <a:pt x="318" y="637"/>
                  </a:lnTo>
                  <a:lnTo>
                    <a:pt x="80" y="955"/>
                  </a:lnTo>
                  <a:lnTo>
                    <a:pt x="0" y="1074"/>
                  </a:lnTo>
                  <a:lnTo>
                    <a:pt x="0" y="1074"/>
                  </a:lnTo>
                  <a:lnTo>
                    <a:pt x="398" y="1432"/>
                  </a:lnTo>
                  <a:lnTo>
                    <a:pt x="796" y="1711"/>
                  </a:lnTo>
                  <a:lnTo>
                    <a:pt x="1153" y="1909"/>
                  </a:lnTo>
                  <a:lnTo>
                    <a:pt x="1471" y="2068"/>
                  </a:lnTo>
                  <a:lnTo>
                    <a:pt x="1750" y="2148"/>
                  </a:lnTo>
                  <a:lnTo>
                    <a:pt x="1988" y="2188"/>
                  </a:lnTo>
                  <a:lnTo>
                    <a:pt x="2267" y="2227"/>
                  </a:lnTo>
                  <a:lnTo>
                    <a:pt x="2267" y="2227"/>
                  </a:lnTo>
                  <a:lnTo>
                    <a:pt x="2306" y="2227"/>
                  </a:lnTo>
                  <a:lnTo>
                    <a:pt x="2306" y="2227"/>
                  </a:lnTo>
                  <a:lnTo>
                    <a:pt x="2306" y="1949"/>
                  </a:lnTo>
                  <a:lnTo>
                    <a:pt x="2267" y="1711"/>
                  </a:lnTo>
                  <a:lnTo>
                    <a:pt x="2147" y="1273"/>
                  </a:lnTo>
                  <a:lnTo>
                    <a:pt x="1988" y="915"/>
                  </a:lnTo>
                  <a:lnTo>
                    <a:pt x="1790" y="597"/>
                  </a:lnTo>
                  <a:lnTo>
                    <a:pt x="1591" y="359"/>
                  </a:lnTo>
                  <a:lnTo>
                    <a:pt x="1392" y="160"/>
                  </a:lnTo>
                  <a:lnTo>
                    <a:pt x="123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73">
              <a:extLst>
                <a:ext uri="{FF2B5EF4-FFF2-40B4-BE49-F238E27FC236}">
                  <a16:creationId xmlns:a16="http://schemas.microsoft.com/office/drawing/2014/main" id="{57EA66B6-5BB7-E031-0CA2-9DDFC55E8027}"/>
                </a:ext>
              </a:extLst>
            </p:cNvPr>
            <p:cNvSpPr/>
            <p:nvPr/>
          </p:nvSpPr>
          <p:spPr>
            <a:xfrm>
              <a:off x="3376125" y="2925575"/>
              <a:ext cx="148125" cy="109350"/>
            </a:xfrm>
            <a:custGeom>
              <a:avLst/>
              <a:gdLst/>
              <a:ahLst/>
              <a:cxnLst/>
              <a:rect l="l" t="t" r="r" b="b"/>
              <a:pathLst>
                <a:path w="5925" h="4374" extrusionOk="0">
                  <a:moveTo>
                    <a:pt x="1511" y="1"/>
                  </a:moveTo>
                  <a:lnTo>
                    <a:pt x="1233" y="279"/>
                  </a:lnTo>
                  <a:lnTo>
                    <a:pt x="915" y="637"/>
                  </a:lnTo>
                  <a:lnTo>
                    <a:pt x="636" y="1074"/>
                  </a:lnTo>
                  <a:lnTo>
                    <a:pt x="358" y="1591"/>
                  </a:lnTo>
                  <a:lnTo>
                    <a:pt x="159" y="2147"/>
                  </a:lnTo>
                  <a:lnTo>
                    <a:pt x="80" y="2466"/>
                  </a:lnTo>
                  <a:lnTo>
                    <a:pt x="40" y="2823"/>
                  </a:lnTo>
                  <a:lnTo>
                    <a:pt x="0" y="3181"/>
                  </a:lnTo>
                  <a:lnTo>
                    <a:pt x="0" y="3579"/>
                  </a:lnTo>
                  <a:lnTo>
                    <a:pt x="40" y="3976"/>
                  </a:lnTo>
                  <a:lnTo>
                    <a:pt x="80" y="4374"/>
                  </a:lnTo>
                  <a:lnTo>
                    <a:pt x="398" y="4294"/>
                  </a:lnTo>
                  <a:lnTo>
                    <a:pt x="716" y="4135"/>
                  </a:lnTo>
                  <a:lnTo>
                    <a:pt x="1113" y="3857"/>
                  </a:lnTo>
                  <a:lnTo>
                    <a:pt x="1590" y="3460"/>
                  </a:lnTo>
                  <a:lnTo>
                    <a:pt x="1829" y="3221"/>
                  </a:lnTo>
                  <a:lnTo>
                    <a:pt x="2068" y="2903"/>
                  </a:lnTo>
                  <a:lnTo>
                    <a:pt x="2266" y="2585"/>
                  </a:lnTo>
                  <a:lnTo>
                    <a:pt x="2505" y="2187"/>
                  </a:lnTo>
                  <a:lnTo>
                    <a:pt x="2743" y="1750"/>
                  </a:lnTo>
                  <a:lnTo>
                    <a:pt x="2942" y="1233"/>
                  </a:lnTo>
                  <a:lnTo>
                    <a:pt x="3141" y="1750"/>
                  </a:lnTo>
                  <a:lnTo>
                    <a:pt x="3380" y="2187"/>
                  </a:lnTo>
                  <a:lnTo>
                    <a:pt x="3618" y="2545"/>
                  </a:lnTo>
                  <a:lnTo>
                    <a:pt x="3857" y="2903"/>
                  </a:lnTo>
                  <a:lnTo>
                    <a:pt x="4135" y="3181"/>
                  </a:lnTo>
                  <a:lnTo>
                    <a:pt x="4374" y="3420"/>
                  </a:lnTo>
                  <a:lnTo>
                    <a:pt x="4811" y="3817"/>
                  </a:lnTo>
                  <a:lnTo>
                    <a:pt x="5248" y="4056"/>
                  </a:lnTo>
                  <a:lnTo>
                    <a:pt x="5566" y="4215"/>
                  </a:lnTo>
                  <a:lnTo>
                    <a:pt x="5884" y="4294"/>
                  </a:lnTo>
                  <a:lnTo>
                    <a:pt x="5924" y="3897"/>
                  </a:lnTo>
                  <a:lnTo>
                    <a:pt x="5924" y="3499"/>
                  </a:lnTo>
                  <a:lnTo>
                    <a:pt x="5924" y="3102"/>
                  </a:lnTo>
                  <a:lnTo>
                    <a:pt x="5884" y="2784"/>
                  </a:lnTo>
                  <a:lnTo>
                    <a:pt x="5845" y="2426"/>
                  </a:lnTo>
                  <a:lnTo>
                    <a:pt x="5765" y="2108"/>
                  </a:lnTo>
                  <a:lnTo>
                    <a:pt x="5527" y="1551"/>
                  </a:lnTo>
                  <a:lnTo>
                    <a:pt x="5288" y="1074"/>
                  </a:lnTo>
                  <a:lnTo>
                    <a:pt x="4970" y="637"/>
                  </a:lnTo>
                  <a:lnTo>
                    <a:pt x="4692" y="279"/>
                  </a:lnTo>
                  <a:lnTo>
                    <a:pt x="4374" y="1"/>
                  </a:lnTo>
                  <a:lnTo>
                    <a:pt x="4175" y="160"/>
                  </a:lnTo>
                  <a:lnTo>
                    <a:pt x="3976" y="279"/>
                  </a:lnTo>
                  <a:lnTo>
                    <a:pt x="3737" y="358"/>
                  </a:lnTo>
                  <a:lnTo>
                    <a:pt x="3459" y="398"/>
                  </a:lnTo>
                  <a:lnTo>
                    <a:pt x="2187" y="398"/>
                  </a:lnTo>
                  <a:lnTo>
                    <a:pt x="1909" y="319"/>
                  </a:lnTo>
                  <a:lnTo>
                    <a:pt x="1710" y="199"/>
                  </a:lnTo>
                  <a:lnTo>
                    <a:pt x="1511" y="1"/>
                  </a:lnTo>
                  <a:close/>
                </a:path>
              </a:pathLst>
            </a:custGeom>
            <a:solidFill>
              <a:srgbClr val="5B9A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73">
              <a:extLst>
                <a:ext uri="{FF2B5EF4-FFF2-40B4-BE49-F238E27FC236}">
                  <a16:creationId xmlns:a16="http://schemas.microsoft.com/office/drawing/2014/main" id="{1D5650AB-CCC4-320B-733B-F85832128F3B}"/>
                </a:ext>
              </a:extLst>
            </p:cNvPr>
            <p:cNvSpPr/>
            <p:nvPr/>
          </p:nvSpPr>
          <p:spPr>
            <a:xfrm>
              <a:off x="3376125" y="2925575"/>
              <a:ext cx="148125" cy="109350"/>
            </a:xfrm>
            <a:custGeom>
              <a:avLst/>
              <a:gdLst/>
              <a:ahLst/>
              <a:cxnLst/>
              <a:rect l="l" t="t" r="r" b="b"/>
              <a:pathLst>
                <a:path w="5925" h="4374" fill="none" extrusionOk="0">
                  <a:moveTo>
                    <a:pt x="4374" y="1"/>
                  </a:moveTo>
                  <a:lnTo>
                    <a:pt x="4374" y="1"/>
                  </a:lnTo>
                  <a:lnTo>
                    <a:pt x="4175" y="160"/>
                  </a:lnTo>
                  <a:lnTo>
                    <a:pt x="3976" y="279"/>
                  </a:lnTo>
                  <a:lnTo>
                    <a:pt x="3737" y="358"/>
                  </a:lnTo>
                  <a:lnTo>
                    <a:pt x="3459" y="398"/>
                  </a:lnTo>
                  <a:lnTo>
                    <a:pt x="2505" y="398"/>
                  </a:lnTo>
                  <a:lnTo>
                    <a:pt x="2505" y="398"/>
                  </a:lnTo>
                  <a:lnTo>
                    <a:pt x="2465" y="398"/>
                  </a:lnTo>
                  <a:lnTo>
                    <a:pt x="2465" y="398"/>
                  </a:lnTo>
                  <a:lnTo>
                    <a:pt x="2187" y="398"/>
                  </a:lnTo>
                  <a:lnTo>
                    <a:pt x="1909" y="319"/>
                  </a:lnTo>
                  <a:lnTo>
                    <a:pt x="1710" y="199"/>
                  </a:lnTo>
                  <a:lnTo>
                    <a:pt x="1511" y="1"/>
                  </a:lnTo>
                  <a:lnTo>
                    <a:pt x="1511" y="1"/>
                  </a:lnTo>
                  <a:lnTo>
                    <a:pt x="1233" y="279"/>
                  </a:lnTo>
                  <a:lnTo>
                    <a:pt x="915" y="637"/>
                  </a:lnTo>
                  <a:lnTo>
                    <a:pt x="636" y="1074"/>
                  </a:lnTo>
                  <a:lnTo>
                    <a:pt x="358" y="1591"/>
                  </a:lnTo>
                  <a:lnTo>
                    <a:pt x="159" y="2147"/>
                  </a:lnTo>
                  <a:lnTo>
                    <a:pt x="80" y="2466"/>
                  </a:lnTo>
                  <a:lnTo>
                    <a:pt x="40" y="2823"/>
                  </a:lnTo>
                  <a:lnTo>
                    <a:pt x="0" y="3181"/>
                  </a:lnTo>
                  <a:lnTo>
                    <a:pt x="0" y="3579"/>
                  </a:lnTo>
                  <a:lnTo>
                    <a:pt x="40" y="3976"/>
                  </a:lnTo>
                  <a:lnTo>
                    <a:pt x="80" y="4374"/>
                  </a:lnTo>
                  <a:lnTo>
                    <a:pt x="80" y="4374"/>
                  </a:lnTo>
                  <a:lnTo>
                    <a:pt x="398" y="4294"/>
                  </a:lnTo>
                  <a:lnTo>
                    <a:pt x="716" y="4135"/>
                  </a:lnTo>
                  <a:lnTo>
                    <a:pt x="1113" y="3857"/>
                  </a:lnTo>
                  <a:lnTo>
                    <a:pt x="1590" y="3460"/>
                  </a:lnTo>
                  <a:lnTo>
                    <a:pt x="1829" y="3221"/>
                  </a:lnTo>
                  <a:lnTo>
                    <a:pt x="2068" y="2903"/>
                  </a:lnTo>
                  <a:lnTo>
                    <a:pt x="2266" y="2585"/>
                  </a:lnTo>
                  <a:lnTo>
                    <a:pt x="2505" y="2187"/>
                  </a:lnTo>
                  <a:lnTo>
                    <a:pt x="2743" y="1750"/>
                  </a:lnTo>
                  <a:lnTo>
                    <a:pt x="2942" y="1233"/>
                  </a:lnTo>
                  <a:lnTo>
                    <a:pt x="2942" y="1233"/>
                  </a:lnTo>
                  <a:lnTo>
                    <a:pt x="3141" y="1750"/>
                  </a:lnTo>
                  <a:lnTo>
                    <a:pt x="3380" y="2187"/>
                  </a:lnTo>
                  <a:lnTo>
                    <a:pt x="3618" y="2545"/>
                  </a:lnTo>
                  <a:lnTo>
                    <a:pt x="3857" y="2903"/>
                  </a:lnTo>
                  <a:lnTo>
                    <a:pt x="4135" y="3181"/>
                  </a:lnTo>
                  <a:lnTo>
                    <a:pt x="4374" y="3420"/>
                  </a:lnTo>
                  <a:lnTo>
                    <a:pt x="4811" y="3817"/>
                  </a:lnTo>
                  <a:lnTo>
                    <a:pt x="5248" y="4056"/>
                  </a:lnTo>
                  <a:lnTo>
                    <a:pt x="5566" y="4215"/>
                  </a:lnTo>
                  <a:lnTo>
                    <a:pt x="5884" y="4294"/>
                  </a:lnTo>
                  <a:lnTo>
                    <a:pt x="5884" y="4294"/>
                  </a:lnTo>
                  <a:lnTo>
                    <a:pt x="5924" y="3897"/>
                  </a:lnTo>
                  <a:lnTo>
                    <a:pt x="5924" y="3499"/>
                  </a:lnTo>
                  <a:lnTo>
                    <a:pt x="5924" y="3102"/>
                  </a:lnTo>
                  <a:lnTo>
                    <a:pt x="5884" y="2784"/>
                  </a:lnTo>
                  <a:lnTo>
                    <a:pt x="5845" y="2426"/>
                  </a:lnTo>
                  <a:lnTo>
                    <a:pt x="5765" y="2108"/>
                  </a:lnTo>
                  <a:lnTo>
                    <a:pt x="5527" y="1551"/>
                  </a:lnTo>
                  <a:lnTo>
                    <a:pt x="5288" y="1074"/>
                  </a:lnTo>
                  <a:lnTo>
                    <a:pt x="4970" y="637"/>
                  </a:lnTo>
                  <a:lnTo>
                    <a:pt x="4692" y="279"/>
                  </a:lnTo>
                  <a:lnTo>
                    <a:pt x="437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73">
              <a:extLst>
                <a:ext uri="{FF2B5EF4-FFF2-40B4-BE49-F238E27FC236}">
                  <a16:creationId xmlns:a16="http://schemas.microsoft.com/office/drawing/2014/main" id="{97CF0943-66B2-A6B2-43C8-25DE428019A9}"/>
                </a:ext>
              </a:extLst>
            </p:cNvPr>
            <p:cNvSpPr/>
            <p:nvPr/>
          </p:nvSpPr>
          <p:spPr>
            <a:xfrm>
              <a:off x="3374125" y="2653225"/>
              <a:ext cx="136200" cy="282325"/>
            </a:xfrm>
            <a:custGeom>
              <a:avLst/>
              <a:gdLst/>
              <a:ahLst/>
              <a:cxnLst/>
              <a:rect l="l" t="t" r="r" b="b"/>
              <a:pathLst>
                <a:path w="5448" h="11293" extrusionOk="0">
                  <a:moveTo>
                    <a:pt x="1949" y="2863"/>
                  </a:moveTo>
                  <a:lnTo>
                    <a:pt x="2068" y="2982"/>
                  </a:lnTo>
                  <a:lnTo>
                    <a:pt x="2148" y="3102"/>
                  </a:lnTo>
                  <a:lnTo>
                    <a:pt x="2187" y="3261"/>
                  </a:lnTo>
                  <a:lnTo>
                    <a:pt x="2148" y="3420"/>
                  </a:lnTo>
                  <a:lnTo>
                    <a:pt x="2068" y="3579"/>
                  </a:lnTo>
                  <a:lnTo>
                    <a:pt x="1949" y="3658"/>
                  </a:lnTo>
                  <a:lnTo>
                    <a:pt x="1790" y="3698"/>
                  </a:lnTo>
                  <a:lnTo>
                    <a:pt x="1631" y="3658"/>
                  </a:lnTo>
                  <a:lnTo>
                    <a:pt x="1472" y="3579"/>
                  </a:lnTo>
                  <a:lnTo>
                    <a:pt x="1392" y="3420"/>
                  </a:lnTo>
                  <a:lnTo>
                    <a:pt x="1352" y="3261"/>
                  </a:lnTo>
                  <a:lnTo>
                    <a:pt x="1392" y="3102"/>
                  </a:lnTo>
                  <a:lnTo>
                    <a:pt x="1472" y="2982"/>
                  </a:lnTo>
                  <a:lnTo>
                    <a:pt x="1591" y="2903"/>
                  </a:lnTo>
                  <a:lnTo>
                    <a:pt x="1790" y="2863"/>
                  </a:lnTo>
                  <a:close/>
                  <a:moveTo>
                    <a:pt x="3261" y="5487"/>
                  </a:moveTo>
                  <a:lnTo>
                    <a:pt x="3380" y="5686"/>
                  </a:lnTo>
                  <a:lnTo>
                    <a:pt x="3539" y="5885"/>
                  </a:lnTo>
                  <a:lnTo>
                    <a:pt x="3658" y="6203"/>
                  </a:lnTo>
                  <a:lnTo>
                    <a:pt x="3778" y="6561"/>
                  </a:lnTo>
                  <a:lnTo>
                    <a:pt x="3857" y="6958"/>
                  </a:lnTo>
                  <a:lnTo>
                    <a:pt x="3857" y="7396"/>
                  </a:lnTo>
                  <a:lnTo>
                    <a:pt x="3857" y="7634"/>
                  </a:lnTo>
                  <a:lnTo>
                    <a:pt x="3817" y="7873"/>
                  </a:lnTo>
                  <a:lnTo>
                    <a:pt x="3619" y="7833"/>
                  </a:lnTo>
                  <a:lnTo>
                    <a:pt x="3420" y="7754"/>
                  </a:lnTo>
                  <a:lnTo>
                    <a:pt x="3181" y="7634"/>
                  </a:lnTo>
                  <a:lnTo>
                    <a:pt x="2863" y="7435"/>
                  </a:lnTo>
                  <a:lnTo>
                    <a:pt x="2545" y="7157"/>
                  </a:lnTo>
                  <a:lnTo>
                    <a:pt x="2187" y="6760"/>
                  </a:lnTo>
                  <a:lnTo>
                    <a:pt x="1790" y="6243"/>
                  </a:lnTo>
                  <a:lnTo>
                    <a:pt x="1909" y="6123"/>
                  </a:lnTo>
                  <a:lnTo>
                    <a:pt x="2227" y="5885"/>
                  </a:lnTo>
                  <a:lnTo>
                    <a:pt x="2426" y="5766"/>
                  </a:lnTo>
                  <a:lnTo>
                    <a:pt x="2704" y="5646"/>
                  </a:lnTo>
                  <a:lnTo>
                    <a:pt x="2983" y="5527"/>
                  </a:lnTo>
                  <a:lnTo>
                    <a:pt x="3261" y="5487"/>
                  </a:lnTo>
                  <a:close/>
                  <a:moveTo>
                    <a:pt x="2148" y="1"/>
                  </a:moveTo>
                  <a:lnTo>
                    <a:pt x="1829" y="120"/>
                  </a:lnTo>
                  <a:lnTo>
                    <a:pt x="1591" y="319"/>
                  </a:lnTo>
                  <a:lnTo>
                    <a:pt x="1472" y="438"/>
                  </a:lnTo>
                  <a:lnTo>
                    <a:pt x="1352" y="557"/>
                  </a:lnTo>
                  <a:lnTo>
                    <a:pt x="915" y="1352"/>
                  </a:lnTo>
                  <a:lnTo>
                    <a:pt x="557" y="2187"/>
                  </a:lnTo>
                  <a:lnTo>
                    <a:pt x="319" y="2943"/>
                  </a:lnTo>
                  <a:lnTo>
                    <a:pt x="160" y="3738"/>
                  </a:lnTo>
                  <a:lnTo>
                    <a:pt x="40" y="4493"/>
                  </a:lnTo>
                  <a:lnTo>
                    <a:pt x="1" y="5249"/>
                  </a:lnTo>
                  <a:lnTo>
                    <a:pt x="1" y="5964"/>
                  </a:lnTo>
                  <a:lnTo>
                    <a:pt x="80" y="6640"/>
                  </a:lnTo>
                  <a:lnTo>
                    <a:pt x="199" y="7276"/>
                  </a:lnTo>
                  <a:lnTo>
                    <a:pt x="319" y="7913"/>
                  </a:lnTo>
                  <a:lnTo>
                    <a:pt x="478" y="8509"/>
                  </a:lnTo>
                  <a:lnTo>
                    <a:pt x="676" y="9026"/>
                  </a:lnTo>
                  <a:lnTo>
                    <a:pt x="1034" y="9980"/>
                  </a:lnTo>
                  <a:lnTo>
                    <a:pt x="1392" y="10696"/>
                  </a:lnTo>
                  <a:lnTo>
                    <a:pt x="1591" y="10895"/>
                  </a:lnTo>
                  <a:lnTo>
                    <a:pt x="1790" y="11093"/>
                  </a:lnTo>
                  <a:lnTo>
                    <a:pt x="1989" y="11213"/>
                  </a:lnTo>
                  <a:lnTo>
                    <a:pt x="2267" y="11292"/>
                  </a:lnTo>
                  <a:lnTo>
                    <a:pt x="3539" y="11292"/>
                  </a:lnTo>
                  <a:lnTo>
                    <a:pt x="3817" y="11252"/>
                  </a:lnTo>
                  <a:lnTo>
                    <a:pt x="4056" y="11173"/>
                  </a:lnTo>
                  <a:lnTo>
                    <a:pt x="4255" y="11054"/>
                  </a:lnTo>
                  <a:lnTo>
                    <a:pt x="4454" y="10895"/>
                  </a:lnTo>
                  <a:lnTo>
                    <a:pt x="4613" y="10696"/>
                  </a:lnTo>
                  <a:lnTo>
                    <a:pt x="4732" y="10457"/>
                  </a:lnTo>
                  <a:lnTo>
                    <a:pt x="4970" y="9622"/>
                  </a:lnTo>
                  <a:lnTo>
                    <a:pt x="5209" y="8588"/>
                  </a:lnTo>
                  <a:lnTo>
                    <a:pt x="5289" y="7992"/>
                  </a:lnTo>
                  <a:lnTo>
                    <a:pt x="5368" y="7356"/>
                  </a:lnTo>
                  <a:lnTo>
                    <a:pt x="5448" y="6680"/>
                  </a:lnTo>
                  <a:lnTo>
                    <a:pt x="5448" y="6004"/>
                  </a:lnTo>
                  <a:lnTo>
                    <a:pt x="5408" y="5288"/>
                  </a:lnTo>
                  <a:lnTo>
                    <a:pt x="5328" y="4573"/>
                  </a:lnTo>
                  <a:lnTo>
                    <a:pt x="5209" y="3857"/>
                  </a:lnTo>
                  <a:lnTo>
                    <a:pt x="5010" y="3141"/>
                  </a:lnTo>
                  <a:lnTo>
                    <a:pt x="4732" y="2426"/>
                  </a:lnTo>
                  <a:lnTo>
                    <a:pt x="4414" y="1750"/>
                  </a:lnTo>
                  <a:lnTo>
                    <a:pt x="3976" y="1074"/>
                  </a:lnTo>
                  <a:lnTo>
                    <a:pt x="3460" y="398"/>
                  </a:lnTo>
                  <a:lnTo>
                    <a:pt x="3261" y="239"/>
                  </a:lnTo>
                  <a:lnTo>
                    <a:pt x="3022" y="80"/>
                  </a:lnTo>
                  <a:lnTo>
                    <a:pt x="2744" y="1"/>
                  </a:lnTo>
                  <a:close/>
                </a:path>
              </a:pathLst>
            </a:custGeom>
            <a:solidFill>
              <a:srgbClr val="E5EA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73">
              <a:extLst>
                <a:ext uri="{FF2B5EF4-FFF2-40B4-BE49-F238E27FC236}">
                  <a16:creationId xmlns:a16="http://schemas.microsoft.com/office/drawing/2014/main" id="{F10E1B7F-4AEF-2061-055E-03ABB96BDFAC}"/>
                </a:ext>
              </a:extLst>
            </p:cNvPr>
            <p:cNvSpPr/>
            <p:nvPr/>
          </p:nvSpPr>
          <p:spPr>
            <a:xfrm>
              <a:off x="3418850" y="2790400"/>
              <a:ext cx="51725" cy="59650"/>
            </a:xfrm>
            <a:custGeom>
              <a:avLst/>
              <a:gdLst/>
              <a:ahLst/>
              <a:cxnLst/>
              <a:rect l="l" t="t" r="r" b="b"/>
              <a:pathLst>
                <a:path w="2069" h="2386" fill="none" extrusionOk="0">
                  <a:moveTo>
                    <a:pt x="2028" y="2386"/>
                  </a:moveTo>
                  <a:lnTo>
                    <a:pt x="2028" y="2386"/>
                  </a:lnTo>
                  <a:lnTo>
                    <a:pt x="1830" y="2346"/>
                  </a:lnTo>
                  <a:lnTo>
                    <a:pt x="1631" y="2267"/>
                  </a:lnTo>
                  <a:lnTo>
                    <a:pt x="1392" y="2147"/>
                  </a:lnTo>
                  <a:lnTo>
                    <a:pt x="1074" y="1948"/>
                  </a:lnTo>
                  <a:lnTo>
                    <a:pt x="756" y="1670"/>
                  </a:lnTo>
                  <a:lnTo>
                    <a:pt x="398" y="1273"/>
                  </a:lnTo>
                  <a:lnTo>
                    <a:pt x="1" y="756"/>
                  </a:lnTo>
                  <a:lnTo>
                    <a:pt x="1" y="756"/>
                  </a:lnTo>
                  <a:lnTo>
                    <a:pt x="120" y="636"/>
                  </a:lnTo>
                  <a:lnTo>
                    <a:pt x="438" y="398"/>
                  </a:lnTo>
                  <a:lnTo>
                    <a:pt x="637" y="279"/>
                  </a:lnTo>
                  <a:lnTo>
                    <a:pt x="915" y="159"/>
                  </a:lnTo>
                  <a:lnTo>
                    <a:pt x="1194" y="40"/>
                  </a:lnTo>
                  <a:lnTo>
                    <a:pt x="1472" y="0"/>
                  </a:lnTo>
                  <a:lnTo>
                    <a:pt x="1472" y="0"/>
                  </a:lnTo>
                  <a:lnTo>
                    <a:pt x="1591" y="199"/>
                  </a:lnTo>
                  <a:lnTo>
                    <a:pt x="1750" y="398"/>
                  </a:lnTo>
                  <a:lnTo>
                    <a:pt x="1869" y="716"/>
                  </a:lnTo>
                  <a:lnTo>
                    <a:pt x="1989" y="1074"/>
                  </a:lnTo>
                  <a:lnTo>
                    <a:pt x="2068" y="1471"/>
                  </a:lnTo>
                  <a:lnTo>
                    <a:pt x="2068" y="1909"/>
                  </a:lnTo>
                  <a:lnTo>
                    <a:pt x="2068" y="2147"/>
                  </a:lnTo>
                  <a:lnTo>
                    <a:pt x="2028" y="238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73">
              <a:extLst>
                <a:ext uri="{FF2B5EF4-FFF2-40B4-BE49-F238E27FC236}">
                  <a16:creationId xmlns:a16="http://schemas.microsoft.com/office/drawing/2014/main" id="{D6C9EBE6-3491-4D84-C1BC-A0CD08764646}"/>
                </a:ext>
              </a:extLst>
            </p:cNvPr>
            <p:cNvSpPr/>
            <p:nvPr/>
          </p:nvSpPr>
          <p:spPr>
            <a:xfrm>
              <a:off x="3407925" y="2724800"/>
              <a:ext cx="20900" cy="20900"/>
            </a:xfrm>
            <a:custGeom>
              <a:avLst/>
              <a:gdLst/>
              <a:ahLst/>
              <a:cxnLst/>
              <a:rect l="l" t="t" r="r" b="b"/>
              <a:pathLst>
                <a:path w="836" h="836" fill="none" extrusionOk="0">
                  <a:moveTo>
                    <a:pt x="438" y="835"/>
                  </a:moveTo>
                  <a:lnTo>
                    <a:pt x="438" y="835"/>
                  </a:lnTo>
                  <a:lnTo>
                    <a:pt x="279" y="795"/>
                  </a:lnTo>
                  <a:lnTo>
                    <a:pt x="120" y="716"/>
                  </a:lnTo>
                  <a:lnTo>
                    <a:pt x="40" y="557"/>
                  </a:lnTo>
                  <a:lnTo>
                    <a:pt x="0" y="398"/>
                  </a:lnTo>
                  <a:lnTo>
                    <a:pt x="0" y="398"/>
                  </a:lnTo>
                  <a:lnTo>
                    <a:pt x="40" y="239"/>
                  </a:lnTo>
                  <a:lnTo>
                    <a:pt x="120" y="119"/>
                  </a:lnTo>
                  <a:lnTo>
                    <a:pt x="239" y="40"/>
                  </a:lnTo>
                  <a:lnTo>
                    <a:pt x="438" y="0"/>
                  </a:lnTo>
                  <a:lnTo>
                    <a:pt x="438" y="0"/>
                  </a:lnTo>
                  <a:lnTo>
                    <a:pt x="438" y="0"/>
                  </a:lnTo>
                  <a:lnTo>
                    <a:pt x="438" y="0"/>
                  </a:lnTo>
                  <a:lnTo>
                    <a:pt x="597" y="0"/>
                  </a:lnTo>
                  <a:lnTo>
                    <a:pt x="716" y="119"/>
                  </a:lnTo>
                  <a:lnTo>
                    <a:pt x="796" y="239"/>
                  </a:lnTo>
                  <a:lnTo>
                    <a:pt x="835" y="398"/>
                  </a:lnTo>
                  <a:lnTo>
                    <a:pt x="835" y="398"/>
                  </a:lnTo>
                  <a:lnTo>
                    <a:pt x="796" y="557"/>
                  </a:lnTo>
                  <a:lnTo>
                    <a:pt x="716" y="716"/>
                  </a:lnTo>
                  <a:lnTo>
                    <a:pt x="597" y="795"/>
                  </a:lnTo>
                  <a:lnTo>
                    <a:pt x="438" y="835"/>
                  </a:lnTo>
                  <a:lnTo>
                    <a:pt x="438" y="835"/>
                  </a:lnTo>
                  <a:lnTo>
                    <a:pt x="438" y="83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73">
              <a:extLst>
                <a:ext uri="{FF2B5EF4-FFF2-40B4-BE49-F238E27FC236}">
                  <a16:creationId xmlns:a16="http://schemas.microsoft.com/office/drawing/2014/main" id="{048EC0B3-C28F-D5E7-81D5-1777EEDCC4F5}"/>
                </a:ext>
              </a:extLst>
            </p:cNvPr>
            <p:cNvSpPr/>
            <p:nvPr/>
          </p:nvSpPr>
          <p:spPr>
            <a:xfrm>
              <a:off x="3374125" y="2653225"/>
              <a:ext cx="136200" cy="282325"/>
            </a:xfrm>
            <a:custGeom>
              <a:avLst/>
              <a:gdLst/>
              <a:ahLst/>
              <a:cxnLst/>
              <a:rect l="l" t="t" r="r" b="b"/>
              <a:pathLst>
                <a:path w="5448" h="11293" fill="none" extrusionOk="0">
                  <a:moveTo>
                    <a:pt x="2505" y="1"/>
                  </a:moveTo>
                  <a:lnTo>
                    <a:pt x="2505" y="1"/>
                  </a:lnTo>
                  <a:lnTo>
                    <a:pt x="2148" y="1"/>
                  </a:lnTo>
                  <a:lnTo>
                    <a:pt x="1829" y="120"/>
                  </a:lnTo>
                  <a:lnTo>
                    <a:pt x="1591" y="319"/>
                  </a:lnTo>
                  <a:lnTo>
                    <a:pt x="1472" y="438"/>
                  </a:lnTo>
                  <a:lnTo>
                    <a:pt x="1352" y="557"/>
                  </a:lnTo>
                  <a:lnTo>
                    <a:pt x="1352" y="557"/>
                  </a:lnTo>
                  <a:lnTo>
                    <a:pt x="915" y="1352"/>
                  </a:lnTo>
                  <a:lnTo>
                    <a:pt x="557" y="2187"/>
                  </a:lnTo>
                  <a:lnTo>
                    <a:pt x="319" y="2943"/>
                  </a:lnTo>
                  <a:lnTo>
                    <a:pt x="160" y="3738"/>
                  </a:lnTo>
                  <a:lnTo>
                    <a:pt x="40" y="4493"/>
                  </a:lnTo>
                  <a:lnTo>
                    <a:pt x="1" y="5249"/>
                  </a:lnTo>
                  <a:lnTo>
                    <a:pt x="1" y="5964"/>
                  </a:lnTo>
                  <a:lnTo>
                    <a:pt x="80" y="6640"/>
                  </a:lnTo>
                  <a:lnTo>
                    <a:pt x="199" y="7276"/>
                  </a:lnTo>
                  <a:lnTo>
                    <a:pt x="319" y="7913"/>
                  </a:lnTo>
                  <a:lnTo>
                    <a:pt x="478" y="8509"/>
                  </a:lnTo>
                  <a:lnTo>
                    <a:pt x="676" y="9026"/>
                  </a:lnTo>
                  <a:lnTo>
                    <a:pt x="1034" y="9980"/>
                  </a:lnTo>
                  <a:lnTo>
                    <a:pt x="1392" y="10696"/>
                  </a:lnTo>
                  <a:lnTo>
                    <a:pt x="1392" y="10696"/>
                  </a:lnTo>
                  <a:lnTo>
                    <a:pt x="1591" y="10895"/>
                  </a:lnTo>
                  <a:lnTo>
                    <a:pt x="1591" y="10895"/>
                  </a:lnTo>
                  <a:lnTo>
                    <a:pt x="1790" y="11093"/>
                  </a:lnTo>
                  <a:lnTo>
                    <a:pt x="1989" y="11213"/>
                  </a:lnTo>
                  <a:lnTo>
                    <a:pt x="2267" y="11292"/>
                  </a:lnTo>
                  <a:lnTo>
                    <a:pt x="2545" y="11292"/>
                  </a:lnTo>
                  <a:lnTo>
                    <a:pt x="2545" y="11292"/>
                  </a:lnTo>
                  <a:lnTo>
                    <a:pt x="2585" y="11292"/>
                  </a:lnTo>
                  <a:lnTo>
                    <a:pt x="3539" y="11292"/>
                  </a:lnTo>
                  <a:lnTo>
                    <a:pt x="3539" y="11292"/>
                  </a:lnTo>
                  <a:lnTo>
                    <a:pt x="3817" y="11252"/>
                  </a:lnTo>
                  <a:lnTo>
                    <a:pt x="4056" y="11173"/>
                  </a:lnTo>
                  <a:lnTo>
                    <a:pt x="4255" y="11054"/>
                  </a:lnTo>
                  <a:lnTo>
                    <a:pt x="4454" y="10895"/>
                  </a:lnTo>
                  <a:lnTo>
                    <a:pt x="4454" y="10895"/>
                  </a:lnTo>
                  <a:lnTo>
                    <a:pt x="4613" y="10696"/>
                  </a:lnTo>
                  <a:lnTo>
                    <a:pt x="4732" y="10457"/>
                  </a:lnTo>
                  <a:lnTo>
                    <a:pt x="4732" y="10457"/>
                  </a:lnTo>
                  <a:lnTo>
                    <a:pt x="4970" y="9622"/>
                  </a:lnTo>
                  <a:lnTo>
                    <a:pt x="5209" y="8588"/>
                  </a:lnTo>
                  <a:lnTo>
                    <a:pt x="5289" y="7992"/>
                  </a:lnTo>
                  <a:lnTo>
                    <a:pt x="5368" y="7356"/>
                  </a:lnTo>
                  <a:lnTo>
                    <a:pt x="5448" y="6680"/>
                  </a:lnTo>
                  <a:lnTo>
                    <a:pt x="5448" y="6004"/>
                  </a:lnTo>
                  <a:lnTo>
                    <a:pt x="5408" y="5288"/>
                  </a:lnTo>
                  <a:lnTo>
                    <a:pt x="5328" y="4573"/>
                  </a:lnTo>
                  <a:lnTo>
                    <a:pt x="5209" y="3857"/>
                  </a:lnTo>
                  <a:lnTo>
                    <a:pt x="5010" y="3141"/>
                  </a:lnTo>
                  <a:lnTo>
                    <a:pt x="4732" y="2426"/>
                  </a:lnTo>
                  <a:lnTo>
                    <a:pt x="4414" y="1750"/>
                  </a:lnTo>
                  <a:lnTo>
                    <a:pt x="3976" y="1074"/>
                  </a:lnTo>
                  <a:lnTo>
                    <a:pt x="3460" y="398"/>
                  </a:lnTo>
                  <a:lnTo>
                    <a:pt x="3460" y="398"/>
                  </a:lnTo>
                  <a:lnTo>
                    <a:pt x="3261" y="239"/>
                  </a:lnTo>
                  <a:lnTo>
                    <a:pt x="3022" y="80"/>
                  </a:lnTo>
                  <a:lnTo>
                    <a:pt x="2744" y="1"/>
                  </a:lnTo>
                  <a:lnTo>
                    <a:pt x="2505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73">
              <a:extLst>
                <a:ext uri="{FF2B5EF4-FFF2-40B4-BE49-F238E27FC236}">
                  <a16:creationId xmlns:a16="http://schemas.microsoft.com/office/drawing/2014/main" id="{78723B4B-93AC-51C1-0AD6-F5894942F279}"/>
                </a:ext>
              </a:extLst>
            </p:cNvPr>
            <p:cNvSpPr/>
            <p:nvPr/>
          </p:nvSpPr>
          <p:spPr>
            <a:xfrm>
              <a:off x="3407925" y="2724800"/>
              <a:ext cx="20900" cy="20900"/>
            </a:xfrm>
            <a:custGeom>
              <a:avLst/>
              <a:gdLst/>
              <a:ahLst/>
              <a:cxnLst/>
              <a:rect l="l" t="t" r="r" b="b"/>
              <a:pathLst>
                <a:path w="836" h="836" extrusionOk="0">
                  <a:moveTo>
                    <a:pt x="438" y="0"/>
                  </a:moveTo>
                  <a:lnTo>
                    <a:pt x="239" y="40"/>
                  </a:lnTo>
                  <a:lnTo>
                    <a:pt x="120" y="119"/>
                  </a:lnTo>
                  <a:lnTo>
                    <a:pt x="40" y="239"/>
                  </a:lnTo>
                  <a:lnTo>
                    <a:pt x="0" y="398"/>
                  </a:lnTo>
                  <a:lnTo>
                    <a:pt x="40" y="557"/>
                  </a:lnTo>
                  <a:lnTo>
                    <a:pt x="120" y="716"/>
                  </a:lnTo>
                  <a:lnTo>
                    <a:pt x="279" y="795"/>
                  </a:lnTo>
                  <a:lnTo>
                    <a:pt x="438" y="835"/>
                  </a:lnTo>
                  <a:lnTo>
                    <a:pt x="597" y="795"/>
                  </a:lnTo>
                  <a:lnTo>
                    <a:pt x="716" y="716"/>
                  </a:lnTo>
                  <a:lnTo>
                    <a:pt x="796" y="557"/>
                  </a:lnTo>
                  <a:lnTo>
                    <a:pt x="835" y="398"/>
                  </a:lnTo>
                  <a:lnTo>
                    <a:pt x="796" y="239"/>
                  </a:lnTo>
                  <a:lnTo>
                    <a:pt x="716" y="119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rgbClr val="4D56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73">
              <a:extLst>
                <a:ext uri="{FF2B5EF4-FFF2-40B4-BE49-F238E27FC236}">
                  <a16:creationId xmlns:a16="http://schemas.microsoft.com/office/drawing/2014/main" id="{3F658775-FFFF-B508-9673-6383C77A5038}"/>
                </a:ext>
              </a:extLst>
            </p:cNvPr>
            <p:cNvSpPr/>
            <p:nvPr/>
          </p:nvSpPr>
          <p:spPr>
            <a:xfrm>
              <a:off x="3407925" y="2724800"/>
              <a:ext cx="20900" cy="20900"/>
            </a:xfrm>
            <a:custGeom>
              <a:avLst/>
              <a:gdLst/>
              <a:ahLst/>
              <a:cxnLst/>
              <a:rect l="l" t="t" r="r" b="b"/>
              <a:pathLst>
                <a:path w="836" h="836" fill="none" extrusionOk="0">
                  <a:moveTo>
                    <a:pt x="438" y="0"/>
                  </a:moveTo>
                  <a:lnTo>
                    <a:pt x="438" y="0"/>
                  </a:lnTo>
                  <a:lnTo>
                    <a:pt x="438" y="0"/>
                  </a:lnTo>
                  <a:lnTo>
                    <a:pt x="438" y="0"/>
                  </a:lnTo>
                  <a:lnTo>
                    <a:pt x="239" y="40"/>
                  </a:lnTo>
                  <a:lnTo>
                    <a:pt x="120" y="119"/>
                  </a:lnTo>
                  <a:lnTo>
                    <a:pt x="40" y="239"/>
                  </a:lnTo>
                  <a:lnTo>
                    <a:pt x="0" y="398"/>
                  </a:lnTo>
                  <a:lnTo>
                    <a:pt x="0" y="398"/>
                  </a:lnTo>
                  <a:lnTo>
                    <a:pt x="40" y="557"/>
                  </a:lnTo>
                  <a:lnTo>
                    <a:pt x="120" y="716"/>
                  </a:lnTo>
                  <a:lnTo>
                    <a:pt x="279" y="795"/>
                  </a:lnTo>
                  <a:lnTo>
                    <a:pt x="438" y="835"/>
                  </a:lnTo>
                  <a:lnTo>
                    <a:pt x="438" y="835"/>
                  </a:lnTo>
                  <a:lnTo>
                    <a:pt x="438" y="835"/>
                  </a:lnTo>
                  <a:lnTo>
                    <a:pt x="438" y="835"/>
                  </a:lnTo>
                  <a:lnTo>
                    <a:pt x="597" y="795"/>
                  </a:lnTo>
                  <a:lnTo>
                    <a:pt x="716" y="716"/>
                  </a:lnTo>
                  <a:lnTo>
                    <a:pt x="796" y="557"/>
                  </a:lnTo>
                  <a:lnTo>
                    <a:pt x="835" y="398"/>
                  </a:lnTo>
                  <a:lnTo>
                    <a:pt x="835" y="398"/>
                  </a:lnTo>
                  <a:lnTo>
                    <a:pt x="796" y="239"/>
                  </a:lnTo>
                  <a:lnTo>
                    <a:pt x="716" y="119"/>
                  </a:lnTo>
                  <a:lnTo>
                    <a:pt x="597" y="0"/>
                  </a:lnTo>
                  <a:lnTo>
                    <a:pt x="43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73">
              <a:extLst>
                <a:ext uri="{FF2B5EF4-FFF2-40B4-BE49-F238E27FC236}">
                  <a16:creationId xmlns:a16="http://schemas.microsoft.com/office/drawing/2014/main" id="{85CAC863-4CD0-9926-6C2A-A1E5E36867A8}"/>
                </a:ext>
              </a:extLst>
            </p:cNvPr>
            <p:cNvSpPr/>
            <p:nvPr/>
          </p:nvSpPr>
          <p:spPr>
            <a:xfrm>
              <a:off x="3418850" y="2790400"/>
              <a:ext cx="51725" cy="59650"/>
            </a:xfrm>
            <a:custGeom>
              <a:avLst/>
              <a:gdLst/>
              <a:ahLst/>
              <a:cxnLst/>
              <a:rect l="l" t="t" r="r" b="b"/>
              <a:pathLst>
                <a:path w="2069" h="2386" extrusionOk="0">
                  <a:moveTo>
                    <a:pt x="1472" y="0"/>
                  </a:moveTo>
                  <a:lnTo>
                    <a:pt x="1194" y="40"/>
                  </a:lnTo>
                  <a:lnTo>
                    <a:pt x="915" y="159"/>
                  </a:lnTo>
                  <a:lnTo>
                    <a:pt x="637" y="279"/>
                  </a:lnTo>
                  <a:lnTo>
                    <a:pt x="438" y="398"/>
                  </a:lnTo>
                  <a:lnTo>
                    <a:pt x="120" y="636"/>
                  </a:lnTo>
                  <a:lnTo>
                    <a:pt x="1" y="756"/>
                  </a:lnTo>
                  <a:lnTo>
                    <a:pt x="398" y="1273"/>
                  </a:lnTo>
                  <a:lnTo>
                    <a:pt x="756" y="1670"/>
                  </a:lnTo>
                  <a:lnTo>
                    <a:pt x="1074" y="1948"/>
                  </a:lnTo>
                  <a:lnTo>
                    <a:pt x="1392" y="2147"/>
                  </a:lnTo>
                  <a:lnTo>
                    <a:pt x="1631" y="2267"/>
                  </a:lnTo>
                  <a:lnTo>
                    <a:pt x="1830" y="2346"/>
                  </a:lnTo>
                  <a:lnTo>
                    <a:pt x="2028" y="2386"/>
                  </a:lnTo>
                  <a:lnTo>
                    <a:pt x="2068" y="2147"/>
                  </a:lnTo>
                  <a:lnTo>
                    <a:pt x="2068" y="1909"/>
                  </a:lnTo>
                  <a:lnTo>
                    <a:pt x="2068" y="1471"/>
                  </a:lnTo>
                  <a:lnTo>
                    <a:pt x="1989" y="1074"/>
                  </a:lnTo>
                  <a:lnTo>
                    <a:pt x="1869" y="716"/>
                  </a:lnTo>
                  <a:lnTo>
                    <a:pt x="1750" y="398"/>
                  </a:lnTo>
                  <a:lnTo>
                    <a:pt x="1591" y="199"/>
                  </a:lnTo>
                  <a:lnTo>
                    <a:pt x="1472" y="0"/>
                  </a:lnTo>
                  <a:close/>
                </a:path>
              </a:pathLst>
            </a:custGeom>
            <a:solidFill>
              <a:srgbClr val="5B9A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73">
              <a:extLst>
                <a:ext uri="{FF2B5EF4-FFF2-40B4-BE49-F238E27FC236}">
                  <a16:creationId xmlns:a16="http://schemas.microsoft.com/office/drawing/2014/main" id="{0B2E934B-9BF1-0CA9-9712-0EB87CEAF59C}"/>
                </a:ext>
              </a:extLst>
            </p:cNvPr>
            <p:cNvSpPr/>
            <p:nvPr/>
          </p:nvSpPr>
          <p:spPr>
            <a:xfrm>
              <a:off x="3418850" y="2790400"/>
              <a:ext cx="51725" cy="59650"/>
            </a:xfrm>
            <a:custGeom>
              <a:avLst/>
              <a:gdLst/>
              <a:ahLst/>
              <a:cxnLst/>
              <a:rect l="l" t="t" r="r" b="b"/>
              <a:pathLst>
                <a:path w="2069" h="2386" fill="none" extrusionOk="0">
                  <a:moveTo>
                    <a:pt x="1472" y="0"/>
                  </a:moveTo>
                  <a:lnTo>
                    <a:pt x="1472" y="0"/>
                  </a:lnTo>
                  <a:lnTo>
                    <a:pt x="1194" y="40"/>
                  </a:lnTo>
                  <a:lnTo>
                    <a:pt x="915" y="159"/>
                  </a:lnTo>
                  <a:lnTo>
                    <a:pt x="637" y="279"/>
                  </a:lnTo>
                  <a:lnTo>
                    <a:pt x="438" y="398"/>
                  </a:lnTo>
                  <a:lnTo>
                    <a:pt x="120" y="636"/>
                  </a:lnTo>
                  <a:lnTo>
                    <a:pt x="1" y="756"/>
                  </a:lnTo>
                  <a:lnTo>
                    <a:pt x="1" y="756"/>
                  </a:lnTo>
                  <a:lnTo>
                    <a:pt x="398" y="1273"/>
                  </a:lnTo>
                  <a:lnTo>
                    <a:pt x="756" y="1670"/>
                  </a:lnTo>
                  <a:lnTo>
                    <a:pt x="1074" y="1948"/>
                  </a:lnTo>
                  <a:lnTo>
                    <a:pt x="1392" y="2147"/>
                  </a:lnTo>
                  <a:lnTo>
                    <a:pt x="1631" y="2267"/>
                  </a:lnTo>
                  <a:lnTo>
                    <a:pt x="1830" y="2346"/>
                  </a:lnTo>
                  <a:lnTo>
                    <a:pt x="2028" y="2386"/>
                  </a:lnTo>
                  <a:lnTo>
                    <a:pt x="2028" y="2386"/>
                  </a:lnTo>
                  <a:lnTo>
                    <a:pt x="2068" y="2147"/>
                  </a:lnTo>
                  <a:lnTo>
                    <a:pt x="2068" y="1909"/>
                  </a:lnTo>
                  <a:lnTo>
                    <a:pt x="2068" y="1471"/>
                  </a:lnTo>
                  <a:lnTo>
                    <a:pt x="1989" y="1074"/>
                  </a:lnTo>
                  <a:lnTo>
                    <a:pt x="1869" y="716"/>
                  </a:lnTo>
                  <a:lnTo>
                    <a:pt x="1750" y="398"/>
                  </a:lnTo>
                  <a:lnTo>
                    <a:pt x="1591" y="199"/>
                  </a:lnTo>
                  <a:lnTo>
                    <a:pt x="1472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73">
              <a:extLst>
                <a:ext uri="{FF2B5EF4-FFF2-40B4-BE49-F238E27FC236}">
                  <a16:creationId xmlns:a16="http://schemas.microsoft.com/office/drawing/2014/main" id="{42F050AE-18DE-7EB5-74DB-EF9091E87AD0}"/>
                </a:ext>
              </a:extLst>
            </p:cNvPr>
            <p:cNvSpPr/>
            <p:nvPr/>
          </p:nvSpPr>
          <p:spPr>
            <a:xfrm>
              <a:off x="3139550" y="2677075"/>
              <a:ext cx="126250" cy="107375"/>
            </a:xfrm>
            <a:custGeom>
              <a:avLst/>
              <a:gdLst/>
              <a:ahLst/>
              <a:cxnLst/>
              <a:rect l="l" t="t" r="r" b="b"/>
              <a:pathLst>
                <a:path w="5050" h="4295" extrusionOk="0">
                  <a:moveTo>
                    <a:pt x="1909" y="1"/>
                  </a:moveTo>
                  <a:lnTo>
                    <a:pt x="1630" y="200"/>
                  </a:lnTo>
                  <a:lnTo>
                    <a:pt x="1312" y="398"/>
                  </a:lnTo>
                  <a:lnTo>
                    <a:pt x="994" y="716"/>
                  </a:lnTo>
                  <a:lnTo>
                    <a:pt x="716" y="1074"/>
                  </a:lnTo>
                  <a:lnTo>
                    <a:pt x="438" y="1551"/>
                  </a:lnTo>
                  <a:lnTo>
                    <a:pt x="199" y="2068"/>
                  </a:lnTo>
                  <a:lnTo>
                    <a:pt x="120" y="2347"/>
                  </a:lnTo>
                  <a:lnTo>
                    <a:pt x="80" y="2665"/>
                  </a:lnTo>
                  <a:lnTo>
                    <a:pt x="40" y="2983"/>
                  </a:lnTo>
                  <a:lnTo>
                    <a:pt x="0" y="3340"/>
                  </a:lnTo>
                  <a:lnTo>
                    <a:pt x="318" y="3340"/>
                  </a:lnTo>
                  <a:lnTo>
                    <a:pt x="597" y="3261"/>
                  </a:lnTo>
                  <a:lnTo>
                    <a:pt x="994" y="3102"/>
                  </a:lnTo>
                  <a:lnTo>
                    <a:pt x="1432" y="2824"/>
                  </a:lnTo>
                  <a:lnTo>
                    <a:pt x="1869" y="2466"/>
                  </a:lnTo>
                  <a:lnTo>
                    <a:pt x="2147" y="2227"/>
                  </a:lnTo>
                  <a:lnTo>
                    <a:pt x="2386" y="1949"/>
                  </a:lnTo>
                  <a:lnTo>
                    <a:pt x="2624" y="1631"/>
                  </a:lnTo>
                  <a:lnTo>
                    <a:pt x="2863" y="1273"/>
                  </a:lnTo>
                  <a:lnTo>
                    <a:pt x="2982" y="1710"/>
                  </a:lnTo>
                  <a:lnTo>
                    <a:pt x="3102" y="2108"/>
                  </a:lnTo>
                  <a:lnTo>
                    <a:pt x="3221" y="2466"/>
                  </a:lnTo>
                  <a:lnTo>
                    <a:pt x="3380" y="2784"/>
                  </a:lnTo>
                  <a:lnTo>
                    <a:pt x="3658" y="3301"/>
                  </a:lnTo>
                  <a:lnTo>
                    <a:pt x="3976" y="3698"/>
                  </a:lnTo>
                  <a:lnTo>
                    <a:pt x="4294" y="3977"/>
                  </a:lnTo>
                  <a:lnTo>
                    <a:pt x="4533" y="4136"/>
                  </a:lnTo>
                  <a:lnTo>
                    <a:pt x="4771" y="4295"/>
                  </a:lnTo>
                  <a:lnTo>
                    <a:pt x="4891" y="3937"/>
                  </a:lnTo>
                  <a:lnTo>
                    <a:pt x="4970" y="3619"/>
                  </a:lnTo>
                  <a:lnTo>
                    <a:pt x="5010" y="3301"/>
                  </a:lnTo>
                  <a:lnTo>
                    <a:pt x="5050" y="3022"/>
                  </a:lnTo>
                  <a:lnTo>
                    <a:pt x="5050" y="2466"/>
                  </a:lnTo>
                  <a:lnTo>
                    <a:pt x="4970" y="1949"/>
                  </a:lnTo>
                  <a:lnTo>
                    <a:pt x="4851" y="1512"/>
                  </a:lnTo>
                  <a:lnTo>
                    <a:pt x="4652" y="1114"/>
                  </a:lnTo>
                  <a:lnTo>
                    <a:pt x="4493" y="756"/>
                  </a:lnTo>
                  <a:lnTo>
                    <a:pt x="4294" y="518"/>
                  </a:lnTo>
                  <a:lnTo>
                    <a:pt x="4016" y="637"/>
                  </a:lnTo>
                  <a:lnTo>
                    <a:pt x="3698" y="677"/>
                  </a:lnTo>
                  <a:lnTo>
                    <a:pt x="3459" y="637"/>
                  </a:lnTo>
                  <a:lnTo>
                    <a:pt x="2664" y="478"/>
                  </a:lnTo>
                  <a:lnTo>
                    <a:pt x="2426" y="438"/>
                  </a:lnTo>
                  <a:lnTo>
                    <a:pt x="2227" y="319"/>
                  </a:lnTo>
                  <a:lnTo>
                    <a:pt x="2028" y="160"/>
                  </a:lnTo>
                  <a:lnTo>
                    <a:pt x="1909" y="1"/>
                  </a:lnTo>
                  <a:close/>
                </a:path>
              </a:pathLst>
            </a:custGeom>
            <a:solidFill>
              <a:srgbClr val="5B9A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73">
              <a:extLst>
                <a:ext uri="{FF2B5EF4-FFF2-40B4-BE49-F238E27FC236}">
                  <a16:creationId xmlns:a16="http://schemas.microsoft.com/office/drawing/2014/main" id="{3A2CE83A-916E-0B7C-38A4-EB2D96250193}"/>
                </a:ext>
              </a:extLst>
            </p:cNvPr>
            <p:cNvSpPr/>
            <p:nvPr/>
          </p:nvSpPr>
          <p:spPr>
            <a:xfrm>
              <a:off x="3139550" y="2677075"/>
              <a:ext cx="126250" cy="107375"/>
            </a:xfrm>
            <a:custGeom>
              <a:avLst/>
              <a:gdLst/>
              <a:ahLst/>
              <a:cxnLst/>
              <a:rect l="l" t="t" r="r" b="b"/>
              <a:pathLst>
                <a:path w="5050" h="4295" fill="none" extrusionOk="0">
                  <a:moveTo>
                    <a:pt x="1909" y="1"/>
                  </a:moveTo>
                  <a:lnTo>
                    <a:pt x="1909" y="1"/>
                  </a:lnTo>
                  <a:lnTo>
                    <a:pt x="1630" y="200"/>
                  </a:lnTo>
                  <a:lnTo>
                    <a:pt x="1312" y="398"/>
                  </a:lnTo>
                  <a:lnTo>
                    <a:pt x="994" y="716"/>
                  </a:lnTo>
                  <a:lnTo>
                    <a:pt x="716" y="1074"/>
                  </a:lnTo>
                  <a:lnTo>
                    <a:pt x="438" y="1551"/>
                  </a:lnTo>
                  <a:lnTo>
                    <a:pt x="199" y="2068"/>
                  </a:lnTo>
                  <a:lnTo>
                    <a:pt x="120" y="2347"/>
                  </a:lnTo>
                  <a:lnTo>
                    <a:pt x="80" y="2665"/>
                  </a:lnTo>
                  <a:lnTo>
                    <a:pt x="40" y="2983"/>
                  </a:lnTo>
                  <a:lnTo>
                    <a:pt x="0" y="3340"/>
                  </a:lnTo>
                  <a:lnTo>
                    <a:pt x="0" y="3340"/>
                  </a:lnTo>
                  <a:lnTo>
                    <a:pt x="0" y="3340"/>
                  </a:lnTo>
                  <a:lnTo>
                    <a:pt x="0" y="3340"/>
                  </a:lnTo>
                  <a:lnTo>
                    <a:pt x="318" y="3340"/>
                  </a:lnTo>
                  <a:lnTo>
                    <a:pt x="597" y="3261"/>
                  </a:lnTo>
                  <a:lnTo>
                    <a:pt x="994" y="3102"/>
                  </a:lnTo>
                  <a:lnTo>
                    <a:pt x="1432" y="2824"/>
                  </a:lnTo>
                  <a:lnTo>
                    <a:pt x="1869" y="2466"/>
                  </a:lnTo>
                  <a:lnTo>
                    <a:pt x="2147" y="2227"/>
                  </a:lnTo>
                  <a:lnTo>
                    <a:pt x="2386" y="1949"/>
                  </a:lnTo>
                  <a:lnTo>
                    <a:pt x="2624" y="1631"/>
                  </a:lnTo>
                  <a:lnTo>
                    <a:pt x="2863" y="1273"/>
                  </a:lnTo>
                  <a:lnTo>
                    <a:pt x="2863" y="1273"/>
                  </a:lnTo>
                  <a:lnTo>
                    <a:pt x="2982" y="1710"/>
                  </a:lnTo>
                  <a:lnTo>
                    <a:pt x="3102" y="2108"/>
                  </a:lnTo>
                  <a:lnTo>
                    <a:pt x="3221" y="2466"/>
                  </a:lnTo>
                  <a:lnTo>
                    <a:pt x="3380" y="2784"/>
                  </a:lnTo>
                  <a:lnTo>
                    <a:pt x="3658" y="3301"/>
                  </a:lnTo>
                  <a:lnTo>
                    <a:pt x="3976" y="3698"/>
                  </a:lnTo>
                  <a:lnTo>
                    <a:pt x="4294" y="3977"/>
                  </a:lnTo>
                  <a:lnTo>
                    <a:pt x="4533" y="4136"/>
                  </a:lnTo>
                  <a:lnTo>
                    <a:pt x="4771" y="4295"/>
                  </a:lnTo>
                  <a:lnTo>
                    <a:pt x="4771" y="4295"/>
                  </a:lnTo>
                  <a:lnTo>
                    <a:pt x="4891" y="3937"/>
                  </a:lnTo>
                  <a:lnTo>
                    <a:pt x="4970" y="3619"/>
                  </a:lnTo>
                  <a:lnTo>
                    <a:pt x="5010" y="3301"/>
                  </a:lnTo>
                  <a:lnTo>
                    <a:pt x="5050" y="3022"/>
                  </a:lnTo>
                  <a:lnTo>
                    <a:pt x="5050" y="2466"/>
                  </a:lnTo>
                  <a:lnTo>
                    <a:pt x="4970" y="1949"/>
                  </a:lnTo>
                  <a:lnTo>
                    <a:pt x="4851" y="1512"/>
                  </a:lnTo>
                  <a:lnTo>
                    <a:pt x="4652" y="1114"/>
                  </a:lnTo>
                  <a:lnTo>
                    <a:pt x="4493" y="756"/>
                  </a:lnTo>
                  <a:lnTo>
                    <a:pt x="4294" y="518"/>
                  </a:lnTo>
                  <a:lnTo>
                    <a:pt x="4294" y="518"/>
                  </a:lnTo>
                  <a:lnTo>
                    <a:pt x="4016" y="637"/>
                  </a:lnTo>
                  <a:lnTo>
                    <a:pt x="3698" y="677"/>
                  </a:lnTo>
                  <a:lnTo>
                    <a:pt x="3698" y="677"/>
                  </a:lnTo>
                  <a:lnTo>
                    <a:pt x="3459" y="637"/>
                  </a:lnTo>
                  <a:lnTo>
                    <a:pt x="2664" y="478"/>
                  </a:lnTo>
                  <a:lnTo>
                    <a:pt x="2664" y="478"/>
                  </a:lnTo>
                  <a:lnTo>
                    <a:pt x="2426" y="438"/>
                  </a:lnTo>
                  <a:lnTo>
                    <a:pt x="2227" y="319"/>
                  </a:lnTo>
                  <a:lnTo>
                    <a:pt x="2028" y="160"/>
                  </a:lnTo>
                  <a:lnTo>
                    <a:pt x="190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73">
              <a:extLst>
                <a:ext uri="{FF2B5EF4-FFF2-40B4-BE49-F238E27FC236}">
                  <a16:creationId xmlns:a16="http://schemas.microsoft.com/office/drawing/2014/main" id="{FAA14A7C-9257-D38C-BCAA-55A6B38C108B}"/>
                </a:ext>
              </a:extLst>
            </p:cNvPr>
            <p:cNvSpPr/>
            <p:nvPr/>
          </p:nvSpPr>
          <p:spPr>
            <a:xfrm>
              <a:off x="3174325" y="2455425"/>
              <a:ext cx="118325" cy="238575"/>
            </a:xfrm>
            <a:custGeom>
              <a:avLst/>
              <a:gdLst/>
              <a:ahLst/>
              <a:cxnLst/>
              <a:rect l="l" t="t" r="r" b="b"/>
              <a:pathLst>
                <a:path w="4733" h="9543" extrusionOk="0">
                  <a:moveTo>
                    <a:pt x="2068" y="2267"/>
                  </a:moveTo>
                  <a:lnTo>
                    <a:pt x="2188" y="2306"/>
                  </a:lnTo>
                  <a:lnTo>
                    <a:pt x="2307" y="2426"/>
                  </a:lnTo>
                  <a:lnTo>
                    <a:pt x="2347" y="2545"/>
                  </a:lnTo>
                  <a:lnTo>
                    <a:pt x="2347" y="2664"/>
                  </a:lnTo>
                  <a:lnTo>
                    <a:pt x="2307" y="2784"/>
                  </a:lnTo>
                  <a:lnTo>
                    <a:pt x="2227" y="2903"/>
                  </a:lnTo>
                  <a:lnTo>
                    <a:pt x="2108" y="2943"/>
                  </a:lnTo>
                  <a:lnTo>
                    <a:pt x="1989" y="2982"/>
                  </a:lnTo>
                  <a:lnTo>
                    <a:pt x="1949" y="2943"/>
                  </a:lnTo>
                  <a:lnTo>
                    <a:pt x="1790" y="2903"/>
                  </a:lnTo>
                  <a:lnTo>
                    <a:pt x="1711" y="2823"/>
                  </a:lnTo>
                  <a:lnTo>
                    <a:pt x="1671" y="2704"/>
                  </a:lnTo>
                  <a:lnTo>
                    <a:pt x="1671" y="2545"/>
                  </a:lnTo>
                  <a:lnTo>
                    <a:pt x="1711" y="2426"/>
                  </a:lnTo>
                  <a:lnTo>
                    <a:pt x="1790" y="2346"/>
                  </a:lnTo>
                  <a:lnTo>
                    <a:pt x="1870" y="2267"/>
                  </a:lnTo>
                  <a:close/>
                  <a:moveTo>
                    <a:pt x="2824" y="4692"/>
                  </a:moveTo>
                  <a:lnTo>
                    <a:pt x="2903" y="4851"/>
                  </a:lnTo>
                  <a:lnTo>
                    <a:pt x="2983" y="5090"/>
                  </a:lnTo>
                  <a:lnTo>
                    <a:pt x="3023" y="5328"/>
                  </a:lnTo>
                  <a:lnTo>
                    <a:pt x="3062" y="5646"/>
                  </a:lnTo>
                  <a:lnTo>
                    <a:pt x="3062" y="6004"/>
                  </a:lnTo>
                  <a:lnTo>
                    <a:pt x="3023" y="6362"/>
                  </a:lnTo>
                  <a:lnTo>
                    <a:pt x="2864" y="6759"/>
                  </a:lnTo>
                  <a:lnTo>
                    <a:pt x="2744" y="6680"/>
                  </a:lnTo>
                  <a:lnTo>
                    <a:pt x="2585" y="6600"/>
                  </a:lnTo>
                  <a:lnTo>
                    <a:pt x="2386" y="6441"/>
                  </a:lnTo>
                  <a:lnTo>
                    <a:pt x="2188" y="6243"/>
                  </a:lnTo>
                  <a:lnTo>
                    <a:pt x="1949" y="5925"/>
                  </a:lnTo>
                  <a:lnTo>
                    <a:pt x="1711" y="5567"/>
                  </a:lnTo>
                  <a:lnTo>
                    <a:pt x="1512" y="5050"/>
                  </a:lnTo>
                  <a:lnTo>
                    <a:pt x="1591" y="5010"/>
                  </a:lnTo>
                  <a:lnTo>
                    <a:pt x="1830" y="4891"/>
                  </a:lnTo>
                  <a:lnTo>
                    <a:pt x="2227" y="4732"/>
                  </a:lnTo>
                  <a:lnTo>
                    <a:pt x="2426" y="4692"/>
                  </a:lnTo>
                  <a:close/>
                  <a:moveTo>
                    <a:pt x="2903" y="0"/>
                  </a:moveTo>
                  <a:lnTo>
                    <a:pt x="2665" y="40"/>
                  </a:lnTo>
                  <a:lnTo>
                    <a:pt x="2466" y="80"/>
                  </a:lnTo>
                  <a:lnTo>
                    <a:pt x="2307" y="199"/>
                  </a:lnTo>
                  <a:lnTo>
                    <a:pt x="2108" y="319"/>
                  </a:lnTo>
                  <a:lnTo>
                    <a:pt x="1631" y="915"/>
                  </a:lnTo>
                  <a:lnTo>
                    <a:pt x="1194" y="1511"/>
                  </a:lnTo>
                  <a:lnTo>
                    <a:pt x="836" y="2108"/>
                  </a:lnTo>
                  <a:lnTo>
                    <a:pt x="558" y="2704"/>
                  </a:lnTo>
                  <a:lnTo>
                    <a:pt x="359" y="3300"/>
                  </a:lnTo>
                  <a:lnTo>
                    <a:pt x="200" y="3937"/>
                  </a:lnTo>
                  <a:lnTo>
                    <a:pt x="80" y="4493"/>
                  </a:lnTo>
                  <a:lnTo>
                    <a:pt x="41" y="5090"/>
                  </a:lnTo>
                  <a:lnTo>
                    <a:pt x="1" y="5646"/>
                  </a:lnTo>
                  <a:lnTo>
                    <a:pt x="1" y="6163"/>
                  </a:lnTo>
                  <a:lnTo>
                    <a:pt x="41" y="6680"/>
                  </a:lnTo>
                  <a:lnTo>
                    <a:pt x="80" y="7157"/>
                  </a:lnTo>
                  <a:lnTo>
                    <a:pt x="239" y="7992"/>
                  </a:lnTo>
                  <a:lnTo>
                    <a:pt x="399" y="8628"/>
                  </a:lnTo>
                  <a:lnTo>
                    <a:pt x="518" y="8867"/>
                  </a:lnTo>
                  <a:lnTo>
                    <a:pt x="637" y="9026"/>
                  </a:lnTo>
                  <a:lnTo>
                    <a:pt x="836" y="9185"/>
                  </a:lnTo>
                  <a:lnTo>
                    <a:pt x="1035" y="9304"/>
                  </a:lnTo>
                  <a:lnTo>
                    <a:pt x="1273" y="9344"/>
                  </a:lnTo>
                  <a:lnTo>
                    <a:pt x="2068" y="9503"/>
                  </a:lnTo>
                  <a:lnTo>
                    <a:pt x="2307" y="9543"/>
                  </a:lnTo>
                  <a:lnTo>
                    <a:pt x="2625" y="9503"/>
                  </a:lnTo>
                  <a:lnTo>
                    <a:pt x="2903" y="9384"/>
                  </a:lnTo>
                  <a:lnTo>
                    <a:pt x="3062" y="9225"/>
                  </a:lnTo>
                  <a:lnTo>
                    <a:pt x="3182" y="9066"/>
                  </a:lnTo>
                  <a:lnTo>
                    <a:pt x="3540" y="8390"/>
                  </a:lnTo>
                  <a:lnTo>
                    <a:pt x="3897" y="7594"/>
                  </a:lnTo>
                  <a:lnTo>
                    <a:pt x="4096" y="7117"/>
                  </a:lnTo>
                  <a:lnTo>
                    <a:pt x="4255" y="6600"/>
                  </a:lnTo>
                  <a:lnTo>
                    <a:pt x="4414" y="6044"/>
                  </a:lnTo>
                  <a:lnTo>
                    <a:pt x="4534" y="5487"/>
                  </a:lnTo>
                  <a:lnTo>
                    <a:pt x="4653" y="4931"/>
                  </a:lnTo>
                  <a:lnTo>
                    <a:pt x="4693" y="4294"/>
                  </a:lnTo>
                  <a:lnTo>
                    <a:pt x="4732" y="3698"/>
                  </a:lnTo>
                  <a:lnTo>
                    <a:pt x="4693" y="3062"/>
                  </a:lnTo>
                  <a:lnTo>
                    <a:pt x="4573" y="2426"/>
                  </a:lnTo>
                  <a:lnTo>
                    <a:pt x="4414" y="1790"/>
                  </a:lnTo>
                  <a:lnTo>
                    <a:pt x="4215" y="1193"/>
                  </a:lnTo>
                  <a:lnTo>
                    <a:pt x="3897" y="557"/>
                  </a:lnTo>
                  <a:lnTo>
                    <a:pt x="3699" y="319"/>
                  </a:lnTo>
                  <a:lnTo>
                    <a:pt x="3460" y="159"/>
                  </a:lnTo>
                  <a:lnTo>
                    <a:pt x="3182" y="40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E5EA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73">
              <a:extLst>
                <a:ext uri="{FF2B5EF4-FFF2-40B4-BE49-F238E27FC236}">
                  <a16:creationId xmlns:a16="http://schemas.microsoft.com/office/drawing/2014/main" id="{7824BF82-5FF2-3A23-76F9-F2875A372667}"/>
                </a:ext>
              </a:extLst>
            </p:cNvPr>
            <p:cNvSpPr/>
            <p:nvPr/>
          </p:nvSpPr>
          <p:spPr>
            <a:xfrm>
              <a:off x="3212100" y="2572725"/>
              <a:ext cx="38800" cy="51700"/>
            </a:xfrm>
            <a:custGeom>
              <a:avLst/>
              <a:gdLst/>
              <a:ahLst/>
              <a:cxnLst/>
              <a:rect l="l" t="t" r="r" b="b"/>
              <a:pathLst>
                <a:path w="1552" h="2068" fill="none" extrusionOk="0">
                  <a:moveTo>
                    <a:pt x="1353" y="2067"/>
                  </a:moveTo>
                  <a:lnTo>
                    <a:pt x="1353" y="2067"/>
                  </a:lnTo>
                  <a:lnTo>
                    <a:pt x="1233" y="1988"/>
                  </a:lnTo>
                  <a:lnTo>
                    <a:pt x="1074" y="1908"/>
                  </a:lnTo>
                  <a:lnTo>
                    <a:pt x="875" y="1749"/>
                  </a:lnTo>
                  <a:lnTo>
                    <a:pt x="677" y="1551"/>
                  </a:lnTo>
                  <a:lnTo>
                    <a:pt x="438" y="1233"/>
                  </a:lnTo>
                  <a:lnTo>
                    <a:pt x="200" y="875"/>
                  </a:lnTo>
                  <a:lnTo>
                    <a:pt x="1" y="358"/>
                  </a:lnTo>
                  <a:lnTo>
                    <a:pt x="1" y="358"/>
                  </a:lnTo>
                  <a:lnTo>
                    <a:pt x="80" y="318"/>
                  </a:lnTo>
                  <a:lnTo>
                    <a:pt x="319" y="199"/>
                  </a:lnTo>
                  <a:lnTo>
                    <a:pt x="716" y="40"/>
                  </a:lnTo>
                  <a:lnTo>
                    <a:pt x="915" y="0"/>
                  </a:lnTo>
                  <a:lnTo>
                    <a:pt x="1154" y="0"/>
                  </a:lnTo>
                  <a:lnTo>
                    <a:pt x="1154" y="0"/>
                  </a:lnTo>
                  <a:lnTo>
                    <a:pt x="1313" y="0"/>
                  </a:lnTo>
                  <a:lnTo>
                    <a:pt x="1313" y="0"/>
                  </a:lnTo>
                  <a:lnTo>
                    <a:pt x="1392" y="159"/>
                  </a:lnTo>
                  <a:lnTo>
                    <a:pt x="1472" y="398"/>
                  </a:lnTo>
                  <a:lnTo>
                    <a:pt x="1512" y="636"/>
                  </a:lnTo>
                  <a:lnTo>
                    <a:pt x="1551" y="954"/>
                  </a:lnTo>
                  <a:lnTo>
                    <a:pt x="1551" y="1312"/>
                  </a:lnTo>
                  <a:lnTo>
                    <a:pt x="1512" y="1670"/>
                  </a:lnTo>
                  <a:lnTo>
                    <a:pt x="1353" y="206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73">
              <a:extLst>
                <a:ext uri="{FF2B5EF4-FFF2-40B4-BE49-F238E27FC236}">
                  <a16:creationId xmlns:a16="http://schemas.microsoft.com/office/drawing/2014/main" id="{0AA6D787-3F62-214F-372D-22559D958DB8}"/>
                </a:ext>
              </a:extLst>
            </p:cNvPr>
            <p:cNvSpPr/>
            <p:nvPr/>
          </p:nvSpPr>
          <p:spPr>
            <a:xfrm>
              <a:off x="3216075" y="2512075"/>
              <a:ext cx="16925" cy="17925"/>
            </a:xfrm>
            <a:custGeom>
              <a:avLst/>
              <a:gdLst/>
              <a:ahLst/>
              <a:cxnLst/>
              <a:rect l="l" t="t" r="r" b="b"/>
              <a:pathLst>
                <a:path w="677" h="717" fill="none" extrusionOk="0">
                  <a:moveTo>
                    <a:pt x="319" y="716"/>
                  </a:moveTo>
                  <a:lnTo>
                    <a:pt x="319" y="716"/>
                  </a:lnTo>
                  <a:lnTo>
                    <a:pt x="279" y="677"/>
                  </a:lnTo>
                  <a:lnTo>
                    <a:pt x="279" y="677"/>
                  </a:lnTo>
                  <a:lnTo>
                    <a:pt x="120" y="637"/>
                  </a:lnTo>
                  <a:lnTo>
                    <a:pt x="41" y="557"/>
                  </a:lnTo>
                  <a:lnTo>
                    <a:pt x="1" y="438"/>
                  </a:lnTo>
                  <a:lnTo>
                    <a:pt x="1" y="279"/>
                  </a:lnTo>
                  <a:lnTo>
                    <a:pt x="1" y="279"/>
                  </a:lnTo>
                  <a:lnTo>
                    <a:pt x="41" y="160"/>
                  </a:lnTo>
                  <a:lnTo>
                    <a:pt x="120" y="80"/>
                  </a:lnTo>
                  <a:lnTo>
                    <a:pt x="200" y="1"/>
                  </a:lnTo>
                  <a:lnTo>
                    <a:pt x="319" y="1"/>
                  </a:lnTo>
                  <a:lnTo>
                    <a:pt x="319" y="1"/>
                  </a:lnTo>
                  <a:lnTo>
                    <a:pt x="398" y="1"/>
                  </a:lnTo>
                  <a:lnTo>
                    <a:pt x="398" y="1"/>
                  </a:lnTo>
                  <a:lnTo>
                    <a:pt x="518" y="40"/>
                  </a:lnTo>
                  <a:lnTo>
                    <a:pt x="637" y="160"/>
                  </a:lnTo>
                  <a:lnTo>
                    <a:pt x="677" y="279"/>
                  </a:lnTo>
                  <a:lnTo>
                    <a:pt x="677" y="398"/>
                  </a:lnTo>
                  <a:lnTo>
                    <a:pt x="677" y="398"/>
                  </a:lnTo>
                  <a:lnTo>
                    <a:pt x="637" y="518"/>
                  </a:lnTo>
                  <a:lnTo>
                    <a:pt x="557" y="637"/>
                  </a:lnTo>
                  <a:lnTo>
                    <a:pt x="438" y="677"/>
                  </a:lnTo>
                  <a:lnTo>
                    <a:pt x="319" y="71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73">
              <a:extLst>
                <a:ext uri="{FF2B5EF4-FFF2-40B4-BE49-F238E27FC236}">
                  <a16:creationId xmlns:a16="http://schemas.microsoft.com/office/drawing/2014/main" id="{32662D27-FE84-474A-8DD2-6AB772C0FB54}"/>
                </a:ext>
              </a:extLst>
            </p:cNvPr>
            <p:cNvSpPr/>
            <p:nvPr/>
          </p:nvSpPr>
          <p:spPr>
            <a:xfrm>
              <a:off x="3174325" y="2455425"/>
              <a:ext cx="118325" cy="238575"/>
            </a:xfrm>
            <a:custGeom>
              <a:avLst/>
              <a:gdLst/>
              <a:ahLst/>
              <a:cxnLst/>
              <a:rect l="l" t="t" r="r" b="b"/>
              <a:pathLst>
                <a:path w="4733" h="9543" fill="none" extrusionOk="0">
                  <a:moveTo>
                    <a:pt x="2903" y="0"/>
                  </a:moveTo>
                  <a:lnTo>
                    <a:pt x="2903" y="0"/>
                  </a:lnTo>
                  <a:lnTo>
                    <a:pt x="2665" y="40"/>
                  </a:lnTo>
                  <a:lnTo>
                    <a:pt x="2466" y="80"/>
                  </a:lnTo>
                  <a:lnTo>
                    <a:pt x="2307" y="199"/>
                  </a:lnTo>
                  <a:lnTo>
                    <a:pt x="2108" y="319"/>
                  </a:lnTo>
                  <a:lnTo>
                    <a:pt x="2108" y="319"/>
                  </a:lnTo>
                  <a:lnTo>
                    <a:pt x="1631" y="915"/>
                  </a:lnTo>
                  <a:lnTo>
                    <a:pt x="1194" y="1511"/>
                  </a:lnTo>
                  <a:lnTo>
                    <a:pt x="836" y="2108"/>
                  </a:lnTo>
                  <a:lnTo>
                    <a:pt x="558" y="2704"/>
                  </a:lnTo>
                  <a:lnTo>
                    <a:pt x="359" y="3300"/>
                  </a:lnTo>
                  <a:lnTo>
                    <a:pt x="200" y="3937"/>
                  </a:lnTo>
                  <a:lnTo>
                    <a:pt x="80" y="4493"/>
                  </a:lnTo>
                  <a:lnTo>
                    <a:pt x="41" y="5090"/>
                  </a:lnTo>
                  <a:lnTo>
                    <a:pt x="1" y="5646"/>
                  </a:lnTo>
                  <a:lnTo>
                    <a:pt x="1" y="6163"/>
                  </a:lnTo>
                  <a:lnTo>
                    <a:pt x="41" y="6680"/>
                  </a:lnTo>
                  <a:lnTo>
                    <a:pt x="80" y="7157"/>
                  </a:lnTo>
                  <a:lnTo>
                    <a:pt x="239" y="7992"/>
                  </a:lnTo>
                  <a:lnTo>
                    <a:pt x="399" y="8628"/>
                  </a:lnTo>
                  <a:lnTo>
                    <a:pt x="399" y="8628"/>
                  </a:lnTo>
                  <a:lnTo>
                    <a:pt x="518" y="8867"/>
                  </a:lnTo>
                  <a:lnTo>
                    <a:pt x="518" y="8867"/>
                  </a:lnTo>
                  <a:lnTo>
                    <a:pt x="637" y="9026"/>
                  </a:lnTo>
                  <a:lnTo>
                    <a:pt x="836" y="9185"/>
                  </a:lnTo>
                  <a:lnTo>
                    <a:pt x="1035" y="9304"/>
                  </a:lnTo>
                  <a:lnTo>
                    <a:pt x="1273" y="9344"/>
                  </a:lnTo>
                  <a:lnTo>
                    <a:pt x="2068" y="9503"/>
                  </a:lnTo>
                  <a:lnTo>
                    <a:pt x="2068" y="9503"/>
                  </a:lnTo>
                  <a:lnTo>
                    <a:pt x="2307" y="9543"/>
                  </a:lnTo>
                  <a:lnTo>
                    <a:pt x="2307" y="9543"/>
                  </a:lnTo>
                  <a:lnTo>
                    <a:pt x="2625" y="9503"/>
                  </a:lnTo>
                  <a:lnTo>
                    <a:pt x="2903" y="9384"/>
                  </a:lnTo>
                  <a:lnTo>
                    <a:pt x="2903" y="9384"/>
                  </a:lnTo>
                  <a:lnTo>
                    <a:pt x="3062" y="9225"/>
                  </a:lnTo>
                  <a:lnTo>
                    <a:pt x="3182" y="9066"/>
                  </a:lnTo>
                  <a:lnTo>
                    <a:pt x="3182" y="9066"/>
                  </a:lnTo>
                  <a:lnTo>
                    <a:pt x="3540" y="8390"/>
                  </a:lnTo>
                  <a:lnTo>
                    <a:pt x="3897" y="7594"/>
                  </a:lnTo>
                  <a:lnTo>
                    <a:pt x="4096" y="7117"/>
                  </a:lnTo>
                  <a:lnTo>
                    <a:pt x="4255" y="6600"/>
                  </a:lnTo>
                  <a:lnTo>
                    <a:pt x="4414" y="6044"/>
                  </a:lnTo>
                  <a:lnTo>
                    <a:pt x="4534" y="5487"/>
                  </a:lnTo>
                  <a:lnTo>
                    <a:pt x="4653" y="4931"/>
                  </a:lnTo>
                  <a:lnTo>
                    <a:pt x="4693" y="4294"/>
                  </a:lnTo>
                  <a:lnTo>
                    <a:pt x="4732" y="3698"/>
                  </a:lnTo>
                  <a:lnTo>
                    <a:pt x="4693" y="3062"/>
                  </a:lnTo>
                  <a:lnTo>
                    <a:pt x="4573" y="2426"/>
                  </a:lnTo>
                  <a:lnTo>
                    <a:pt x="4414" y="1790"/>
                  </a:lnTo>
                  <a:lnTo>
                    <a:pt x="4215" y="1193"/>
                  </a:lnTo>
                  <a:lnTo>
                    <a:pt x="3897" y="557"/>
                  </a:lnTo>
                  <a:lnTo>
                    <a:pt x="3897" y="557"/>
                  </a:lnTo>
                  <a:lnTo>
                    <a:pt x="3699" y="319"/>
                  </a:lnTo>
                  <a:lnTo>
                    <a:pt x="3460" y="159"/>
                  </a:lnTo>
                  <a:lnTo>
                    <a:pt x="3182" y="40"/>
                  </a:lnTo>
                  <a:lnTo>
                    <a:pt x="290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73">
              <a:extLst>
                <a:ext uri="{FF2B5EF4-FFF2-40B4-BE49-F238E27FC236}">
                  <a16:creationId xmlns:a16="http://schemas.microsoft.com/office/drawing/2014/main" id="{62F2E6CA-173F-4D9C-A32E-69F8B4CBF80E}"/>
                </a:ext>
              </a:extLst>
            </p:cNvPr>
            <p:cNvSpPr/>
            <p:nvPr/>
          </p:nvSpPr>
          <p:spPr>
            <a:xfrm>
              <a:off x="3216075" y="2512075"/>
              <a:ext cx="16925" cy="17925"/>
            </a:xfrm>
            <a:custGeom>
              <a:avLst/>
              <a:gdLst/>
              <a:ahLst/>
              <a:cxnLst/>
              <a:rect l="l" t="t" r="r" b="b"/>
              <a:pathLst>
                <a:path w="677" h="717" extrusionOk="0">
                  <a:moveTo>
                    <a:pt x="200" y="1"/>
                  </a:moveTo>
                  <a:lnTo>
                    <a:pt x="120" y="80"/>
                  </a:lnTo>
                  <a:lnTo>
                    <a:pt x="41" y="160"/>
                  </a:lnTo>
                  <a:lnTo>
                    <a:pt x="1" y="279"/>
                  </a:lnTo>
                  <a:lnTo>
                    <a:pt x="1" y="438"/>
                  </a:lnTo>
                  <a:lnTo>
                    <a:pt x="41" y="557"/>
                  </a:lnTo>
                  <a:lnTo>
                    <a:pt x="120" y="637"/>
                  </a:lnTo>
                  <a:lnTo>
                    <a:pt x="279" y="677"/>
                  </a:lnTo>
                  <a:lnTo>
                    <a:pt x="319" y="716"/>
                  </a:lnTo>
                  <a:lnTo>
                    <a:pt x="438" y="677"/>
                  </a:lnTo>
                  <a:lnTo>
                    <a:pt x="557" y="637"/>
                  </a:lnTo>
                  <a:lnTo>
                    <a:pt x="637" y="518"/>
                  </a:lnTo>
                  <a:lnTo>
                    <a:pt x="677" y="398"/>
                  </a:lnTo>
                  <a:lnTo>
                    <a:pt x="677" y="279"/>
                  </a:lnTo>
                  <a:lnTo>
                    <a:pt x="637" y="160"/>
                  </a:lnTo>
                  <a:lnTo>
                    <a:pt x="518" y="40"/>
                  </a:lnTo>
                  <a:lnTo>
                    <a:pt x="398" y="1"/>
                  </a:lnTo>
                  <a:close/>
                </a:path>
              </a:pathLst>
            </a:custGeom>
            <a:solidFill>
              <a:srgbClr val="4D56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73">
              <a:extLst>
                <a:ext uri="{FF2B5EF4-FFF2-40B4-BE49-F238E27FC236}">
                  <a16:creationId xmlns:a16="http://schemas.microsoft.com/office/drawing/2014/main" id="{AE1EED40-07F6-BA71-F0E2-65153BCEEEAD}"/>
                </a:ext>
              </a:extLst>
            </p:cNvPr>
            <p:cNvSpPr/>
            <p:nvPr/>
          </p:nvSpPr>
          <p:spPr>
            <a:xfrm>
              <a:off x="3216075" y="2512075"/>
              <a:ext cx="16925" cy="17925"/>
            </a:xfrm>
            <a:custGeom>
              <a:avLst/>
              <a:gdLst/>
              <a:ahLst/>
              <a:cxnLst/>
              <a:rect l="l" t="t" r="r" b="b"/>
              <a:pathLst>
                <a:path w="677" h="717" fill="none" extrusionOk="0">
                  <a:moveTo>
                    <a:pt x="319" y="1"/>
                  </a:moveTo>
                  <a:lnTo>
                    <a:pt x="319" y="1"/>
                  </a:lnTo>
                  <a:lnTo>
                    <a:pt x="200" y="1"/>
                  </a:lnTo>
                  <a:lnTo>
                    <a:pt x="120" y="80"/>
                  </a:lnTo>
                  <a:lnTo>
                    <a:pt x="41" y="160"/>
                  </a:lnTo>
                  <a:lnTo>
                    <a:pt x="1" y="279"/>
                  </a:lnTo>
                  <a:lnTo>
                    <a:pt x="1" y="279"/>
                  </a:lnTo>
                  <a:lnTo>
                    <a:pt x="1" y="438"/>
                  </a:lnTo>
                  <a:lnTo>
                    <a:pt x="41" y="557"/>
                  </a:lnTo>
                  <a:lnTo>
                    <a:pt x="120" y="637"/>
                  </a:lnTo>
                  <a:lnTo>
                    <a:pt x="279" y="677"/>
                  </a:lnTo>
                  <a:lnTo>
                    <a:pt x="279" y="677"/>
                  </a:lnTo>
                  <a:lnTo>
                    <a:pt x="319" y="716"/>
                  </a:lnTo>
                  <a:lnTo>
                    <a:pt x="319" y="716"/>
                  </a:lnTo>
                  <a:lnTo>
                    <a:pt x="438" y="677"/>
                  </a:lnTo>
                  <a:lnTo>
                    <a:pt x="557" y="637"/>
                  </a:lnTo>
                  <a:lnTo>
                    <a:pt x="637" y="518"/>
                  </a:lnTo>
                  <a:lnTo>
                    <a:pt x="677" y="398"/>
                  </a:lnTo>
                  <a:lnTo>
                    <a:pt x="677" y="398"/>
                  </a:lnTo>
                  <a:lnTo>
                    <a:pt x="677" y="279"/>
                  </a:lnTo>
                  <a:lnTo>
                    <a:pt x="637" y="160"/>
                  </a:lnTo>
                  <a:lnTo>
                    <a:pt x="518" y="40"/>
                  </a:lnTo>
                  <a:lnTo>
                    <a:pt x="398" y="1"/>
                  </a:lnTo>
                  <a:lnTo>
                    <a:pt x="398" y="1"/>
                  </a:lnTo>
                  <a:lnTo>
                    <a:pt x="31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73">
              <a:extLst>
                <a:ext uri="{FF2B5EF4-FFF2-40B4-BE49-F238E27FC236}">
                  <a16:creationId xmlns:a16="http://schemas.microsoft.com/office/drawing/2014/main" id="{63C4F7FD-8AE9-8042-3505-08B7383AFCDE}"/>
                </a:ext>
              </a:extLst>
            </p:cNvPr>
            <p:cNvSpPr/>
            <p:nvPr/>
          </p:nvSpPr>
          <p:spPr>
            <a:xfrm>
              <a:off x="3212100" y="2572725"/>
              <a:ext cx="38800" cy="51700"/>
            </a:xfrm>
            <a:custGeom>
              <a:avLst/>
              <a:gdLst/>
              <a:ahLst/>
              <a:cxnLst/>
              <a:rect l="l" t="t" r="r" b="b"/>
              <a:pathLst>
                <a:path w="1552" h="2068" extrusionOk="0">
                  <a:moveTo>
                    <a:pt x="915" y="0"/>
                  </a:moveTo>
                  <a:lnTo>
                    <a:pt x="716" y="40"/>
                  </a:lnTo>
                  <a:lnTo>
                    <a:pt x="319" y="199"/>
                  </a:lnTo>
                  <a:lnTo>
                    <a:pt x="80" y="318"/>
                  </a:lnTo>
                  <a:lnTo>
                    <a:pt x="1" y="358"/>
                  </a:lnTo>
                  <a:lnTo>
                    <a:pt x="200" y="875"/>
                  </a:lnTo>
                  <a:lnTo>
                    <a:pt x="438" y="1233"/>
                  </a:lnTo>
                  <a:lnTo>
                    <a:pt x="677" y="1551"/>
                  </a:lnTo>
                  <a:lnTo>
                    <a:pt x="875" y="1749"/>
                  </a:lnTo>
                  <a:lnTo>
                    <a:pt x="1074" y="1908"/>
                  </a:lnTo>
                  <a:lnTo>
                    <a:pt x="1233" y="1988"/>
                  </a:lnTo>
                  <a:lnTo>
                    <a:pt x="1353" y="2067"/>
                  </a:lnTo>
                  <a:lnTo>
                    <a:pt x="1512" y="1670"/>
                  </a:lnTo>
                  <a:lnTo>
                    <a:pt x="1551" y="1312"/>
                  </a:lnTo>
                  <a:lnTo>
                    <a:pt x="1551" y="954"/>
                  </a:lnTo>
                  <a:lnTo>
                    <a:pt x="1512" y="636"/>
                  </a:lnTo>
                  <a:lnTo>
                    <a:pt x="1472" y="398"/>
                  </a:lnTo>
                  <a:lnTo>
                    <a:pt x="1392" y="159"/>
                  </a:lnTo>
                  <a:lnTo>
                    <a:pt x="1313" y="0"/>
                  </a:lnTo>
                  <a:close/>
                </a:path>
              </a:pathLst>
            </a:custGeom>
            <a:solidFill>
              <a:srgbClr val="5B9A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73">
              <a:extLst>
                <a:ext uri="{FF2B5EF4-FFF2-40B4-BE49-F238E27FC236}">
                  <a16:creationId xmlns:a16="http://schemas.microsoft.com/office/drawing/2014/main" id="{A5F029A8-C068-8F6B-0217-A99F5999B9E7}"/>
                </a:ext>
              </a:extLst>
            </p:cNvPr>
            <p:cNvSpPr/>
            <p:nvPr/>
          </p:nvSpPr>
          <p:spPr>
            <a:xfrm>
              <a:off x="3212100" y="2572725"/>
              <a:ext cx="38800" cy="51700"/>
            </a:xfrm>
            <a:custGeom>
              <a:avLst/>
              <a:gdLst/>
              <a:ahLst/>
              <a:cxnLst/>
              <a:rect l="l" t="t" r="r" b="b"/>
              <a:pathLst>
                <a:path w="1552" h="2068" fill="none" extrusionOk="0">
                  <a:moveTo>
                    <a:pt x="1154" y="0"/>
                  </a:moveTo>
                  <a:lnTo>
                    <a:pt x="1154" y="0"/>
                  </a:lnTo>
                  <a:lnTo>
                    <a:pt x="915" y="0"/>
                  </a:lnTo>
                  <a:lnTo>
                    <a:pt x="716" y="40"/>
                  </a:lnTo>
                  <a:lnTo>
                    <a:pt x="319" y="199"/>
                  </a:lnTo>
                  <a:lnTo>
                    <a:pt x="80" y="318"/>
                  </a:lnTo>
                  <a:lnTo>
                    <a:pt x="1" y="358"/>
                  </a:lnTo>
                  <a:lnTo>
                    <a:pt x="1" y="358"/>
                  </a:lnTo>
                  <a:lnTo>
                    <a:pt x="200" y="875"/>
                  </a:lnTo>
                  <a:lnTo>
                    <a:pt x="438" y="1233"/>
                  </a:lnTo>
                  <a:lnTo>
                    <a:pt x="677" y="1551"/>
                  </a:lnTo>
                  <a:lnTo>
                    <a:pt x="875" y="1749"/>
                  </a:lnTo>
                  <a:lnTo>
                    <a:pt x="1074" y="1908"/>
                  </a:lnTo>
                  <a:lnTo>
                    <a:pt x="1233" y="1988"/>
                  </a:lnTo>
                  <a:lnTo>
                    <a:pt x="1353" y="2067"/>
                  </a:lnTo>
                  <a:lnTo>
                    <a:pt x="1353" y="2067"/>
                  </a:lnTo>
                  <a:lnTo>
                    <a:pt x="1512" y="1670"/>
                  </a:lnTo>
                  <a:lnTo>
                    <a:pt x="1551" y="1312"/>
                  </a:lnTo>
                  <a:lnTo>
                    <a:pt x="1551" y="954"/>
                  </a:lnTo>
                  <a:lnTo>
                    <a:pt x="1512" y="636"/>
                  </a:lnTo>
                  <a:lnTo>
                    <a:pt x="1472" y="398"/>
                  </a:lnTo>
                  <a:lnTo>
                    <a:pt x="1392" y="159"/>
                  </a:lnTo>
                  <a:lnTo>
                    <a:pt x="1313" y="0"/>
                  </a:lnTo>
                  <a:lnTo>
                    <a:pt x="1313" y="0"/>
                  </a:lnTo>
                  <a:lnTo>
                    <a:pt x="115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73">
              <a:extLst>
                <a:ext uri="{FF2B5EF4-FFF2-40B4-BE49-F238E27FC236}">
                  <a16:creationId xmlns:a16="http://schemas.microsoft.com/office/drawing/2014/main" id="{0EA0DCC3-C702-6645-8656-ADD990C8F8CF}"/>
                </a:ext>
              </a:extLst>
            </p:cNvPr>
            <p:cNvSpPr/>
            <p:nvPr/>
          </p:nvSpPr>
          <p:spPr>
            <a:xfrm>
              <a:off x="2963600" y="1727825"/>
              <a:ext cx="165050" cy="161050"/>
            </a:xfrm>
            <a:custGeom>
              <a:avLst/>
              <a:gdLst/>
              <a:ahLst/>
              <a:cxnLst/>
              <a:rect l="l" t="t" r="r" b="b"/>
              <a:pathLst>
                <a:path w="6602" h="6442" extrusionOk="0">
                  <a:moveTo>
                    <a:pt x="2824" y="1"/>
                  </a:moveTo>
                  <a:lnTo>
                    <a:pt x="2744" y="239"/>
                  </a:lnTo>
                  <a:lnTo>
                    <a:pt x="2585" y="478"/>
                  </a:lnTo>
                  <a:lnTo>
                    <a:pt x="2426" y="716"/>
                  </a:lnTo>
                  <a:lnTo>
                    <a:pt x="2188" y="875"/>
                  </a:lnTo>
                  <a:lnTo>
                    <a:pt x="1313" y="1432"/>
                  </a:lnTo>
                  <a:lnTo>
                    <a:pt x="1114" y="1551"/>
                  </a:lnTo>
                  <a:lnTo>
                    <a:pt x="915" y="1631"/>
                  </a:lnTo>
                  <a:lnTo>
                    <a:pt x="717" y="1671"/>
                  </a:lnTo>
                  <a:lnTo>
                    <a:pt x="518" y="1710"/>
                  </a:lnTo>
                  <a:lnTo>
                    <a:pt x="200" y="1671"/>
                  </a:lnTo>
                  <a:lnTo>
                    <a:pt x="80" y="2068"/>
                  </a:lnTo>
                  <a:lnTo>
                    <a:pt x="1" y="2545"/>
                  </a:lnTo>
                  <a:lnTo>
                    <a:pt x="1" y="3102"/>
                  </a:lnTo>
                  <a:lnTo>
                    <a:pt x="41" y="3738"/>
                  </a:lnTo>
                  <a:lnTo>
                    <a:pt x="120" y="4056"/>
                  </a:lnTo>
                  <a:lnTo>
                    <a:pt x="200" y="4374"/>
                  </a:lnTo>
                  <a:lnTo>
                    <a:pt x="319" y="4732"/>
                  </a:lnTo>
                  <a:lnTo>
                    <a:pt x="438" y="5050"/>
                  </a:lnTo>
                  <a:lnTo>
                    <a:pt x="637" y="5408"/>
                  </a:lnTo>
                  <a:lnTo>
                    <a:pt x="836" y="5766"/>
                  </a:lnTo>
                  <a:lnTo>
                    <a:pt x="1114" y="6084"/>
                  </a:lnTo>
                  <a:lnTo>
                    <a:pt x="1432" y="6442"/>
                  </a:lnTo>
                  <a:lnTo>
                    <a:pt x="1631" y="6203"/>
                  </a:lnTo>
                  <a:lnTo>
                    <a:pt x="1830" y="5845"/>
                  </a:lnTo>
                  <a:lnTo>
                    <a:pt x="2068" y="5368"/>
                  </a:lnTo>
                  <a:lnTo>
                    <a:pt x="2148" y="5090"/>
                  </a:lnTo>
                  <a:lnTo>
                    <a:pt x="2227" y="4772"/>
                  </a:lnTo>
                  <a:lnTo>
                    <a:pt x="2307" y="4374"/>
                  </a:lnTo>
                  <a:lnTo>
                    <a:pt x="2347" y="3977"/>
                  </a:lnTo>
                  <a:lnTo>
                    <a:pt x="2387" y="3539"/>
                  </a:lnTo>
                  <a:lnTo>
                    <a:pt x="2347" y="3062"/>
                  </a:lnTo>
                  <a:lnTo>
                    <a:pt x="2307" y="2506"/>
                  </a:lnTo>
                  <a:lnTo>
                    <a:pt x="2188" y="1949"/>
                  </a:lnTo>
                  <a:lnTo>
                    <a:pt x="2188" y="1949"/>
                  </a:lnTo>
                  <a:lnTo>
                    <a:pt x="2744" y="2307"/>
                  </a:lnTo>
                  <a:lnTo>
                    <a:pt x="3221" y="2585"/>
                  </a:lnTo>
                  <a:lnTo>
                    <a:pt x="3699" y="2784"/>
                  </a:lnTo>
                  <a:lnTo>
                    <a:pt x="4136" y="2983"/>
                  </a:lnTo>
                  <a:lnTo>
                    <a:pt x="4573" y="3102"/>
                  </a:lnTo>
                  <a:lnTo>
                    <a:pt x="4931" y="3142"/>
                  </a:lnTo>
                  <a:lnTo>
                    <a:pt x="5289" y="3181"/>
                  </a:lnTo>
                  <a:lnTo>
                    <a:pt x="5607" y="3221"/>
                  </a:lnTo>
                  <a:lnTo>
                    <a:pt x="6044" y="3181"/>
                  </a:lnTo>
                  <a:lnTo>
                    <a:pt x="6362" y="3142"/>
                  </a:lnTo>
                  <a:lnTo>
                    <a:pt x="6601" y="3062"/>
                  </a:lnTo>
                  <a:lnTo>
                    <a:pt x="6442" y="2665"/>
                  </a:lnTo>
                  <a:lnTo>
                    <a:pt x="6243" y="2267"/>
                  </a:lnTo>
                  <a:lnTo>
                    <a:pt x="6005" y="1949"/>
                  </a:lnTo>
                  <a:lnTo>
                    <a:pt x="5766" y="1631"/>
                  </a:lnTo>
                  <a:lnTo>
                    <a:pt x="5528" y="1353"/>
                  </a:lnTo>
                  <a:lnTo>
                    <a:pt x="5249" y="1114"/>
                  </a:lnTo>
                  <a:lnTo>
                    <a:pt x="5011" y="915"/>
                  </a:lnTo>
                  <a:lnTo>
                    <a:pt x="4732" y="756"/>
                  </a:lnTo>
                  <a:lnTo>
                    <a:pt x="4215" y="438"/>
                  </a:lnTo>
                  <a:lnTo>
                    <a:pt x="3699" y="239"/>
                  </a:lnTo>
                  <a:lnTo>
                    <a:pt x="3221" y="80"/>
                  </a:lnTo>
                  <a:lnTo>
                    <a:pt x="2824" y="1"/>
                  </a:lnTo>
                  <a:close/>
                </a:path>
              </a:pathLst>
            </a:custGeom>
            <a:solidFill>
              <a:srgbClr val="5B9A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73">
              <a:extLst>
                <a:ext uri="{FF2B5EF4-FFF2-40B4-BE49-F238E27FC236}">
                  <a16:creationId xmlns:a16="http://schemas.microsoft.com/office/drawing/2014/main" id="{349B4D2C-F7A7-81E9-5380-93076E9FF60C}"/>
                </a:ext>
              </a:extLst>
            </p:cNvPr>
            <p:cNvSpPr/>
            <p:nvPr/>
          </p:nvSpPr>
          <p:spPr>
            <a:xfrm>
              <a:off x="2963600" y="1727825"/>
              <a:ext cx="165050" cy="161050"/>
            </a:xfrm>
            <a:custGeom>
              <a:avLst/>
              <a:gdLst/>
              <a:ahLst/>
              <a:cxnLst/>
              <a:rect l="l" t="t" r="r" b="b"/>
              <a:pathLst>
                <a:path w="6602" h="6442" fill="none" extrusionOk="0">
                  <a:moveTo>
                    <a:pt x="2824" y="1"/>
                  </a:moveTo>
                  <a:lnTo>
                    <a:pt x="2824" y="1"/>
                  </a:lnTo>
                  <a:lnTo>
                    <a:pt x="2744" y="239"/>
                  </a:lnTo>
                  <a:lnTo>
                    <a:pt x="2585" y="478"/>
                  </a:lnTo>
                  <a:lnTo>
                    <a:pt x="2426" y="716"/>
                  </a:lnTo>
                  <a:lnTo>
                    <a:pt x="2188" y="875"/>
                  </a:lnTo>
                  <a:lnTo>
                    <a:pt x="1313" y="1432"/>
                  </a:lnTo>
                  <a:lnTo>
                    <a:pt x="1313" y="1432"/>
                  </a:lnTo>
                  <a:lnTo>
                    <a:pt x="1114" y="1551"/>
                  </a:lnTo>
                  <a:lnTo>
                    <a:pt x="915" y="1631"/>
                  </a:lnTo>
                  <a:lnTo>
                    <a:pt x="717" y="1671"/>
                  </a:lnTo>
                  <a:lnTo>
                    <a:pt x="518" y="1710"/>
                  </a:lnTo>
                  <a:lnTo>
                    <a:pt x="518" y="1710"/>
                  </a:lnTo>
                  <a:lnTo>
                    <a:pt x="200" y="1671"/>
                  </a:lnTo>
                  <a:lnTo>
                    <a:pt x="200" y="1671"/>
                  </a:lnTo>
                  <a:lnTo>
                    <a:pt x="80" y="2068"/>
                  </a:lnTo>
                  <a:lnTo>
                    <a:pt x="1" y="2545"/>
                  </a:lnTo>
                  <a:lnTo>
                    <a:pt x="1" y="3102"/>
                  </a:lnTo>
                  <a:lnTo>
                    <a:pt x="41" y="3738"/>
                  </a:lnTo>
                  <a:lnTo>
                    <a:pt x="120" y="4056"/>
                  </a:lnTo>
                  <a:lnTo>
                    <a:pt x="200" y="4374"/>
                  </a:lnTo>
                  <a:lnTo>
                    <a:pt x="319" y="4732"/>
                  </a:lnTo>
                  <a:lnTo>
                    <a:pt x="438" y="5050"/>
                  </a:lnTo>
                  <a:lnTo>
                    <a:pt x="637" y="5408"/>
                  </a:lnTo>
                  <a:lnTo>
                    <a:pt x="836" y="5766"/>
                  </a:lnTo>
                  <a:lnTo>
                    <a:pt x="1114" y="6084"/>
                  </a:lnTo>
                  <a:lnTo>
                    <a:pt x="1432" y="6442"/>
                  </a:lnTo>
                  <a:lnTo>
                    <a:pt x="1432" y="6442"/>
                  </a:lnTo>
                  <a:lnTo>
                    <a:pt x="1631" y="6203"/>
                  </a:lnTo>
                  <a:lnTo>
                    <a:pt x="1830" y="5845"/>
                  </a:lnTo>
                  <a:lnTo>
                    <a:pt x="2068" y="5368"/>
                  </a:lnTo>
                  <a:lnTo>
                    <a:pt x="2148" y="5090"/>
                  </a:lnTo>
                  <a:lnTo>
                    <a:pt x="2227" y="4772"/>
                  </a:lnTo>
                  <a:lnTo>
                    <a:pt x="2307" y="4374"/>
                  </a:lnTo>
                  <a:lnTo>
                    <a:pt x="2347" y="3977"/>
                  </a:lnTo>
                  <a:lnTo>
                    <a:pt x="2387" y="3539"/>
                  </a:lnTo>
                  <a:lnTo>
                    <a:pt x="2347" y="3062"/>
                  </a:lnTo>
                  <a:lnTo>
                    <a:pt x="2307" y="2506"/>
                  </a:lnTo>
                  <a:lnTo>
                    <a:pt x="2188" y="1949"/>
                  </a:lnTo>
                  <a:lnTo>
                    <a:pt x="2188" y="1949"/>
                  </a:lnTo>
                  <a:lnTo>
                    <a:pt x="2744" y="2307"/>
                  </a:lnTo>
                  <a:lnTo>
                    <a:pt x="3221" y="2585"/>
                  </a:lnTo>
                  <a:lnTo>
                    <a:pt x="3699" y="2784"/>
                  </a:lnTo>
                  <a:lnTo>
                    <a:pt x="4136" y="2983"/>
                  </a:lnTo>
                  <a:lnTo>
                    <a:pt x="4573" y="3102"/>
                  </a:lnTo>
                  <a:lnTo>
                    <a:pt x="4931" y="3142"/>
                  </a:lnTo>
                  <a:lnTo>
                    <a:pt x="5289" y="3181"/>
                  </a:lnTo>
                  <a:lnTo>
                    <a:pt x="5607" y="3221"/>
                  </a:lnTo>
                  <a:lnTo>
                    <a:pt x="5607" y="3221"/>
                  </a:lnTo>
                  <a:lnTo>
                    <a:pt x="6044" y="3181"/>
                  </a:lnTo>
                  <a:lnTo>
                    <a:pt x="6362" y="3142"/>
                  </a:lnTo>
                  <a:lnTo>
                    <a:pt x="6601" y="3062"/>
                  </a:lnTo>
                  <a:lnTo>
                    <a:pt x="6601" y="3062"/>
                  </a:lnTo>
                  <a:lnTo>
                    <a:pt x="6442" y="2665"/>
                  </a:lnTo>
                  <a:lnTo>
                    <a:pt x="6243" y="2267"/>
                  </a:lnTo>
                  <a:lnTo>
                    <a:pt x="6005" y="1949"/>
                  </a:lnTo>
                  <a:lnTo>
                    <a:pt x="5766" y="1631"/>
                  </a:lnTo>
                  <a:lnTo>
                    <a:pt x="5528" y="1353"/>
                  </a:lnTo>
                  <a:lnTo>
                    <a:pt x="5249" y="1114"/>
                  </a:lnTo>
                  <a:lnTo>
                    <a:pt x="5011" y="915"/>
                  </a:lnTo>
                  <a:lnTo>
                    <a:pt x="4732" y="756"/>
                  </a:lnTo>
                  <a:lnTo>
                    <a:pt x="4215" y="438"/>
                  </a:lnTo>
                  <a:lnTo>
                    <a:pt x="3699" y="239"/>
                  </a:lnTo>
                  <a:lnTo>
                    <a:pt x="3221" y="80"/>
                  </a:lnTo>
                  <a:lnTo>
                    <a:pt x="282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73">
              <a:extLst>
                <a:ext uri="{FF2B5EF4-FFF2-40B4-BE49-F238E27FC236}">
                  <a16:creationId xmlns:a16="http://schemas.microsoft.com/office/drawing/2014/main" id="{76B2F59E-F909-0F05-6601-6A3394002F53}"/>
                </a:ext>
              </a:extLst>
            </p:cNvPr>
            <p:cNvSpPr/>
            <p:nvPr/>
          </p:nvSpPr>
          <p:spPr>
            <a:xfrm>
              <a:off x="2815500" y="1501200"/>
              <a:ext cx="219700" cy="269400"/>
            </a:xfrm>
            <a:custGeom>
              <a:avLst/>
              <a:gdLst/>
              <a:ahLst/>
              <a:cxnLst/>
              <a:rect l="l" t="t" r="r" b="b"/>
              <a:pathLst>
                <a:path w="8788" h="10776" extrusionOk="0">
                  <a:moveTo>
                    <a:pt x="1909" y="3181"/>
                  </a:moveTo>
                  <a:lnTo>
                    <a:pt x="2029" y="3221"/>
                  </a:lnTo>
                  <a:lnTo>
                    <a:pt x="2148" y="3261"/>
                  </a:lnTo>
                  <a:lnTo>
                    <a:pt x="2227" y="3301"/>
                  </a:lnTo>
                  <a:lnTo>
                    <a:pt x="2307" y="3380"/>
                  </a:lnTo>
                  <a:lnTo>
                    <a:pt x="2347" y="3579"/>
                  </a:lnTo>
                  <a:lnTo>
                    <a:pt x="2347" y="3738"/>
                  </a:lnTo>
                  <a:lnTo>
                    <a:pt x="2307" y="3897"/>
                  </a:lnTo>
                  <a:lnTo>
                    <a:pt x="2188" y="4016"/>
                  </a:lnTo>
                  <a:lnTo>
                    <a:pt x="2068" y="4056"/>
                  </a:lnTo>
                  <a:lnTo>
                    <a:pt x="1909" y="4096"/>
                  </a:lnTo>
                  <a:lnTo>
                    <a:pt x="1830" y="4096"/>
                  </a:lnTo>
                  <a:lnTo>
                    <a:pt x="1710" y="4056"/>
                  </a:lnTo>
                  <a:lnTo>
                    <a:pt x="1631" y="3977"/>
                  </a:lnTo>
                  <a:lnTo>
                    <a:pt x="1551" y="3897"/>
                  </a:lnTo>
                  <a:lnTo>
                    <a:pt x="1472" y="3738"/>
                  </a:lnTo>
                  <a:lnTo>
                    <a:pt x="1472" y="3539"/>
                  </a:lnTo>
                  <a:lnTo>
                    <a:pt x="1551" y="3380"/>
                  </a:lnTo>
                  <a:lnTo>
                    <a:pt x="1671" y="3261"/>
                  </a:lnTo>
                  <a:lnTo>
                    <a:pt x="1790" y="3221"/>
                  </a:lnTo>
                  <a:lnTo>
                    <a:pt x="1909" y="3181"/>
                  </a:lnTo>
                  <a:close/>
                  <a:moveTo>
                    <a:pt x="4533" y="4812"/>
                  </a:moveTo>
                  <a:lnTo>
                    <a:pt x="4772" y="4891"/>
                  </a:lnTo>
                  <a:lnTo>
                    <a:pt x="5011" y="5050"/>
                  </a:lnTo>
                  <a:lnTo>
                    <a:pt x="5289" y="5209"/>
                  </a:lnTo>
                  <a:lnTo>
                    <a:pt x="5607" y="5487"/>
                  </a:lnTo>
                  <a:lnTo>
                    <a:pt x="5925" y="5806"/>
                  </a:lnTo>
                  <a:lnTo>
                    <a:pt x="6203" y="6203"/>
                  </a:lnTo>
                  <a:lnTo>
                    <a:pt x="6323" y="6442"/>
                  </a:lnTo>
                  <a:lnTo>
                    <a:pt x="6402" y="6680"/>
                  </a:lnTo>
                  <a:lnTo>
                    <a:pt x="6203" y="6760"/>
                  </a:lnTo>
                  <a:lnTo>
                    <a:pt x="5965" y="6799"/>
                  </a:lnTo>
                  <a:lnTo>
                    <a:pt x="5607" y="6839"/>
                  </a:lnTo>
                  <a:lnTo>
                    <a:pt x="5249" y="6799"/>
                  </a:lnTo>
                  <a:lnTo>
                    <a:pt x="4772" y="6720"/>
                  </a:lnTo>
                  <a:lnTo>
                    <a:pt x="4255" y="6561"/>
                  </a:lnTo>
                  <a:lnTo>
                    <a:pt x="3659" y="6362"/>
                  </a:lnTo>
                  <a:lnTo>
                    <a:pt x="3698" y="6163"/>
                  </a:lnTo>
                  <a:lnTo>
                    <a:pt x="3818" y="5766"/>
                  </a:lnTo>
                  <a:lnTo>
                    <a:pt x="3937" y="5527"/>
                  </a:lnTo>
                  <a:lnTo>
                    <a:pt x="4096" y="5289"/>
                  </a:lnTo>
                  <a:lnTo>
                    <a:pt x="4295" y="5010"/>
                  </a:lnTo>
                  <a:lnTo>
                    <a:pt x="4533" y="4812"/>
                  </a:lnTo>
                  <a:close/>
                  <a:moveTo>
                    <a:pt x="1472" y="1"/>
                  </a:moveTo>
                  <a:lnTo>
                    <a:pt x="1194" y="40"/>
                  </a:lnTo>
                  <a:lnTo>
                    <a:pt x="915" y="120"/>
                  </a:lnTo>
                  <a:lnTo>
                    <a:pt x="677" y="239"/>
                  </a:lnTo>
                  <a:lnTo>
                    <a:pt x="438" y="438"/>
                  </a:lnTo>
                  <a:lnTo>
                    <a:pt x="279" y="637"/>
                  </a:lnTo>
                  <a:lnTo>
                    <a:pt x="120" y="875"/>
                  </a:lnTo>
                  <a:lnTo>
                    <a:pt x="41" y="1154"/>
                  </a:lnTo>
                  <a:lnTo>
                    <a:pt x="1" y="1432"/>
                  </a:lnTo>
                  <a:lnTo>
                    <a:pt x="41" y="2386"/>
                  </a:lnTo>
                  <a:lnTo>
                    <a:pt x="200" y="3340"/>
                  </a:lnTo>
                  <a:lnTo>
                    <a:pt x="398" y="4175"/>
                  </a:lnTo>
                  <a:lnTo>
                    <a:pt x="717" y="5010"/>
                  </a:lnTo>
                  <a:lnTo>
                    <a:pt x="1035" y="5766"/>
                  </a:lnTo>
                  <a:lnTo>
                    <a:pt x="1432" y="6442"/>
                  </a:lnTo>
                  <a:lnTo>
                    <a:pt x="1830" y="7078"/>
                  </a:lnTo>
                  <a:lnTo>
                    <a:pt x="2307" y="7674"/>
                  </a:lnTo>
                  <a:lnTo>
                    <a:pt x="2784" y="8231"/>
                  </a:lnTo>
                  <a:lnTo>
                    <a:pt x="3261" y="8708"/>
                  </a:lnTo>
                  <a:lnTo>
                    <a:pt x="3738" y="9145"/>
                  </a:lnTo>
                  <a:lnTo>
                    <a:pt x="4215" y="9543"/>
                  </a:lnTo>
                  <a:lnTo>
                    <a:pt x="4653" y="9861"/>
                  </a:lnTo>
                  <a:lnTo>
                    <a:pt x="5090" y="10179"/>
                  </a:lnTo>
                  <a:lnTo>
                    <a:pt x="5806" y="10616"/>
                  </a:lnTo>
                  <a:lnTo>
                    <a:pt x="6124" y="10736"/>
                  </a:lnTo>
                  <a:lnTo>
                    <a:pt x="6442" y="10775"/>
                  </a:lnTo>
                  <a:lnTo>
                    <a:pt x="6641" y="10736"/>
                  </a:lnTo>
                  <a:lnTo>
                    <a:pt x="6839" y="10696"/>
                  </a:lnTo>
                  <a:lnTo>
                    <a:pt x="7038" y="10616"/>
                  </a:lnTo>
                  <a:lnTo>
                    <a:pt x="7237" y="10497"/>
                  </a:lnTo>
                  <a:lnTo>
                    <a:pt x="8112" y="9940"/>
                  </a:lnTo>
                  <a:lnTo>
                    <a:pt x="8350" y="9781"/>
                  </a:lnTo>
                  <a:lnTo>
                    <a:pt x="8509" y="9543"/>
                  </a:lnTo>
                  <a:lnTo>
                    <a:pt x="8668" y="9304"/>
                  </a:lnTo>
                  <a:lnTo>
                    <a:pt x="8748" y="9066"/>
                  </a:lnTo>
                  <a:lnTo>
                    <a:pt x="8788" y="8787"/>
                  </a:lnTo>
                  <a:lnTo>
                    <a:pt x="8748" y="8509"/>
                  </a:lnTo>
                  <a:lnTo>
                    <a:pt x="8470" y="7634"/>
                  </a:lnTo>
                  <a:lnTo>
                    <a:pt x="8072" y="6521"/>
                  </a:lnTo>
                  <a:lnTo>
                    <a:pt x="7833" y="5925"/>
                  </a:lnTo>
                  <a:lnTo>
                    <a:pt x="7555" y="5289"/>
                  </a:lnTo>
                  <a:lnTo>
                    <a:pt x="7197" y="4692"/>
                  </a:lnTo>
                  <a:lnTo>
                    <a:pt x="6839" y="4056"/>
                  </a:lnTo>
                  <a:lnTo>
                    <a:pt x="6402" y="3420"/>
                  </a:lnTo>
                  <a:lnTo>
                    <a:pt x="5925" y="2824"/>
                  </a:lnTo>
                  <a:lnTo>
                    <a:pt x="5368" y="2227"/>
                  </a:lnTo>
                  <a:lnTo>
                    <a:pt x="4812" y="1671"/>
                  </a:lnTo>
                  <a:lnTo>
                    <a:pt x="4136" y="1193"/>
                  </a:lnTo>
                  <a:lnTo>
                    <a:pt x="3420" y="756"/>
                  </a:lnTo>
                  <a:lnTo>
                    <a:pt x="2665" y="359"/>
                  </a:lnTo>
                  <a:lnTo>
                    <a:pt x="2267" y="199"/>
                  </a:lnTo>
                  <a:lnTo>
                    <a:pt x="1830" y="80"/>
                  </a:lnTo>
                  <a:lnTo>
                    <a:pt x="1631" y="40"/>
                  </a:lnTo>
                  <a:lnTo>
                    <a:pt x="1472" y="1"/>
                  </a:lnTo>
                  <a:close/>
                </a:path>
              </a:pathLst>
            </a:custGeom>
            <a:solidFill>
              <a:srgbClr val="E5EA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73">
              <a:extLst>
                <a:ext uri="{FF2B5EF4-FFF2-40B4-BE49-F238E27FC236}">
                  <a16:creationId xmlns:a16="http://schemas.microsoft.com/office/drawing/2014/main" id="{D6675A40-F1E8-556D-B269-FDDADE93335A}"/>
                </a:ext>
              </a:extLst>
            </p:cNvPr>
            <p:cNvSpPr/>
            <p:nvPr/>
          </p:nvSpPr>
          <p:spPr>
            <a:xfrm>
              <a:off x="2906950" y="1621475"/>
              <a:ext cx="68625" cy="50725"/>
            </a:xfrm>
            <a:custGeom>
              <a:avLst/>
              <a:gdLst/>
              <a:ahLst/>
              <a:cxnLst/>
              <a:rect l="l" t="t" r="r" b="b"/>
              <a:pathLst>
                <a:path w="2745" h="2029" fill="none" extrusionOk="0">
                  <a:moveTo>
                    <a:pt x="1949" y="2028"/>
                  </a:moveTo>
                  <a:lnTo>
                    <a:pt x="1949" y="2028"/>
                  </a:lnTo>
                  <a:lnTo>
                    <a:pt x="1591" y="1988"/>
                  </a:lnTo>
                  <a:lnTo>
                    <a:pt x="1114" y="1909"/>
                  </a:lnTo>
                  <a:lnTo>
                    <a:pt x="597" y="1750"/>
                  </a:lnTo>
                  <a:lnTo>
                    <a:pt x="1" y="1551"/>
                  </a:lnTo>
                  <a:lnTo>
                    <a:pt x="1" y="1551"/>
                  </a:lnTo>
                  <a:lnTo>
                    <a:pt x="40" y="1352"/>
                  </a:lnTo>
                  <a:lnTo>
                    <a:pt x="160" y="955"/>
                  </a:lnTo>
                  <a:lnTo>
                    <a:pt x="279" y="716"/>
                  </a:lnTo>
                  <a:lnTo>
                    <a:pt x="438" y="478"/>
                  </a:lnTo>
                  <a:lnTo>
                    <a:pt x="637" y="199"/>
                  </a:lnTo>
                  <a:lnTo>
                    <a:pt x="875" y="1"/>
                  </a:lnTo>
                  <a:lnTo>
                    <a:pt x="875" y="1"/>
                  </a:lnTo>
                  <a:lnTo>
                    <a:pt x="1114" y="80"/>
                  </a:lnTo>
                  <a:lnTo>
                    <a:pt x="1353" y="239"/>
                  </a:lnTo>
                  <a:lnTo>
                    <a:pt x="1631" y="398"/>
                  </a:lnTo>
                  <a:lnTo>
                    <a:pt x="1949" y="676"/>
                  </a:lnTo>
                  <a:lnTo>
                    <a:pt x="2267" y="995"/>
                  </a:lnTo>
                  <a:lnTo>
                    <a:pt x="2545" y="1392"/>
                  </a:lnTo>
                  <a:lnTo>
                    <a:pt x="2665" y="1631"/>
                  </a:lnTo>
                  <a:lnTo>
                    <a:pt x="2744" y="1869"/>
                  </a:lnTo>
                  <a:lnTo>
                    <a:pt x="2744" y="1869"/>
                  </a:lnTo>
                  <a:lnTo>
                    <a:pt x="2545" y="1949"/>
                  </a:lnTo>
                  <a:lnTo>
                    <a:pt x="2307" y="1988"/>
                  </a:lnTo>
                  <a:lnTo>
                    <a:pt x="1949" y="202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73">
              <a:extLst>
                <a:ext uri="{FF2B5EF4-FFF2-40B4-BE49-F238E27FC236}">
                  <a16:creationId xmlns:a16="http://schemas.microsoft.com/office/drawing/2014/main" id="{F1FD66B7-69CD-1BB6-BBEF-930404AFA0D0}"/>
                </a:ext>
              </a:extLst>
            </p:cNvPr>
            <p:cNvSpPr/>
            <p:nvPr/>
          </p:nvSpPr>
          <p:spPr>
            <a:xfrm>
              <a:off x="2852275" y="1580725"/>
              <a:ext cx="21900" cy="22875"/>
            </a:xfrm>
            <a:custGeom>
              <a:avLst/>
              <a:gdLst/>
              <a:ahLst/>
              <a:cxnLst/>
              <a:rect l="l" t="t" r="r" b="b"/>
              <a:pathLst>
                <a:path w="876" h="915" fill="none" extrusionOk="0">
                  <a:moveTo>
                    <a:pt x="438" y="915"/>
                  </a:moveTo>
                  <a:lnTo>
                    <a:pt x="438" y="915"/>
                  </a:lnTo>
                  <a:lnTo>
                    <a:pt x="359" y="915"/>
                  </a:lnTo>
                  <a:lnTo>
                    <a:pt x="239" y="875"/>
                  </a:lnTo>
                  <a:lnTo>
                    <a:pt x="160" y="796"/>
                  </a:lnTo>
                  <a:lnTo>
                    <a:pt x="80" y="716"/>
                  </a:lnTo>
                  <a:lnTo>
                    <a:pt x="80" y="716"/>
                  </a:lnTo>
                  <a:lnTo>
                    <a:pt x="1" y="557"/>
                  </a:lnTo>
                  <a:lnTo>
                    <a:pt x="1" y="358"/>
                  </a:lnTo>
                  <a:lnTo>
                    <a:pt x="80" y="199"/>
                  </a:lnTo>
                  <a:lnTo>
                    <a:pt x="200" y="80"/>
                  </a:lnTo>
                  <a:lnTo>
                    <a:pt x="200" y="80"/>
                  </a:lnTo>
                  <a:lnTo>
                    <a:pt x="319" y="40"/>
                  </a:lnTo>
                  <a:lnTo>
                    <a:pt x="438" y="0"/>
                  </a:lnTo>
                  <a:lnTo>
                    <a:pt x="438" y="0"/>
                  </a:lnTo>
                  <a:lnTo>
                    <a:pt x="558" y="40"/>
                  </a:lnTo>
                  <a:lnTo>
                    <a:pt x="677" y="80"/>
                  </a:lnTo>
                  <a:lnTo>
                    <a:pt x="756" y="120"/>
                  </a:lnTo>
                  <a:lnTo>
                    <a:pt x="836" y="199"/>
                  </a:lnTo>
                  <a:lnTo>
                    <a:pt x="836" y="199"/>
                  </a:lnTo>
                  <a:lnTo>
                    <a:pt x="876" y="398"/>
                  </a:lnTo>
                  <a:lnTo>
                    <a:pt x="876" y="557"/>
                  </a:lnTo>
                  <a:lnTo>
                    <a:pt x="836" y="716"/>
                  </a:lnTo>
                  <a:lnTo>
                    <a:pt x="717" y="835"/>
                  </a:lnTo>
                  <a:lnTo>
                    <a:pt x="717" y="835"/>
                  </a:lnTo>
                  <a:lnTo>
                    <a:pt x="597" y="875"/>
                  </a:lnTo>
                  <a:lnTo>
                    <a:pt x="438" y="91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73">
              <a:extLst>
                <a:ext uri="{FF2B5EF4-FFF2-40B4-BE49-F238E27FC236}">
                  <a16:creationId xmlns:a16="http://schemas.microsoft.com/office/drawing/2014/main" id="{4FB7CB00-8A87-9FD3-10E1-F30FB93E75C1}"/>
                </a:ext>
              </a:extLst>
            </p:cNvPr>
            <p:cNvSpPr/>
            <p:nvPr/>
          </p:nvSpPr>
          <p:spPr>
            <a:xfrm>
              <a:off x="2815500" y="1501200"/>
              <a:ext cx="219700" cy="269400"/>
            </a:xfrm>
            <a:custGeom>
              <a:avLst/>
              <a:gdLst/>
              <a:ahLst/>
              <a:cxnLst/>
              <a:rect l="l" t="t" r="r" b="b"/>
              <a:pathLst>
                <a:path w="8788" h="10776" fill="none" extrusionOk="0">
                  <a:moveTo>
                    <a:pt x="1472" y="1"/>
                  </a:moveTo>
                  <a:lnTo>
                    <a:pt x="1472" y="1"/>
                  </a:lnTo>
                  <a:lnTo>
                    <a:pt x="1194" y="40"/>
                  </a:lnTo>
                  <a:lnTo>
                    <a:pt x="915" y="120"/>
                  </a:lnTo>
                  <a:lnTo>
                    <a:pt x="677" y="239"/>
                  </a:lnTo>
                  <a:lnTo>
                    <a:pt x="438" y="438"/>
                  </a:lnTo>
                  <a:lnTo>
                    <a:pt x="279" y="637"/>
                  </a:lnTo>
                  <a:lnTo>
                    <a:pt x="120" y="875"/>
                  </a:lnTo>
                  <a:lnTo>
                    <a:pt x="41" y="1154"/>
                  </a:lnTo>
                  <a:lnTo>
                    <a:pt x="1" y="1432"/>
                  </a:lnTo>
                  <a:lnTo>
                    <a:pt x="1" y="1432"/>
                  </a:lnTo>
                  <a:lnTo>
                    <a:pt x="41" y="2386"/>
                  </a:lnTo>
                  <a:lnTo>
                    <a:pt x="200" y="3340"/>
                  </a:lnTo>
                  <a:lnTo>
                    <a:pt x="398" y="4175"/>
                  </a:lnTo>
                  <a:lnTo>
                    <a:pt x="717" y="5010"/>
                  </a:lnTo>
                  <a:lnTo>
                    <a:pt x="1035" y="5766"/>
                  </a:lnTo>
                  <a:lnTo>
                    <a:pt x="1432" y="6442"/>
                  </a:lnTo>
                  <a:lnTo>
                    <a:pt x="1830" y="7078"/>
                  </a:lnTo>
                  <a:lnTo>
                    <a:pt x="2307" y="7674"/>
                  </a:lnTo>
                  <a:lnTo>
                    <a:pt x="2784" y="8231"/>
                  </a:lnTo>
                  <a:lnTo>
                    <a:pt x="3261" y="8708"/>
                  </a:lnTo>
                  <a:lnTo>
                    <a:pt x="3738" y="9145"/>
                  </a:lnTo>
                  <a:lnTo>
                    <a:pt x="4215" y="9543"/>
                  </a:lnTo>
                  <a:lnTo>
                    <a:pt x="4653" y="9861"/>
                  </a:lnTo>
                  <a:lnTo>
                    <a:pt x="5090" y="10179"/>
                  </a:lnTo>
                  <a:lnTo>
                    <a:pt x="5806" y="10616"/>
                  </a:lnTo>
                  <a:lnTo>
                    <a:pt x="5806" y="10616"/>
                  </a:lnTo>
                  <a:lnTo>
                    <a:pt x="6124" y="10736"/>
                  </a:lnTo>
                  <a:lnTo>
                    <a:pt x="6124" y="10736"/>
                  </a:lnTo>
                  <a:lnTo>
                    <a:pt x="6442" y="10775"/>
                  </a:lnTo>
                  <a:lnTo>
                    <a:pt x="6442" y="10775"/>
                  </a:lnTo>
                  <a:lnTo>
                    <a:pt x="6641" y="10736"/>
                  </a:lnTo>
                  <a:lnTo>
                    <a:pt x="6839" y="10696"/>
                  </a:lnTo>
                  <a:lnTo>
                    <a:pt x="7038" y="10616"/>
                  </a:lnTo>
                  <a:lnTo>
                    <a:pt x="7237" y="10497"/>
                  </a:lnTo>
                  <a:lnTo>
                    <a:pt x="8112" y="9940"/>
                  </a:lnTo>
                  <a:lnTo>
                    <a:pt x="8112" y="9940"/>
                  </a:lnTo>
                  <a:lnTo>
                    <a:pt x="8350" y="9781"/>
                  </a:lnTo>
                  <a:lnTo>
                    <a:pt x="8509" y="9543"/>
                  </a:lnTo>
                  <a:lnTo>
                    <a:pt x="8668" y="9304"/>
                  </a:lnTo>
                  <a:lnTo>
                    <a:pt x="8748" y="9066"/>
                  </a:lnTo>
                  <a:lnTo>
                    <a:pt x="8748" y="9066"/>
                  </a:lnTo>
                  <a:lnTo>
                    <a:pt x="8788" y="8787"/>
                  </a:lnTo>
                  <a:lnTo>
                    <a:pt x="8748" y="8509"/>
                  </a:lnTo>
                  <a:lnTo>
                    <a:pt x="8748" y="8509"/>
                  </a:lnTo>
                  <a:lnTo>
                    <a:pt x="8470" y="7634"/>
                  </a:lnTo>
                  <a:lnTo>
                    <a:pt x="8072" y="6521"/>
                  </a:lnTo>
                  <a:lnTo>
                    <a:pt x="7833" y="5925"/>
                  </a:lnTo>
                  <a:lnTo>
                    <a:pt x="7555" y="5289"/>
                  </a:lnTo>
                  <a:lnTo>
                    <a:pt x="7197" y="4692"/>
                  </a:lnTo>
                  <a:lnTo>
                    <a:pt x="6839" y="4056"/>
                  </a:lnTo>
                  <a:lnTo>
                    <a:pt x="6402" y="3420"/>
                  </a:lnTo>
                  <a:lnTo>
                    <a:pt x="5925" y="2824"/>
                  </a:lnTo>
                  <a:lnTo>
                    <a:pt x="5368" y="2227"/>
                  </a:lnTo>
                  <a:lnTo>
                    <a:pt x="4812" y="1671"/>
                  </a:lnTo>
                  <a:lnTo>
                    <a:pt x="4136" y="1193"/>
                  </a:lnTo>
                  <a:lnTo>
                    <a:pt x="3420" y="756"/>
                  </a:lnTo>
                  <a:lnTo>
                    <a:pt x="2665" y="359"/>
                  </a:lnTo>
                  <a:lnTo>
                    <a:pt x="2267" y="199"/>
                  </a:lnTo>
                  <a:lnTo>
                    <a:pt x="1830" y="80"/>
                  </a:lnTo>
                  <a:lnTo>
                    <a:pt x="1830" y="80"/>
                  </a:lnTo>
                  <a:lnTo>
                    <a:pt x="1631" y="40"/>
                  </a:lnTo>
                  <a:lnTo>
                    <a:pt x="147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73">
              <a:extLst>
                <a:ext uri="{FF2B5EF4-FFF2-40B4-BE49-F238E27FC236}">
                  <a16:creationId xmlns:a16="http://schemas.microsoft.com/office/drawing/2014/main" id="{3609F108-E493-5977-296E-70500ADB3521}"/>
                </a:ext>
              </a:extLst>
            </p:cNvPr>
            <p:cNvSpPr/>
            <p:nvPr/>
          </p:nvSpPr>
          <p:spPr>
            <a:xfrm>
              <a:off x="2852275" y="1580725"/>
              <a:ext cx="21900" cy="22875"/>
            </a:xfrm>
            <a:custGeom>
              <a:avLst/>
              <a:gdLst/>
              <a:ahLst/>
              <a:cxnLst/>
              <a:rect l="l" t="t" r="r" b="b"/>
              <a:pathLst>
                <a:path w="876" h="915" extrusionOk="0">
                  <a:moveTo>
                    <a:pt x="438" y="0"/>
                  </a:moveTo>
                  <a:lnTo>
                    <a:pt x="319" y="40"/>
                  </a:lnTo>
                  <a:lnTo>
                    <a:pt x="200" y="80"/>
                  </a:lnTo>
                  <a:lnTo>
                    <a:pt x="80" y="199"/>
                  </a:lnTo>
                  <a:lnTo>
                    <a:pt x="1" y="358"/>
                  </a:lnTo>
                  <a:lnTo>
                    <a:pt x="1" y="557"/>
                  </a:lnTo>
                  <a:lnTo>
                    <a:pt x="80" y="716"/>
                  </a:lnTo>
                  <a:lnTo>
                    <a:pt x="160" y="796"/>
                  </a:lnTo>
                  <a:lnTo>
                    <a:pt x="239" y="875"/>
                  </a:lnTo>
                  <a:lnTo>
                    <a:pt x="359" y="915"/>
                  </a:lnTo>
                  <a:lnTo>
                    <a:pt x="438" y="915"/>
                  </a:lnTo>
                  <a:lnTo>
                    <a:pt x="597" y="875"/>
                  </a:lnTo>
                  <a:lnTo>
                    <a:pt x="717" y="835"/>
                  </a:lnTo>
                  <a:lnTo>
                    <a:pt x="836" y="716"/>
                  </a:lnTo>
                  <a:lnTo>
                    <a:pt x="876" y="557"/>
                  </a:lnTo>
                  <a:lnTo>
                    <a:pt x="876" y="398"/>
                  </a:lnTo>
                  <a:lnTo>
                    <a:pt x="836" y="199"/>
                  </a:lnTo>
                  <a:lnTo>
                    <a:pt x="756" y="120"/>
                  </a:lnTo>
                  <a:lnTo>
                    <a:pt x="677" y="80"/>
                  </a:lnTo>
                  <a:lnTo>
                    <a:pt x="558" y="40"/>
                  </a:lnTo>
                  <a:lnTo>
                    <a:pt x="438" y="0"/>
                  </a:lnTo>
                  <a:close/>
                </a:path>
              </a:pathLst>
            </a:custGeom>
            <a:solidFill>
              <a:srgbClr val="4D56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73">
              <a:extLst>
                <a:ext uri="{FF2B5EF4-FFF2-40B4-BE49-F238E27FC236}">
                  <a16:creationId xmlns:a16="http://schemas.microsoft.com/office/drawing/2014/main" id="{995C8125-EB53-24DB-77F5-FE385272AEC1}"/>
                </a:ext>
              </a:extLst>
            </p:cNvPr>
            <p:cNvSpPr/>
            <p:nvPr/>
          </p:nvSpPr>
          <p:spPr>
            <a:xfrm>
              <a:off x="2852275" y="1580725"/>
              <a:ext cx="21900" cy="22875"/>
            </a:xfrm>
            <a:custGeom>
              <a:avLst/>
              <a:gdLst/>
              <a:ahLst/>
              <a:cxnLst/>
              <a:rect l="l" t="t" r="r" b="b"/>
              <a:pathLst>
                <a:path w="876" h="915" fill="none" extrusionOk="0">
                  <a:moveTo>
                    <a:pt x="438" y="0"/>
                  </a:moveTo>
                  <a:lnTo>
                    <a:pt x="438" y="0"/>
                  </a:lnTo>
                  <a:lnTo>
                    <a:pt x="319" y="40"/>
                  </a:lnTo>
                  <a:lnTo>
                    <a:pt x="200" y="80"/>
                  </a:lnTo>
                  <a:lnTo>
                    <a:pt x="200" y="80"/>
                  </a:lnTo>
                  <a:lnTo>
                    <a:pt x="80" y="199"/>
                  </a:lnTo>
                  <a:lnTo>
                    <a:pt x="1" y="358"/>
                  </a:lnTo>
                  <a:lnTo>
                    <a:pt x="1" y="557"/>
                  </a:lnTo>
                  <a:lnTo>
                    <a:pt x="80" y="716"/>
                  </a:lnTo>
                  <a:lnTo>
                    <a:pt x="80" y="716"/>
                  </a:lnTo>
                  <a:lnTo>
                    <a:pt x="160" y="796"/>
                  </a:lnTo>
                  <a:lnTo>
                    <a:pt x="239" y="875"/>
                  </a:lnTo>
                  <a:lnTo>
                    <a:pt x="359" y="915"/>
                  </a:lnTo>
                  <a:lnTo>
                    <a:pt x="438" y="915"/>
                  </a:lnTo>
                  <a:lnTo>
                    <a:pt x="438" y="915"/>
                  </a:lnTo>
                  <a:lnTo>
                    <a:pt x="597" y="875"/>
                  </a:lnTo>
                  <a:lnTo>
                    <a:pt x="717" y="835"/>
                  </a:lnTo>
                  <a:lnTo>
                    <a:pt x="717" y="835"/>
                  </a:lnTo>
                  <a:lnTo>
                    <a:pt x="836" y="716"/>
                  </a:lnTo>
                  <a:lnTo>
                    <a:pt x="876" y="557"/>
                  </a:lnTo>
                  <a:lnTo>
                    <a:pt x="876" y="398"/>
                  </a:lnTo>
                  <a:lnTo>
                    <a:pt x="836" y="199"/>
                  </a:lnTo>
                  <a:lnTo>
                    <a:pt x="836" y="199"/>
                  </a:lnTo>
                  <a:lnTo>
                    <a:pt x="756" y="120"/>
                  </a:lnTo>
                  <a:lnTo>
                    <a:pt x="677" y="80"/>
                  </a:lnTo>
                  <a:lnTo>
                    <a:pt x="558" y="40"/>
                  </a:lnTo>
                  <a:lnTo>
                    <a:pt x="43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73">
              <a:extLst>
                <a:ext uri="{FF2B5EF4-FFF2-40B4-BE49-F238E27FC236}">
                  <a16:creationId xmlns:a16="http://schemas.microsoft.com/office/drawing/2014/main" id="{CBC1CC0A-5767-42A1-6CB4-9B75E52350B0}"/>
                </a:ext>
              </a:extLst>
            </p:cNvPr>
            <p:cNvSpPr/>
            <p:nvPr/>
          </p:nvSpPr>
          <p:spPr>
            <a:xfrm>
              <a:off x="2906950" y="1621475"/>
              <a:ext cx="68625" cy="50725"/>
            </a:xfrm>
            <a:custGeom>
              <a:avLst/>
              <a:gdLst/>
              <a:ahLst/>
              <a:cxnLst/>
              <a:rect l="l" t="t" r="r" b="b"/>
              <a:pathLst>
                <a:path w="2745" h="2029" extrusionOk="0">
                  <a:moveTo>
                    <a:pt x="875" y="1"/>
                  </a:moveTo>
                  <a:lnTo>
                    <a:pt x="637" y="199"/>
                  </a:lnTo>
                  <a:lnTo>
                    <a:pt x="438" y="478"/>
                  </a:lnTo>
                  <a:lnTo>
                    <a:pt x="279" y="716"/>
                  </a:lnTo>
                  <a:lnTo>
                    <a:pt x="160" y="955"/>
                  </a:lnTo>
                  <a:lnTo>
                    <a:pt x="40" y="1352"/>
                  </a:lnTo>
                  <a:lnTo>
                    <a:pt x="1" y="1551"/>
                  </a:lnTo>
                  <a:lnTo>
                    <a:pt x="597" y="1750"/>
                  </a:lnTo>
                  <a:lnTo>
                    <a:pt x="1114" y="1909"/>
                  </a:lnTo>
                  <a:lnTo>
                    <a:pt x="1591" y="1988"/>
                  </a:lnTo>
                  <a:lnTo>
                    <a:pt x="1949" y="2028"/>
                  </a:lnTo>
                  <a:lnTo>
                    <a:pt x="2307" y="1988"/>
                  </a:lnTo>
                  <a:lnTo>
                    <a:pt x="2545" y="1949"/>
                  </a:lnTo>
                  <a:lnTo>
                    <a:pt x="2744" y="1869"/>
                  </a:lnTo>
                  <a:lnTo>
                    <a:pt x="2665" y="1631"/>
                  </a:lnTo>
                  <a:lnTo>
                    <a:pt x="2545" y="1392"/>
                  </a:lnTo>
                  <a:lnTo>
                    <a:pt x="2267" y="995"/>
                  </a:lnTo>
                  <a:lnTo>
                    <a:pt x="1949" y="676"/>
                  </a:lnTo>
                  <a:lnTo>
                    <a:pt x="1631" y="398"/>
                  </a:lnTo>
                  <a:lnTo>
                    <a:pt x="1353" y="239"/>
                  </a:lnTo>
                  <a:lnTo>
                    <a:pt x="1114" y="80"/>
                  </a:lnTo>
                  <a:lnTo>
                    <a:pt x="875" y="1"/>
                  </a:lnTo>
                  <a:close/>
                </a:path>
              </a:pathLst>
            </a:custGeom>
            <a:solidFill>
              <a:srgbClr val="5B9A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73">
              <a:extLst>
                <a:ext uri="{FF2B5EF4-FFF2-40B4-BE49-F238E27FC236}">
                  <a16:creationId xmlns:a16="http://schemas.microsoft.com/office/drawing/2014/main" id="{08E3738B-4218-3313-7FA4-AAAD7F3B5130}"/>
                </a:ext>
              </a:extLst>
            </p:cNvPr>
            <p:cNvSpPr/>
            <p:nvPr/>
          </p:nvSpPr>
          <p:spPr>
            <a:xfrm>
              <a:off x="2906950" y="1621475"/>
              <a:ext cx="68625" cy="50725"/>
            </a:xfrm>
            <a:custGeom>
              <a:avLst/>
              <a:gdLst/>
              <a:ahLst/>
              <a:cxnLst/>
              <a:rect l="l" t="t" r="r" b="b"/>
              <a:pathLst>
                <a:path w="2745" h="2029" fill="none" extrusionOk="0">
                  <a:moveTo>
                    <a:pt x="875" y="1"/>
                  </a:moveTo>
                  <a:lnTo>
                    <a:pt x="875" y="1"/>
                  </a:lnTo>
                  <a:lnTo>
                    <a:pt x="637" y="199"/>
                  </a:lnTo>
                  <a:lnTo>
                    <a:pt x="438" y="478"/>
                  </a:lnTo>
                  <a:lnTo>
                    <a:pt x="279" y="716"/>
                  </a:lnTo>
                  <a:lnTo>
                    <a:pt x="160" y="955"/>
                  </a:lnTo>
                  <a:lnTo>
                    <a:pt x="40" y="1352"/>
                  </a:lnTo>
                  <a:lnTo>
                    <a:pt x="1" y="1551"/>
                  </a:lnTo>
                  <a:lnTo>
                    <a:pt x="1" y="1551"/>
                  </a:lnTo>
                  <a:lnTo>
                    <a:pt x="597" y="1750"/>
                  </a:lnTo>
                  <a:lnTo>
                    <a:pt x="1114" y="1909"/>
                  </a:lnTo>
                  <a:lnTo>
                    <a:pt x="1591" y="1988"/>
                  </a:lnTo>
                  <a:lnTo>
                    <a:pt x="1949" y="2028"/>
                  </a:lnTo>
                  <a:lnTo>
                    <a:pt x="1949" y="2028"/>
                  </a:lnTo>
                  <a:lnTo>
                    <a:pt x="2307" y="1988"/>
                  </a:lnTo>
                  <a:lnTo>
                    <a:pt x="2545" y="1949"/>
                  </a:lnTo>
                  <a:lnTo>
                    <a:pt x="2744" y="1869"/>
                  </a:lnTo>
                  <a:lnTo>
                    <a:pt x="2744" y="1869"/>
                  </a:lnTo>
                  <a:lnTo>
                    <a:pt x="2665" y="1631"/>
                  </a:lnTo>
                  <a:lnTo>
                    <a:pt x="2545" y="1392"/>
                  </a:lnTo>
                  <a:lnTo>
                    <a:pt x="2267" y="995"/>
                  </a:lnTo>
                  <a:lnTo>
                    <a:pt x="1949" y="676"/>
                  </a:lnTo>
                  <a:lnTo>
                    <a:pt x="1631" y="398"/>
                  </a:lnTo>
                  <a:lnTo>
                    <a:pt x="1353" y="239"/>
                  </a:lnTo>
                  <a:lnTo>
                    <a:pt x="1114" y="80"/>
                  </a:lnTo>
                  <a:lnTo>
                    <a:pt x="875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" name="Google Shape;1086;p71">
            <a:extLst>
              <a:ext uri="{FF2B5EF4-FFF2-40B4-BE49-F238E27FC236}">
                <a16:creationId xmlns:a16="http://schemas.microsoft.com/office/drawing/2014/main" id="{5E616C5C-C113-7454-8A59-A53BF2E34AC9}"/>
              </a:ext>
            </a:extLst>
          </p:cNvPr>
          <p:cNvSpPr/>
          <p:nvPr/>
        </p:nvSpPr>
        <p:spPr>
          <a:xfrm>
            <a:off x="3029920" y="1873862"/>
            <a:ext cx="175980" cy="17598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8D5180B8-9DE4-D352-5470-A50F9A793301}"/>
              </a:ext>
            </a:extLst>
          </p:cNvPr>
          <p:cNvSpPr txBox="1"/>
          <p:nvPr/>
        </p:nvSpPr>
        <p:spPr>
          <a:xfrm>
            <a:off x="3205900" y="1762095"/>
            <a:ext cx="46376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tx1"/>
                </a:solidFill>
                <a:latin typeface="Montserrat" panose="02000505000000020004" pitchFamily="2" charset="0"/>
              </a:rPr>
              <a:t>Prolifération de navires illégaux sur les eaux</a:t>
            </a:r>
          </a:p>
        </p:txBody>
      </p:sp>
      <p:sp>
        <p:nvSpPr>
          <p:cNvPr id="11" name="Google Shape;1086;p71">
            <a:extLst>
              <a:ext uri="{FF2B5EF4-FFF2-40B4-BE49-F238E27FC236}">
                <a16:creationId xmlns:a16="http://schemas.microsoft.com/office/drawing/2014/main" id="{6D1186C4-3D71-0499-CBF1-CD53B6A17139}"/>
              </a:ext>
            </a:extLst>
          </p:cNvPr>
          <p:cNvSpPr/>
          <p:nvPr/>
        </p:nvSpPr>
        <p:spPr>
          <a:xfrm>
            <a:off x="3029920" y="3106801"/>
            <a:ext cx="175980" cy="17598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B914D137-BD64-DF3C-67CB-E626367D7162}"/>
              </a:ext>
            </a:extLst>
          </p:cNvPr>
          <p:cNvSpPr txBox="1"/>
          <p:nvPr/>
        </p:nvSpPr>
        <p:spPr>
          <a:xfrm>
            <a:off x="3205900" y="2791834"/>
            <a:ext cx="45410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tx1"/>
                </a:solidFill>
                <a:latin typeface="Montserrat" panose="02000505000000020004" pitchFamily="2" charset="0"/>
              </a:rPr>
              <a:t>Technologies de surveillances obsolètes</a:t>
            </a:r>
          </a:p>
        </p:txBody>
      </p:sp>
      <p:sp>
        <p:nvSpPr>
          <p:cNvPr id="14" name="Google Shape;1569;p79">
            <a:extLst>
              <a:ext uri="{FF2B5EF4-FFF2-40B4-BE49-F238E27FC236}">
                <a16:creationId xmlns:a16="http://schemas.microsoft.com/office/drawing/2014/main" id="{D5DAA23F-E740-582A-F873-13068379A2C3}"/>
              </a:ext>
            </a:extLst>
          </p:cNvPr>
          <p:cNvSpPr txBox="1">
            <a:spLocks/>
          </p:cNvSpPr>
          <p:nvPr/>
        </p:nvSpPr>
        <p:spPr>
          <a:xfrm>
            <a:off x="2876995" y="900779"/>
            <a:ext cx="2182686" cy="53946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dirty="0">
                <a:solidFill>
                  <a:schemeClr val="tx1"/>
                </a:solidFill>
                <a:latin typeface="Rubik" panose="020B0604020202020204" charset="-79"/>
                <a:cs typeface="Rubik" panose="020B0604020202020204" charset="-79"/>
              </a:rPr>
              <a:t>Problèmes</a:t>
            </a:r>
            <a:endParaRPr lang="fr-FR" sz="2000" dirty="0">
              <a:solidFill>
                <a:schemeClr val="tx1"/>
              </a:solidFill>
              <a:latin typeface="Rubik" panose="020B0604020202020204" charset="-79"/>
              <a:cs typeface="Rubik" panose="020B0604020202020204" charset="-79"/>
            </a:endParaRPr>
          </a:p>
        </p:txBody>
      </p:sp>
      <p:sp>
        <p:nvSpPr>
          <p:cNvPr id="2" name="Google Shape;1567;p79">
            <a:extLst>
              <a:ext uri="{FF2B5EF4-FFF2-40B4-BE49-F238E27FC236}">
                <a16:creationId xmlns:a16="http://schemas.microsoft.com/office/drawing/2014/main" id="{DF527362-13A6-83AE-FC3E-61E0912D2B9D}"/>
              </a:ext>
            </a:extLst>
          </p:cNvPr>
          <p:cNvSpPr/>
          <p:nvPr/>
        </p:nvSpPr>
        <p:spPr>
          <a:xfrm>
            <a:off x="540102" y="4389645"/>
            <a:ext cx="485906" cy="485906"/>
          </a:xfrm>
          <a:prstGeom prst="ellipse">
            <a:avLst/>
          </a:prstGeom>
          <a:gradFill>
            <a:gsLst>
              <a:gs pos="0">
                <a:srgbClr val="34D1F0"/>
              </a:gs>
              <a:gs pos="100000">
                <a:srgbClr val="F30497">
                  <a:alpha val="33725"/>
                </a:srgbClr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3" name="Google Shape;1568;p79">
            <a:extLst>
              <a:ext uri="{FF2B5EF4-FFF2-40B4-BE49-F238E27FC236}">
                <a16:creationId xmlns:a16="http://schemas.microsoft.com/office/drawing/2014/main" id="{10130271-3C7B-3C1C-AAE7-72DCEFD6516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6360" y="4389643"/>
            <a:ext cx="653387" cy="48590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06</a:t>
            </a:r>
            <a:endParaRPr sz="2000" dirty="0"/>
          </a:p>
        </p:txBody>
      </p:sp>
    </p:spTree>
    <p:extLst>
      <p:ext uri="{BB962C8B-B14F-4D97-AF65-F5344CB8AC3E}">
        <p14:creationId xmlns:p14="http://schemas.microsoft.com/office/powerpoint/2010/main" val="25217071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9">
          <a:extLst>
            <a:ext uri="{FF2B5EF4-FFF2-40B4-BE49-F238E27FC236}">
              <a16:creationId xmlns:a16="http://schemas.microsoft.com/office/drawing/2014/main" id="{3E6E29FA-6226-781D-236A-4F24D03ADA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72" name="Google Shape;1272;p73">
            <a:extLst>
              <a:ext uri="{FF2B5EF4-FFF2-40B4-BE49-F238E27FC236}">
                <a16:creationId xmlns:a16="http://schemas.microsoft.com/office/drawing/2014/main" id="{AE513BB6-F656-CA41-AC91-F8988C4AD630}"/>
              </a:ext>
            </a:extLst>
          </p:cNvPr>
          <p:cNvGrpSpPr/>
          <p:nvPr/>
        </p:nvGrpSpPr>
        <p:grpSpPr>
          <a:xfrm>
            <a:off x="1602275" y="1202299"/>
            <a:ext cx="559768" cy="1062642"/>
            <a:chOff x="1502500" y="1320275"/>
            <a:chExt cx="604045" cy="1146695"/>
          </a:xfrm>
        </p:grpSpPr>
        <p:sp>
          <p:nvSpPr>
            <p:cNvPr id="1273" name="Google Shape;1273;p73">
              <a:extLst>
                <a:ext uri="{FF2B5EF4-FFF2-40B4-BE49-F238E27FC236}">
                  <a16:creationId xmlns:a16="http://schemas.microsoft.com/office/drawing/2014/main" id="{87209383-CC3C-5C75-8527-45C2381AE80E}"/>
                </a:ext>
              </a:extLst>
            </p:cNvPr>
            <p:cNvSpPr/>
            <p:nvPr/>
          </p:nvSpPr>
          <p:spPr>
            <a:xfrm>
              <a:off x="1619050" y="1320275"/>
              <a:ext cx="276694" cy="276694"/>
            </a:xfrm>
            <a:custGeom>
              <a:avLst/>
              <a:gdLst/>
              <a:ahLst/>
              <a:cxnLst/>
              <a:rect l="l" t="t" r="r" b="b"/>
              <a:pathLst>
                <a:path w="9066" h="9066" extrusionOk="0">
                  <a:moveTo>
                    <a:pt x="4890" y="955"/>
                  </a:moveTo>
                  <a:lnTo>
                    <a:pt x="5248" y="1035"/>
                  </a:lnTo>
                  <a:lnTo>
                    <a:pt x="5606" y="1114"/>
                  </a:lnTo>
                  <a:lnTo>
                    <a:pt x="5924" y="1233"/>
                  </a:lnTo>
                  <a:lnTo>
                    <a:pt x="6242" y="1392"/>
                  </a:lnTo>
                  <a:lnTo>
                    <a:pt x="6521" y="1552"/>
                  </a:lnTo>
                  <a:lnTo>
                    <a:pt x="6799" y="1790"/>
                  </a:lnTo>
                  <a:lnTo>
                    <a:pt x="7077" y="1989"/>
                  </a:lnTo>
                  <a:lnTo>
                    <a:pt x="7276" y="2267"/>
                  </a:lnTo>
                  <a:lnTo>
                    <a:pt x="7515" y="2546"/>
                  </a:lnTo>
                  <a:lnTo>
                    <a:pt x="7674" y="2824"/>
                  </a:lnTo>
                  <a:lnTo>
                    <a:pt x="7833" y="3142"/>
                  </a:lnTo>
                  <a:lnTo>
                    <a:pt x="7952" y="3460"/>
                  </a:lnTo>
                  <a:lnTo>
                    <a:pt x="8031" y="3818"/>
                  </a:lnTo>
                  <a:lnTo>
                    <a:pt x="8111" y="4176"/>
                  </a:lnTo>
                  <a:lnTo>
                    <a:pt x="8111" y="4533"/>
                  </a:lnTo>
                  <a:lnTo>
                    <a:pt x="8111" y="4891"/>
                  </a:lnTo>
                  <a:lnTo>
                    <a:pt x="8031" y="5249"/>
                  </a:lnTo>
                  <a:lnTo>
                    <a:pt x="7952" y="5607"/>
                  </a:lnTo>
                  <a:lnTo>
                    <a:pt x="7833" y="5925"/>
                  </a:lnTo>
                  <a:lnTo>
                    <a:pt x="7674" y="6243"/>
                  </a:lnTo>
                  <a:lnTo>
                    <a:pt x="7515" y="6521"/>
                  </a:lnTo>
                  <a:lnTo>
                    <a:pt x="7276" y="6800"/>
                  </a:lnTo>
                  <a:lnTo>
                    <a:pt x="7077" y="7078"/>
                  </a:lnTo>
                  <a:lnTo>
                    <a:pt x="6799" y="7277"/>
                  </a:lnTo>
                  <a:lnTo>
                    <a:pt x="6521" y="7515"/>
                  </a:lnTo>
                  <a:lnTo>
                    <a:pt x="6242" y="7674"/>
                  </a:lnTo>
                  <a:lnTo>
                    <a:pt x="5924" y="7833"/>
                  </a:lnTo>
                  <a:lnTo>
                    <a:pt x="5606" y="7953"/>
                  </a:lnTo>
                  <a:lnTo>
                    <a:pt x="5248" y="8032"/>
                  </a:lnTo>
                  <a:lnTo>
                    <a:pt x="4890" y="8112"/>
                  </a:lnTo>
                  <a:lnTo>
                    <a:pt x="4175" y="8112"/>
                  </a:lnTo>
                  <a:lnTo>
                    <a:pt x="3817" y="8032"/>
                  </a:lnTo>
                  <a:lnTo>
                    <a:pt x="3459" y="7953"/>
                  </a:lnTo>
                  <a:lnTo>
                    <a:pt x="3141" y="7833"/>
                  </a:lnTo>
                  <a:lnTo>
                    <a:pt x="2823" y="7674"/>
                  </a:lnTo>
                  <a:lnTo>
                    <a:pt x="2545" y="7515"/>
                  </a:lnTo>
                  <a:lnTo>
                    <a:pt x="2266" y="7277"/>
                  </a:lnTo>
                  <a:lnTo>
                    <a:pt x="1988" y="7078"/>
                  </a:lnTo>
                  <a:lnTo>
                    <a:pt x="1789" y="6800"/>
                  </a:lnTo>
                  <a:lnTo>
                    <a:pt x="1551" y="6521"/>
                  </a:lnTo>
                  <a:lnTo>
                    <a:pt x="1392" y="6243"/>
                  </a:lnTo>
                  <a:lnTo>
                    <a:pt x="1233" y="5925"/>
                  </a:lnTo>
                  <a:lnTo>
                    <a:pt x="1113" y="5607"/>
                  </a:lnTo>
                  <a:lnTo>
                    <a:pt x="1034" y="5249"/>
                  </a:lnTo>
                  <a:lnTo>
                    <a:pt x="954" y="4891"/>
                  </a:lnTo>
                  <a:lnTo>
                    <a:pt x="954" y="4533"/>
                  </a:lnTo>
                  <a:lnTo>
                    <a:pt x="954" y="4176"/>
                  </a:lnTo>
                  <a:lnTo>
                    <a:pt x="1034" y="3818"/>
                  </a:lnTo>
                  <a:lnTo>
                    <a:pt x="1113" y="3460"/>
                  </a:lnTo>
                  <a:lnTo>
                    <a:pt x="1233" y="3142"/>
                  </a:lnTo>
                  <a:lnTo>
                    <a:pt x="1392" y="2824"/>
                  </a:lnTo>
                  <a:lnTo>
                    <a:pt x="1551" y="2546"/>
                  </a:lnTo>
                  <a:lnTo>
                    <a:pt x="1789" y="2267"/>
                  </a:lnTo>
                  <a:lnTo>
                    <a:pt x="1988" y="1989"/>
                  </a:lnTo>
                  <a:lnTo>
                    <a:pt x="2266" y="1790"/>
                  </a:lnTo>
                  <a:lnTo>
                    <a:pt x="2545" y="1552"/>
                  </a:lnTo>
                  <a:lnTo>
                    <a:pt x="2823" y="1392"/>
                  </a:lnTo>
                  <a:lnTo>
                    <a:pt x="3141" y="1233"/>
                  </a:lnTo>
                  <a:lnTo>
                    <a:pt x="3459" y="1114"/>
                  </a:lnTo>
                  <a:lnTo>
                    <a:pt x="3817" y="1035"/>
                  </a:lnTo>
                  <a:lnTo>
                    <a:pt x="4175" y="955"/>
                  </a:lnTo>
                  <a:close/>
                  <a:moveTo>
                    <a:pt x="4533" y="1"/>
                  </a:moveTo>
                  <a:lnTo>
                    <a:pt x="4055" y="41"/>
                  </a:lnTo>
                  <a:lnTo>
                    <a:pt x="3618" y="80"/>
                  </a:lnTo>
                  <a:lnTo>
                    <a:pt x="3181" y="200"/>
                  </a:lnTo>
                  <a:lnTo>
                    <a:pt x="2783" y="359"/>
                  </a:lnTo>
                  <a:lnTo>
                    <a:pt x="2386" y="558"/>
                  </a:lnTo>
                  <a:lnTo>
                    <a:pt x="1988" y="756"/>
                  </a:lnTo>
                  <a:lnTo>
                    <a:pt x="1630" y="1035"/>
                  </a:lnTo>
                  <a:lnTo>
                    <a:pt x="1312" y="1313"/>
                  </a:lnTo>
                  <a:lnTo>
                    <a:pt x="1034" y="1631"/>
                  </a:lnTo>
                  <a:lnTo>
                    <a:pt x="755" y="1989"/>
                  </a:lnTo>
                  <a:lnTo>
                    <a:pt x="557" y="2386"/>
                  </a:lnTo>
                  <a:lnTo>
                    <a:pt x="358" y="2784"/>
                  </a:lnTo>
                  <a:lnTo>
                    <a:pt x="199" y="3182"/>
                  </a:lnTo>
                  <a:lnTo>
                    <a:pt x="80" y="3619"/>
                  </a:lnTo>
                  <a:lnTo>
                    <a:pt x="40" y="4056"/>
                  </a:lnTo>
                  <a:lnTo>
                    <a:pt x="0" y="4533"/>
                  </a:lnTo>
                  <a:lnTo>
                    <a:pt x="40" y="5011"/>
                  </a:lnTo>
                  <a:lnTo>
                    <a:pt x="80" y="5448"/>
                  </a:lnTo>
                  <a:lnTo>
                    <a:pt x="199" y="5885"/>
                  </a:lnTo>
                  <a:lnTo>
                    <a:pt x="358" y="6283"/>
                  </a:lnTo>
                  <a:lnTo>
                    <a:pt x="557" y="6680"/>
                  </a:lnTo>
                  <a:lnTo>
                    <a:pt x="755" y="7078"/>
                  </a:lnTo>
                  <a:lnTo>
                    <a:pt x="1034" y="7436"/>
                  </a:lnTo>
                  <a:lnTo>
                    <a:pt x="1312" y="7754"/>
                  </a:lnTo>
                  <a:lnTo>
                    <a:pt x="1630" y="8032"/>
                  </a:lnTo>
                  <a:lnTo>
                    <a:pt x="1988" y="8311"/>
                  </a:lnTo>
                  <a:lnTo>
                    <a:pt x="2386" y="8509"/>
                  </a:lnTo>
                  <a:lnTo>
                    <a:pt x="2783" y="8708"/>
                  </a:lnTo>
                  <a:lnTo>
                    <a:pt x="3181" y="8867"/>
                  </a:lnTo>
                  <a:lnTo>
                    <a:pt x="3618" y="8986"/>
                  </a:lnTo>
                  <a:lnTo>
                    <a:pt x="4055" y="9026"/>
                  </a:lnTo>
                  <a:lnTo>
                    <a:pt x="4533" y="9066"/>
                  </a:lnTo>
                  <a:lnTo>
                    <a:pt x="5010" y="9026"/>
                  </a:lnTo>
                  <a:lnTo>
                    <a:pt x="5447" y="8986"/>
                  </a:lnTo>
                  <a:lnTo>
                    <a:pt x="5884" y="8867"/>
                  </a:lnTo>
                  <a:lnTo>
                    <a:pt x="6282" y="8708"/>
                  </a:lnTo>
                  <a:lnTo>
                    <a:pt x="6680" y="8509"/>
                  </a:lnTo>
                  <a:lnTo>
                    <a:pt x="7077" y="8311"/>
                  </a:lnTo>
                  <a:lnTo>
                    <a:pt x="7435" y="8032"/>
                  </a:lnTo>
                  <a:lnTo>
                    <a:pt x="7753" y="7754"/>
                  </a:lnTo>
                  <a:lnTo>
                    <a:pt x="8031" y="7436"/>
                  </a:lnTo>
                  <a:lnTo>
                    <a:pt x="8310" y="7078"/>
                  </a:lnTo>
                  <a:lnTo>
                    <a:pt x="8508" y="6680"/>
                  </a:lnTo>
                  <a:lnTo>
                    <a:pt x="8707" y="6283"/>
                  </a:lnTo>
                  <a:lnTo>
                    <a:pt x="8866" y="5885"/>
                  </a:lnTo>
                  <a:lnTo>
                    <a:pt x="8986" y="5448"/>
                  </a:lnTo>
                  <a:lnTo>
                    <a:pt x="9025" y="5011"/>
                  </a:lnTo>
                  <a:lnTo>
                    <a:pt x="9065" y="4533"/>
                  </a:lnTo>
                  <a:lnTo>
                    <a:pt x="9025" y="4056"/>
                  </a:lnTo>
                  <a:lnTo>
                    <a:pt x="8986" y="3619"/>
                  </a:lnTo>
                  <a:lnTo>
                    <a:pt x="8866" y="3182"/>
                  </a:lnTo>
                  <a:lnTo>
                    <a:pt x="8707" y="2784"/>
                  </a:lnTo>
                  <a:lnTo>
                    <a:pt x="8508" y="2386"/>
                  </a:lnTo>
                  <a:lnTo>
                    <a:pt x="8310" y="1989"/>
                  </a:lnTo>
                  <a:lnTo>
                    <a:pt x="8031" y="1631"/>
                  </a:lnTo>
                  <a:lnTo>
                    <a:pt x="7753" y="1313"/>
                  </a:lnTo>
                  <a:lnTo>
                    <a:pt x="7435" y="1035"/>
                  </a:lnTo>
                  <a:lnTo>
                    <a:pt x="7077" y="756"/>
                  </a:lnTo>
                  <a:lnTo>
                    <a:pt x="6680" y="558"/>
                  </a:lnTo>
                  <a:lnTo>
                    <a:pt x="6282" y="359"/>
                  </a:lnTo>
                  <a:lnTo>
                    <a:pt x="5884" y="200"/>
                  </a:lnTo>
                  <a:lnTo>
                    <a:pt x="5447" y="80"/>
                  </a:lnTo>
                  <a:lnTo>
                    <a:pt x="5010" y="41"/>
                  </a:lnTo>
                  <a:lnTo>
                    <a:pt x="45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73">
              <a:extLst>
                <a:ext uri="{FF2B5EF4-FFF2-40B4-BE49-F238E27FC236}">
                  <a16:creationId xmlns:a16="http://schemas.microsoft.com/office/drawing/2014/main" id="{5170E751-3856-3774-E11F-CF23690D0CB7}"/>
                </a:ext>
              </a:extLst>
            </p:cNvPr>
            <p:cNvSpPr/>
            <p:nvPr/>
          </p:nvSpPr>
          <p:spPr>
            <a:xfrm>
              <a:off x="1955800" y="1790575"/>
              <a:ext cx="150745" cy="150745"/>
            </a:xfrm>
            <a:custGeom>
              <a:avLst/>
              <a:gdLst/>
              <a:ahLst/>
              <a:cxnLst/>
              <a:rect l="l" t="t" r="r" b="b"/>
              <a:pathLst>
                <a:path w="9066" h="9066" extrusionOk="0">
                  <a:moveTo>
                    <a:pt x="4890" y="955"/>
                  </a:moveTo>
                  <a:lnTo>
                    <a:pt x="5248" y="1035"/>
                  </a:lnTo>
                  <a:lnTo>
                    <a:pt x="5606" y="1114"/>
                  </a:lnTo>
                  <a:lnTo>
                    <a:pt x="5924" y="1233"/>
                  </a:lnTo>
                  <a:lnTo>
                    <a:pt x="6242" y="1392"/>
                  </a:lnTo>
                  <a:lnTo>
                    <a:pt x="6521" y="1552"/>
                  </a:lnTo>
                  <a:lnTo>
                    <a:pt x="6799" y="1790"/>
                  </a:lnTo>
                  <a:lnTo>
                    <a:pt x="7077" y="1989"/>
                  </a:lnTo>
                  <a:lnTo>
                    <a:pt x="7276" y="2267"/>
                  </a:lnTo>
                  <a:lnTo>
                    <a:pt x="7515" y="2546"/>
                  </a:lnTo>
                  <a:lnTo>
                    <a:pt x="7674" y="2824"/>
                  </a:lnTo>
                  <a:lnTo>
                    <a:pt x="7833" y="3142"/>
                  </a:lnTo>
                  <a:lnTo>
                    <a:pt x="7952" y="3460"/>
                  </a:lnTo>
                  <a:lnTo>
                    <a:pt x="8031" y="3818"/>
                  </a:lnTo>
                  <a:lnTo>
                    <a:pt x="8111" y="4176"/>
                  </a:lnTo>
                  <a:lnTo>
                    <a:pt x="8111" y="4533"/>
                  </a:lnTo>
                  <a:lnTo>
                    <a:pt x="8111" y="4891"/>
                  </a:lnTo>
                  <a:lnTo>
                    <a:pt x="8031" y="5249"/>
                  </a:lnTo>
                  <a:lnTo>
                    <a:pt x="7952" y="5607"/>
                  </a:lnTo>
                  <a:lnTo>
                    <a:pt x="7833" y="5925"/>
                  </a:lnTo>
                  <a:lnTo>
                    <a:pt x="7674" y="6243"/>
                  </a:lnTo>
                  <a:lnTo>
                    <a:pt x="7515" y="6521"/>
                  </a:lnTo>
                  <a:lnTo>
                    <a:pt x="7276" y="6800"/>
                  </a:lnTo>
                  <a:lnTo>
                    <a:pt x="7077" y="7078"/>
                  </a:lnTo>
                  <a:lnTo>
                    <a:pt x="6799" y="7277"/>
                  </a:lnTo>
                  <a:lnTo>
                    <a:pt x="6521" y="7515"/>
                  </a:lnTo>
                  <a:lnTo>
                    <a:pt x="6242" y="7674"/>
                  </a:lnTo>
                  <a:lnTo>
                    <a:pt x="5924" y="7833"/>
                  </a:lnTo>
                  <a:lnTo>
                    <a:pt x="5606" y="7953"/>
                  </a:lnTo>
                  <a:lnTo>
                    <a:pt x="5248" y="8032"/>
                  </a:lnTo>
                  <a:lnTo>
                    <a:pt x="4890" y="8112"/>
                  </a:lnTo>
                  <a:lnTo>
                    <a:pt x="4175" y="8112"/>
                  </a:lnTo>
                  <a:lnTo>
                    <a:pt x="3817" y="8032"/>
                  </a:lnTo>
                  <a:lnTo>
                    <a:pt x="3459" y="7953"/>
                  </a:lnTo>
                  <a:lnTo>
                    <a:pt x="3141" y="7833"/>
                  </a:lnTo>
                  <a:lnTo>
                    <a:pt x="2823" y="7674"/>
                  </a:lnTo>
                  <a:lnTo>
                    <a:pt x="2545" y="7515"/>
                  </a:lnTo>
                  <a:lnTo>
                    <a:pt x="2266" y="7277"/>
                  </a:lnTo>
                  <a:lnTo>
                    <a:pt x="1988" y="7078"/>
                  </a:lnTo>
                  <a:lnTo>
                    <a:pt x="1789" y="6800"/>
                  </a:lnTo>
                  <a:lnTo>
                    <a:pt x="1551" y="6521"/>
                  </a:lnTo>
                  <a:lnTo>
                    <a:pt x="1392" y="6243"/>
                  </a:lnTo>
                  <a:lnTo>
                    <a:pt x="1233" y="5925"/>
                  </a:lnTo>
                  <a:lnTo>
                    <a:pt x="1113" y="5607"/>
                  </a:lnTo>
                  <a:lnTo>
                    <a:pt x="1034" y="5249"/>
                  </a:lnTo>
                  <a:lnTo>
                    <a:pt x="954" y="4891"/>
                  </a:lnTo>
                  <a:lnTo>
                    <a:pt x="954" y="4533"/>
                  </a:lnTo>
                  <a:lnTo>
                    <a:pt x="954" y="4176"/>
                  </a:lnTo>
                  <a:lnTo>
                    <a:pt x="1034" y="3818"/>
                  </a:lnTo>
                  <a:lnTo>
                    <a:pt x="1113" y="3460"/>
                  </a:lnTo>
                  <a:lnTo>
                    <a:pt x="1233" y="3142"/>
                  </a:lnTo>
                  <a:lnTo>
                    <a:pt x="1392" y="2824"/>
                  </a:lnTo>
                  <a:lnTo>
                    <a:pt x="1551" y="2546"/>
                  </a:lnTo>
                  <a:lnTo>
                    <a:pt x="1789" y="2267"/>
                  </a:lnTo>
                  <a:lnTo>
                    <a:pt x="1988" y="1989"/>
                  </a:lnTo>
                  <a:lnTo>
                    <a:pt x="2266" y="1790"/>
                  </a:lnTo>
                  <a:lnTo>
                    <a:pt x="2545" y="1552"/>
                  </a:lnTo>
                  <a:lnTo>
                    <a:pt x="2823" y="1392"/>
                  </a:lnTo>
                  <a:lnTo>
                    <a:pt x="3141" y="1233"/>
                  </a:lnTo>
                  <a:lnTo>
                    <a:pt x="3459" y="1114"/>
                  </a:lnTo>
                  <a:lnTo>
                    <a:pt x="3817" y="1035"/>
                  </a:lnTo>
                  <a:lnTo>
                    <a:pt x="4175" y="955"/>
                  </a:lnTo>
                  <a:close/>
                  <a:moveTo>
                    <a:pt x="4533" y="1"/>
                  </a:moveTo>
                  <a:lnTo>
                    <a:pt x="4055" y="41"/>
                  </a:lnTo>
                  <a:lnTo>
                    <a:pt x="3618" y="80"/>
                  </a:lnTo>
                  <a:lnTo>
                    <a:pt x="3181" y="200"/>
                  </a:lnTo>
                  <a:lnTo>
                    <a:pt x="2783" y="359"/>
                  </a:lnTo>
                  <a:lnTo>
                    <a:pt x="2386" y="558"/>
                  </a:lnTo>
                  <a:lnTo>
                    <a:pt x="1988" y="756"/>
                  </a:lnTo>
                  <a:lnTo>
                    <a:pt x="1630" y="1035"/>
                  </a:lnTo>
                  <a:lnTo>
                    <a:pt x="1312" y="1313"/>
                  </a:lnTo>
                  <a:lnTo>
                    <a:pt x="1034" y="1631"/>
                  </a:lnTo>
                  <a:lnTo>
                    <a:pt x="755" y="1989"/>
                  </a:lnTo>
                  <a:lnTo>
                    <a:pt x="557" y="2386"/>
                  </a:lnTo>
                  <a:lnTo>
                    <a:pt x="358" y="2784"/>
                  </a:lnTo>
                  <a:lnTo>
                    <a:pt x="199" y="3182"/>
                  </a:lnTo>
                  <a:lnTo>
                    <a:pt x="80" y="3619"/>
                  </a:lnTo>
                  <a:lnTo>
                    <a:pt x="40" y="4056"/>
                  </a:lnTo>
                  <a:lnTo>
                    <a:pt x="0" y="4533"/>
                  </a:lnTo>
                  <a:lnTo>
                    <a:pt x="40" y="5011"/>
                  </a:lnTo>
                  <a:lnTo>
                    <a:pt x="80" y="5448"/>
                  </a:lnTo>
                  <a:lnTo>
                    <a:pt x="199" y="5885"/>
                  </a:lnTo>
                  <a:lnTo>
                    <a:pt x="358" y="6283"/>
                  </a:lnTo>
                  <a:lnTo>
                    <a:pt x="557" y="6680"/>
                  </a:lnTo>
                  <a:lnTo>
                    <a:pt x="755" y="7078"/>
                  </a:lnTo>
                  <a:lnTo>
                    <a:pt x="1034" y="7436"/>
                  </a:lnTo>
                  <a:lnTo>
                    <a:pt x="1312" y="7754"/>
                  </a:lnTo>
                  <a:lnTo>
                    <a:pt x="1630" y="8032"/>
                  </a:lnTo>
                  <a:lnTo>
                    <a:pt x="1988" y="8311"/>
                  </a:lnTo>
                  <a:lnTo>
                    <a:pt x="2386" y="8509"/>
                  </a:lnTo>
                  <a:lnTo>
                    <a:pt x="2783" y="8708"/>
                  </a:lnTo>
                  <a:lnTo>
                    <a:pt x="3181" y="8867"/>
                  </a:lnTo>
                  <a:lnTo>
                    <a:pt x="3618" y="8986"/>
                  </a:lnTo>
                  <a:lnTo>
                    <a:pt x="4055" y="9026"/>
                  </a:lnTo>
                  <a:lnTo>
                    <a:pt x="4533" y="9066"/>
                  </a:lnTo>
                  <a:lnTo>
                    <a:pt x="5010" y="9026"/>
                  </a:lnTo>
                  <a:lnTo>
                    <a:pt x="5447" y="8986"/>
                  </a:lnTo>
                  <a:lnTo>
                    <a:pt x="5884" y="8867"/>
                  </a:lnTo>
                  <a:lnTo>
                    <a:pt x="6282" y="8708"/>
                  </a:lnTo>
                  <a:lnTo>
                    <a:pt x="6680" y="8509"/>
                  </a:lnTo>
                  <a:lnTo>
                    <a:pt x="7077" y="8311"/>
                  </a:lnTo>
                  <a:lnTo>
                    <a:pt x="7435" y="8032"/>
                  </a:lnTo>
                  <a:lnTo>
                    <a:pt x="7753" y="7754"/>
                  </a:lnTo>
                  <a:lnTo>
                    <a:pt x="8031" y="7436"/>
                  </a:lnTo>
                  <a:lnTo>
                    <a:pt x="8310" y="7078"/>
                  </a:lnTo>
                  <a:lnTo>
                    <a:pt x="8508" y="6680"/>
                  </a:lnTo>
                  <a:lnTo>
                    <a:pt x="8707" y="6283"/>
                  </a:lnTo>
                  <a:lnTo>
                    <a:pt x="8866" y="5885"/>
                  </a:lnTo>
                  <a:lnTo>
                    <a:pt x="8986" y="5448"/>
                  </a:lnTo>
                  <a:lnTo>
                    <a:pt x="9025" y="5011"/>
                  </a:lnTo>
                  <a:lnTo>
                    <a:pt x="9065" y="4533"/>
                  </a:lnTo>
                  <a:lnTo>
                    <a:pt x="9025" y="4056"/>
                  </a:lnTo>
                  <a:lnTo>
                    <a:pt x="8986" y="3619"/>
                  </a:lnTo>
                  <a:lnTo>
                    <a:pt x="8866" y="3182"/>
                  </a:lnTo>
                  <a:lnTo>
                    <a:pt x="8707" y="2784"/>
                  </a:lnTo>
                  <a:lnTo>
                    <a:pt x="8508" y="2386"/>
                  </a:lnTo>
                  <a:lnTo>
                    <a:pt x="8310" y="1989"/>
                  </a:lnTo>
                  <a:lnTo>
                    <a:pt x="8031" y="1631"/>
                  </a:lnTo>
                  <a:lnTo>
                    <a:pt x="7753" y="1313"/>
                  </a:lnTo>
                  <a:lnTo>
                    <a:pt x="7435" y="1035"/>
                  </a:lnTo>
                  <a:lnTo>
                    <a:pt x="7077" y="756"/>
                  </a:lnTo>
                  <a:lnTo>
                    <a:pt x="6680" y="558"/>
                  </a:lnTo>
                  <a:lnTo>
                    <a:pt x="6282" y="359"/>
                  </a:lnTo>
                  <a:lnTo>
                    <a:pt x="5884" y="200"/>
                  </a:lnTo>
                  <a:lnTo>
                    <a:pt x="5447" y="80"/>
                  </a:lnTo>
                  <a:lnTo>
                    <a:pt x="5010" y="41"/>
                  </a:lnTo>
                  <a:lnTo>
                    <a:pt x="45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73">
              <a:extLst>
                <a:ext uri="{FF2B5EF4-FFF2-40B4-BE49-F238E27FC236}">
                  <a16:creationId xmlns:a16="http://schemas.microsoft.com/office/drawing/2014/main" id="{68934C9A-E932-3F87-88A4-8C2A3D32503D}"/>
                </a:ext>
              </a:extLst>
            </p:cNvPr>
            <p:cNvSpPr/>
            <p:nvPr/>
          </p:nvSpPr>
          <p:spPr>
            <a:xfrm>
              <a:off x="1502500" y="1880650"/>
              <a:ext cx="226650" cy="226650"/>
            </a:xfrm>
            <a:custGeom>
              <a:avLst/>
              <a:gdLst/>
              <a:ahLst/>
              <a:cxnLst/>
              <a:rect l="l" t="t" r="r" b="b"/>
              <a:pathLst>
                <a:path w="9066" h="9066" extrusionOk="0">
                  <a:moveTo>
                    <a:pt x="4890" y="955"/>
                  </a:moveTo>
                  <a:lnTo>
                    <a:pt x="5248" y="1035"/>
                  </a:lnTo>
                  <a:lnTo>
                    <a:pt x="5606" y="1114"/>
                  </a:lnTo>
                  <a:lnTo>
                    <a:pt x="5924" y="1233"/>
                  </a:lnTo>
                  <a:lnTo>
                    <a:pt x="6242" y="1392"/>
                  </a:lnTo>
                  <a:lnTo>
                    <a:pt x="6521" y="1552"/>
                  </a:lnTo>
                  <a:lnTo>
                    <a:pt x="6799" y="1790"/>
                  </a:lnTo>
                  <a:lnTo>
                    <a:pt x="7077" y="1989"/>
                  </a:lnTo>
                  <a:lnTo>
                    <a:pt x="7276" y="2267"/>
                  </a:lnTo>
                  <a:lnTo>
                    <a:pt x="7515" y="2546"/>
                  </a:lnTo>
                  <a:lnTo>
                    <a:pt x="7674" y="2824"/>
                  </a:lnTo>
                  <a:lnTo>
                    <a:pt x="7833" y="3142"/>
                  </a:lnTo>
                  <a:lnTo>
                    <a:pt x="7952" y="3460"/>
                  </a:lnTo>
                  <a:lnTo>
                    <a:pt x="8031" y="3818"/>
                  </a:lnTo>
                  <a:lnTo>
                    <a:pt x="8111" y="4176"/>
                  </a:lnTo>
                  <a:lnTo>
                    <a:pt x="8111" y="4533"/>
                  </a:lnTo>
                  <a:lnTo>
                    <a:pt x="8111" y="4891"/>
                  </a:lnTo>
                  <a:lnTo>
                    <a:pt x="8031" y="5249"/>
                  </a:lnTo>
                  <a:lnTo>
                    <a:pt x="7952" y="5607"/>
                  </a:lnTo>
                  <a:lnTo>
                    <a:pt x="7833" y="5925"/>
                  </a:lnTo>
                  <a:lnTo>
                    <a:pt x="7674" y="6243"/>
                  </a:lnTo>
                  <a:lnTo>
                    <a:pt x="7515" y="6521"/>
                  </a:lnTo>
                  <a:lnTo>
                    <a:pt x="7276" y="6800"/>
                  </a:lnTo>
                  <a:lnTo>
                    <a:pt x="7077" y="7078"/>
                  </a:lnTo>
                  <a:lnTo>
                    <a:pt x="6799" y="7277"/>
                  </a:lnTo>
                  <a:lnTo>
                    <a:pt x="6521" y="7515"/>
                  </a:lnTo>
                  <a:lnTo>
                    <a:pt x="6242" y="7674"/>
                  </a:lnTo>
                  <a:lnTo>
                    <a:pt x="5924" y="7833"/>
                  </a:lnTo>
                  <a:lnTo>
                    <a:pt x="5606" y="7953"/>
                  </a:lnTo>
                  <a:lnTo>
                    <a:pt x="5248" y="8032"/>
                  </a:lnTo>
                  <a:lnTo>
                    <a:pt x="4890" y="8112"/>
                  </a:lnTo>
                  <a:lnTo>
                    <a:pt x="4175" y="8112"/>
                  </a:lnTo>
                  <a:lnTo>
                    <a:pt x="3817" y="8032"/>
                  </a:lnTo>
                  <a:lnTo>
                    <a:pt x="3459" y="7953"/>
                  </a:lnTo>
                  <a:lnTo>
                    <a:pt x="3141" y="7833"/>
                  </a:lnTo>
                  <a:lnTo>
                    <a:pt x="2823" y="7674"/>
                  </a:lnTo>
                  <a:lnTo>
                    <a:pt x="2545" y="7515"/>
                  </a:lnTo>
                  <a:lnTo>
                    <a:pt x="2266" y="7277"/>
                  </a:lnTo>
                  <a:lnTo>
                    <a:pt x="1988" y="7078"/>
                  </a:lnTo>
                  <a:lnTo>
                    <a:pt x="1789" y="6800"/>
                  </a:lnTo>
                  <a:lnTo>
                    <a:pt x="1551" y="6521"/>
                  </a:lnTo>
                  <a:lnTo>
                    <a:pt x="1392" y="6243"/>
                  </a:lnTo>
                  <a:lnTo>
                    <a:pt x="1233" y="5925"/>
                  </a:lnTo>
                  <a:lnTo>
                    <a:pt x="1113" y="5607"/>
                  </a:lnTo>
                  <a:lnTo>
                    <a:pt x="1034" y="5249"/>
                  </a:lnTo>
                  <a:lnTo>
                    <a:pt x="954" y="4891"/>
                  </a:lnTo>
                  <a:lnTo>
                    <a:pt x="954" y="4533"/>
                  </a:lnTo>
                  <a:lnTo>
                    <a:pt x="954" y="4176"/>
                  </a:lnTo>
                  <a:lnTo>
                    <a:pt x="1034" y="3818"/>
                  </a:lnTo>
                  <a:lnTo>
                    <a:pt x="1113" y="3460"/>
                  </a:lnTo>
                  <a:lnTo>
                    <a:pt x="1233" y="3142"/>
                  </a:lnTo>
                  <a:lnTo>
                    <a:pt x="1392" y="2824"/>
                  </a:lnTo>
                  <a:lnTo>
                    <a:pt x="1551" y="2546"/>
                  </a:lnTo>
                  <a:lnTo>
                    <a:pt x="1789" y="2267"/>
                  </a:lnTo>
                  <a:lnTo>
                    <a:pt x="1988" y="1989"/>
                  </a:lnTo>
                  <a:lnTo>
                    <a:pt x="2266" y="1790"/>
                  </a:lnTo>
                  <a:lnTo>
                    <a:pt x="2545" y="1552"/>
                  </a:lnTo>
                  <a:lnTo>
                    <a:pt x="2823" y="1392"/>
                  </a:lnTo>
                  <a:lnTo>
                    <a:pt x="3141" y="1233"/>
                  </a:lnTo>
                  <a:lnTo>
                    <a:pt x="3459" y="1114"/>
                  </a:lnTo>
                  <a:lnTo>
                    <a:pt x="3817" y="1035"/>
                  </a:lnTo>
                  <a:lnTo>
                    <a:pt x="4175" y="955"/>
                  </a:lnTo>
                  <a:close/>
                  <a:moveTo>
                    <a:pt x="4533" y="1"/>
                  </a:moveTo>
                  <a:lnTo>
                    <a:pt x="4055" y="41"/>
                  </a:lnTo>
                  <a:lnTo>
                    <a:pt x="3618" y="80"/>
                  </a:lnTo>
                  <a:lnTo>
                    <a:pt x="3181" y="200"/>
                  </a:lnTo>
                  <a:lnTo>
                    <a:pt x="2783" y="359"/>
                  </a:lnTo>
                  <a:lnTo>
                    <a:pt x="2386" y="558"/>
                  </a:lnTo>
                  <a:lnTo>
                    <a:pt x="1988" y="756"/>
                  </a:lnTo>
                  <a:lnTo>
                    <a:pt x="1630" y="1035"/>
                  </a:lnTo>
                  <a:lnTo>
                    <a:pt x="1312" y="1313"/>
                  </a:lnTo>
                  <a:lnTo>
                    <a:pt x="1034" y="1631"/>
                  </a:lnTo>
                  <a:lnTo>
                    <a:pt x="755" y="1989"/>
                  </a:lnTo>
                  <a:lnTo>
                    <a:pt x="557" y="2386"/>
                  </a:lnTo>
                  <a:lnTo>
                    <a:pt x="358" y="2784"/>
                  </a:lnTo>
                  <a:lnTo>
                    <a:pt x="199" y="3182"/>
                  </a:lnTo>
                  <a:lnTo>
                    <a:pt x="80" y="3619"/>
                  </a:lnTo>
                  <a:lnTo>
                    <a:pt x="40" y="4056"/>
                  </a:lnTo>
                  <a:lnTo>
                    <a:pt x="0" y="4533"/>
                  </a:lnTo>
                  <a:lnTo>
                    <a:pt x="40" y="5011"/>
                  </a:lnTo>
                  <a:lnTo>
                    <a:pt x="80" y="5448"/>
                  </a:lnTo>
                  <a:lnTo>
                    <a:pt x="199" y="5885"/>
                  </a:lnTo>
                  <a:lnTo>
                    <a:pt x="358" y="6283"/>
                  </a:lnTo>
                  <a:lnTo>
                    <a:pt x="557" y="6680"/>
                  </a:lnTo>
                  <a:lnTo>
                    <a:pt x="755" y="7078"/>
                  </a:lnTo>
                  <a:lnTo>
                    <a:pt x="1034" y="7436"/>
                  </a:lnTo>
                  <a:lnTo>
                    <a:pt x="1312" y="7754"/>
                  </a:lnTo>
                  <a:lnTo>
                    <a:pt x="1630" y="8032"/>
                  </a:lnTo>
                  <a:lnTo>
                    <a:pt x="1988" y="8311"/>
                  </a:lnTo>
                  <a:lnTo>
                    <a:pt x="2386" y="8509"/>
                  </a:lnTo>
                  <a:lnTo>
                    <a:pt x="2783" y="8708"/>
                  </a:lnTo>
                  <a:lnTo>
                    <a:pt x="3181" y="8867"/>
                  </a:lnTo>
                  <a:lnTo>
                    <a:pt x="3618" y="8986"/>
                  </a:lnTo>
                  <a:lnTo>
                    <a:pt x="4055" y="9026"/>
                  </a:lnTo>
                  <a:lnTo>
                    <a:pt x="4533" y="9066"/>
                  </a:lnTo>
                  <a:lnTo>
                    <a:pt x="5010" y="9026"/>
                  </a:lnTo>
                  <a:lnTo>
                    <a:pt x="5447" y="8986"/>
                  </a:lnTo>
                  <a:lnTo>
                    <a:pt x="5884" y="8867"/>
                  </a:lnTo>
                  <a:lnTo>
                    <a:pt x="6282" y="8708"/>
                  </a:lnTo>
                  <a:lnTo>
                    <a:pt x="6680" y="8509"/>
                  </a:lnTo>
                  <a:lnTo>
                    <a:pt x="7077" y="8311"/>
                  </a:lnTo>
                  <a:lnTo>
                    <a:pt x="7435" y="8032"/>
                  </a:lnTo>
                  <a:lnTo>
                    <a:pt x="7753" y="7754"/>
                  </a:lnTo>
                  <a:lnTo>
                    <a:pt x="8031" y="7436"/>
                  </a:lnTo>
                  <a:lnTo>
                    <a:pt x="8310" y="7078"/>
                  </a:lnTo>
                  <a:lnTo>
                    <a:pt x="8508" y="6680"/>
                  </a:lnTo>
                  <a:lnTo>
                    <a:pt x="8707" y="6283"/>
                  </a:lnTo>
                  <a:lnTo>
                    <a:pt x="8866" y="5885"/>
                  </a:lnTo>
                  <a:lnTo>
                    <a:pt x="8986" y="5448"/>
                  </a:lnTo>
                  <a:lnTo>
                    <a:pt x="9025" y="5011"/>
                  </a:lnTo>
                  <a:lnTo>
                    <a:pt x="9065" y="4533"/>
                  </a:lnTo>
                  <a:lnTo>
                    <a:pt x="9025" y="4056"/>
                  </a:lnTo>
                  <a:lnTo>
                    <a:pt x="8986" y="3619"/>
                  </a:lnTo>
                  <a:lnTo>
                    <a:pt x="8866" y="3182"/>
                  </a:lnTo>
                  <a:lnTo>
                    <a:pt x="8707" y="2784"/>
                  </a:lnTo>
                  <a:lnTo>
                    <a:pt x="8508" y="2386"/>
                  </a:lnTo>
                  <a:lnTo>
                    <a:pt x="8310" y="1989"/>
                  </a:lnTo>
                  <a:lnTo>
                    <a:pt x="8031" y="1631"/>
                  </a:lnTo>
                  <a:lnTo>
                    <a:pt x="7753" y="1313"/>
                  </a:lnTo>
                  <a:lnTo>
                    <a:pt x="7435" y="1035"/>
                  </a:lnTo>
                  <a:lnTo>
                    <a:pt x="7077" y="756"/>
                  </a:lnTo>
                  <a:lnTo>
                    <a:pt x="6680" y="558"/>
                  </a:lnTo>
                  <a:lnTo>
                    <a:pt x="6282" y="359"/>
                  </a:lnTo>
                  <a:lnTo>
                    <a:pt x="5884" y="200"/>
                  </a:lnTo>
                  <a:lnTo>
                    <a:pt x="5447" y="80"/>
                  </a:lnTo>
                  <a:lnTo>
                    <a:pt x="5010" y="41"/>
                  </a:lnTo>
                  <a:lnTo>
                    <a:pt x="45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73">
              <a:extLst>
                <a:ext uri="{FF2B5EF4-FFF2-40B4-BE49-F238E27FC236}">
                  <a16:creationId xmlns:a16="http://schemas.microsoft.com/office/drawing/2014/main" id="{EE16D097-DC16-19D2-9C3A-F703E94AF8B2}"/>
                </a:ext>
              </a:extLst>
            </p:cNvPr>
            <p:cNvSpPr/>
            <p:nvPr/>
          </p:nvSpPr>
          <p:spPr>
            <a:xfrm>
              <a:off x="1729150" y="2316225"/>
              <a:ext cx="150745" cy="150745"/>
            </a:xfrm>
            <a:custGeom>
              <a:avLst/>
              <a:gdLst/>
              <a:ahLst/>
              <a:cxnLst/>
              <a:rect l="l" t="t" r="r" b="b"/>
              <a:pathLst>
                <a:path w="9066" h="9066" extrusionOk="0">
                  <a:moveTo>
                    <a:pt x="4890" y="955"/>
                  </a:moveTo>
                  <a:lnTo>
                    <a:pt x="5248" y="1035"/>
                  </a:lnTo>
                  <a:lnTo>
                    <a:pt x="5606" y="1114"/>
                  </a:lnTo>
                  <a:lnTo>
                    <a:pt x="5924" y="1233"/>
                  </a:lnTo>
                  <a:lnTo>
                    <a:pt x="6242" y="1392"/>
                  </a:lnTo>
                  <a:lnTo>
                    <a:pt x="6521" y="1552"/>
                  </a:lnTo>
                  <a:lnTo>
                    <a:pt x="6799" y="1790"/>
                  </a:lnTo>
                  <a:lnTo>
                    <a:pt x="7077" y="1989"/>
                  </a:lnTo>
                  <a:lnTo>
                    <a:pt x="7276" y="2267"/>
                  </a:lnTo>
                  <a:lnTo>
                    <a:pt x="7515" y="2546"/>
                  </a:lnTo>
                  <a:lnTo>
                    <a:pt x="7674" y="2824"/>
                  </a:lnTo>
                  <a:lnTo>
                    <a:pt x="7833" y="3142"/>
                  </a:lnTo>
                  <a:lnTo>
                    <a:pt x="7952" y="3460"/>
                  </a:lnTo>
                  <a:lnTo>
                    <a:pt x="8031" y="3818"/>
                  </a:lnTo>
                  <a:lnTo>
                    <a:pt x="8111" y="4176"/>
                  </a:lnTo>
                  <a:lnTo>
                    <a:pt x="8111" y="4533"/>
                  </a:lnTo>
                  <a:lnTo>
                    <a:pt x="8111" y="4891"/>
                  </a:lnTo>
                  <a:lnTo>
                    <a:pt x="8031" y="5249"/>
                  </a:lnTo>
                  <a:lnTo>
                    <a:pt x="7952" y="5607"/>
                  </a:lnTo>
                  <a:lnTo>
                    <a:pt x="7833" y="5925"/>
                  </a:lnTo>
                  <a:lnTo>
                    <a:pt x="7674" y="6243"/>
                  </a:lnTo>
                  <a:lnTo>
                    <a:pt x="7515" y="6521"/>
                  </a:lnTo>
                  <a:lnTo>
                    <a:pt x="7276" y="6800"/>
                  </a:lnTo>
                  <a:lnTo>
                    <a:pt x="7077" y="7078"/>
                  </a:lnTo>
                  <a:lnTo>
                    <a:pt x="6799" y="7277"/>
                  </a:lnTo>
                  <a:lnTo>
                    <a:pt x="6521" y="7515"/>
                  </a:lnTo>
                  <a:lnTo>
                    <a:pt x="6242" y="7674"/>
                  </a:lnTo>
                  <a:lnTo>
                    <a:pt x="5924" y="7833"/>
                  </a:lnTo>
                  <a:lnTo>
                    <a:pt x="5606" y="7953"/>
                  </a:lnTo>
                  <a:lnTo>
                    <a:pt x="5248" y="8032"/>
                  </a:lnTo>
                  <a:lnTo>
                    <a:pt x="4890" y="8112"/>
                  </a:lnTo>
                  <a:lnTo>
                    <a:pt x="4175" y="8112"/>
                  </a:lnTo>
                  <a:lnTo>
                    <a:pt x="3817" y="8032"/>
                  </a:lnTo>
                  <a:lnTo>
                    <a:pt x="3459" y="7953"/>
                  </a:lnTo>
                  <a:lnTo>
                    <a:pt x="3141" y="7833"/>
                  </a:lnTo>
                  <a:lnTo>
                    <a:pt x="2823" y="7674"/>
                  </a:lnTo>
                  <a:lnTo>
                    <a:pt x="2545" y="7515"/>
                  </a:lnTo>
                  <a:lnTo>
                    <a:pt x="2266" y="7277"/>
                  </a:lnTo>
                  <a:lnTo>
                    <a:pt x="1988" y="7078"/>
                  </a:lnTo>
                  <a:lnTo>
                    <a:pt x="1789" y="6800"/>
                  </a:lnTo>
                  <a:lnTo>
                    <a:pt x="1551" y="6521"/>
                  </a:lnTo>
                  <a:lnTo>
                    <a:pt x="1392" y="6243"/>
                  </a:lnTo>
                  <a:lnTo>
                    <a:pt x="1233" y="5925"/>
                  </a:lnTo>
                  <a:lnTo>
                    <a:pt x="1113" y="5607"/>
                  </a:lnTo>
                  <a:lnTo>
                    <a:pt x="1034" y="5249"/>
                  </a:lnTo>
                  <a:lnTo>
                    <a:pt x="954" y="4891"/>
                  </a:lnTo>
                  <a:lnTo>
                    <a:pt x="954" y="4533"/>
                  </a:lnTo>
                  <a:lnTo>
                    <a:pt x="954" y="4176"/>
                  </a:lnTo>
                  <a:lnTo>
                    <a:pt x="1034" y="3818"/>
                  </a:lnTo>
                  <a:lnTo>
                    <a:pt x="1113" y="3460"/>
                  </a:lnTo>
                  <a:lnTo>
                    <a:pt x="1233" y="3142"/>
                  </a:lnTo>
                  <a:lnTo>
                    <a:pt x="1392" y="2824"/>
                  </a:lnTo>
                  <a:lnTo>
                    <a:pt x="1551" y="2546"/>
                  </a:lnTo>
                  <a:lnTo>
                    <a:pt x="1789" y="2267"/>
                  </a:lnTo>
                  <a:lnTo>
                    <a:pt x="1988" y="1989"/>
                  </a:lnTo>
                  <a:lnTo>
                    <a:pt x="2266" y="1790"/>
                  </a:lnTo>
                  <a:lnTo>
                    <a:pt x="2545" y="1552"/>
                  </a:lnTo>
                  <a:lnTo>
                    <a:pt x="2823" y="1392"/>
                  </a:lnTo>
                  <a:lnTo>
                    <a:pt x="3141" y="1233"/>
                  </a:lnTo>
                  <a:lnTo>
                    <a:pt x="3459" y="1114"/>
                  </a:lnTo>
                  <a:lnTo>
                    <a:pt x="3817" y="1035"/>
                  </a:lnTo>
                  <a:lnTo>
                    <a:pt x="4175" y="955"/>
                  </a:lnTo>
                  <a:close/>
                  <a:moveTo>
                    <a:pt x="4533" y="1"/>
                  </a:moveTo>
                  <a:lnTo>
                    <a:pt x="4055" y="41"/>
                  </a:lnTo>
                  <a:lnTo>
                    <a:pt x="3618" y="80"/>
                  </a:lnTo>
                  <a:lnTo>
                    <a:pt x="3181" y="200"/>
                  </a:lnTo>
                  <a:lnTo>
                    <a:pt x="2783" y="359"/>
                  </a:lnTo>
                  <a:lnTo>
                    <a:pt x="2386" y="558"/>
                  </a:lnTo>
                  <a:lnTo>
                    <a:pt x="1988" y="756"/>
                  </a:lnTo>
                  <a:lnTo>
                    <a:pt x="1630" y="1035"/>
                  </a:lnTo>
                  <a:lnTo>
                    <a:pt x="1312" y="1313"/>
                  </a:lnTo>
                  <a:lnTo>
                    <a:pt x="1034" y="1631"/>
                  </a:lnTo>
                  <a:lnTo>
                    <a:pt x="755" y="1989"/>
                  </a:lnTo>
                  <a:lnTo>
                    <a:pt x="557" y="2386"/>
                  </a:lnTo>
                  <a:lnTo>
                    <a:pt x="358" y="2784"/>
                  </a:lnTo>
                  <a:lnTo>
                    <a:pt x="199" y="3182"/>
                  </a:lnTo>
                  <a:lnTo>
                    <a:pt x="80" y="3619"/>
                  </a:lnTo>
                  <a:lnTo>
                    <a:pt x="40" y="4056"/>
                  </a:lnTo>
                  <a:lnTo>
                    <a:pt x="0" y="4533"/>
                  </a:lnTo>
                  <a:lnTo>
                    <a:pt x="40" y="5011"/>
                  </a:lnTo>
                  <a:lnTo>
                    <a:pt x="80" y="5448"/>
                  </a:lnTo>
                  <a:lnTo>
                    <a:pt x="199" y="5885"/>
                  </a:lnTo>
                  <a:lnTo>
                    <a:pt x="358" y="6283"/>
                  </a:lnTo>
                  <a:lnTo>
                    <a:pt x="557" y="6680"/>
                  </a:lnTo>
                  <a:lnTo>
                    <a:pt x="755" y="7078"/>
                  </a:lnTo>
                  <a:lnTo>
                    <a:pt x="1034" y="7436"/>
                  </a:lnTo>
                  <a:lnTo>
                    <a:pt x="1312" y="7754"/>
                  </a:lnTo>
                  <a:lnTo>
                    <a:pt x="1630" y="8032"/>
                  </a:lnTo>
                  <a:lnTo>
                    <a:pt x="1988" y="8311"/>
                  </a:lnTo>
                  <a:lnTo>
                    <a:pt x="2386" y="8509"/>
                  </a:lnTo>
                  <a:lnTo>
                    <a:pt x="2783" y="8708"/>
                  </a:lnTo>
                  <a:lnTo>
                    <a:pt x="3181" y="8867"/>
                  </a:lnTo>
                  <a:lnTo>
                    <a:pt x="3618" y="8986"/>
                  </a:lnTo>
                  <a:lnTo>
                    <a:pt x="4055" y="9026"/>
                  </a:lnTo>
                  <a:lnTo>
                    <a:pt x="4533" y="9066"/>
                  </a:lnTo>
                  <a:lnTo>
                    <a:pt x="5010" y="9026"/>
                  </a:lnTo>
                  <a:lnTo>
                    <a:pt x="5447" y="8986"/>
                  </a:lnTo>
                  <a:lnTo>
                    <a:pt x="5884" y="8867"/>
                  </a:lnTo>
                  <a:lnTo>
                    <a:pt x="6282" y="8708"/>
                  </a:lnTo>
                  <a:lnTo>
                    <a:pt x="6680" y="8509"/>
                  </a:lnTo>
                  <a:lnTo>
                    <a:pt x="7077" y="8311"/>
                  </a:lnTo>
                  <a:lnTo>
                    <a:pt x="7435" y="8032"/>
                  </a:lnTo>
                  <a:lnTo>
                    <a:pt x="7753" y="7754"/>
                  </a:lnTo>
                  <a:lnTo>
                    <a:pt x="8031" y="7436"/>
                  </a:lnTo>
                  <a:lnTo>
                    <a:pt x="8310" y="7078"/>
                  </a:lnTo>
                  <a:lnTo>
                    <a:pt x="8508" y="6680"/>
                  </a:lnTo>
                  <a:lnTo>
                    <a:pt x="8707" y="6283"/>
                  </a:lnTo>
                  <a:lnTo>
                    <a:pt x="8866" y="5885"/>
                  </a:lnTo>
                  <a:lnTo>
                    <a:pt x="8986" y="5448"/>
                  </a:lnTo>
                  <a:lnTo>
                    <a:pt x="9025" y="5011"/>
                  </a:lnTo>
                  <a:lnTo>
                    <a:pt x="9065" y="4533"/>
                  </a:lnTo>
                  <a:lnTo>
                    <a:pt x="9025" y="4056"/>
                  </a:lnTo>
                  <a:lnTo>
                    <a:pt x="8986" y="3619"/>
                  </a:lnTo>
                  <a:lnTo>
                    <a:pt x="8866" y="3182"/>
                  </a:lnTo>
                  <a:lnTo>
                    <a:pt x="8707" y="2784"/>
                  </a:lnTo>
                  <a:lnTo>
                    <a:pt x="8508" y="2386"/>
                  </a:lnTo>
                  <a:lnTo>
                    <a:pt x="8310" y="1989"/>
                  </a:lnTo>
                  <a:lnTo>
                    <a:pt x="8031" y="1631"/>
                  </a:lnTo>
                  <a:lnTo>
                    <a:pt x="7753" y="1313"/>
                  </a:lnTo>
                  <a:lnTo>
                    <a:pt x="7435" y="1035"/>
                  </a:lnTo>
                  <a:lnTo>
                    <a:pt x="7077" y="756"/>
                  </a:lnTo>
                  <a:lnTo>
                    <a:pt x="6680" y="558"/>
                  </a:lnTo>
                  <a:lnTo>
                    <a:pt x="6282" y="359"/>
                  </a:lnTo>
                  <a:lnTo>
                    <a:pt x="5884" y="200"/>
                  </a:lnTo>
                  <a:lnTo>
                    <a:pt x="5447" y="80"/>
                  </a:lnTo>
                  <a:lnTo>
                    <a:pt x="5010" y="41"/>
                  </a:lnTo>
                  <a:lnTo>
                    <a:pt x="45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77" name="Google Shape;1277;p73">
            <a:extLst>
              <a:ext uri="{FF2B5EF4-FFF2-40B4-BE49-F238E27FC236}">
                <a16:creationId xmlns:a16="http://schemas.microsoft.com/office/drawing/2014/main" id="{FBF279DB-D6F3-50D6-1899-48F618E4AE73}"/>
              </a:ext>
            </a:extLst>
          </p:cNvPr>
          <p:cNvGrpSpPr/>
          <p:nvPr/>
        </p:nvGrpSpPr>
        <p:grpSpPr>
          <a:xfrm>
            <a:off x="6035300" y="3259226"/>
            <a:ext cx="559768" cy="626815"/>
            <a:chOff x="1502500" y="1790575"/>
            <a:chExt cx="604045" cy="676395"/>
          </a:xfrm>
        </p:grpSpPr>
        <p:sp>
          <p:nvSpPr>
            <p:cNvPr id="1278" name="Google Shape;1278;p73">
              <a:extLst>
                <a:ext uri="{FF2B5EF4-FFF2-40B4-BE49-F238E27FC236}">
                  <a16:creationId xmlns:a16="http://schemas.microsoft.com/office/drawing/2014/main" id="{60E3E035-8825-5B96-5C1B-D89CBBED6606}"/>
                </a:ext>
              </a:extLst>
            </p:cNvPr>
            <p:cNvSpPr/>
            <p:nvPr/>
          </p:nvSpPr>
          <p:spPr>
            <a:xfrm>
              <a:off x="1955800" y="1790575"/>
              <a:ext cx="150745" cy="150745"/>
            </a:xfrm>
            <a:custGeom>
              <a:avLst/>
              <a:gdLst/>
              <a:ahLst/>
              <a:cxnLst/>
              <a:rect l="l" t="t" r="r" b="b"/>
              <a:pathLst>
                <a:path w="9066" h="9066" extrusionOk="0">
                  <a:moveTo>
                    <a:pt x="4890" y="955"/>
                  </a:moveTo>
                  <a:lnTo>
                    <a:pt x="5248" y="1035"/>
                  </a:lnTo>
                  <a:lnTo>
                    <a:pt x="5606" y="1114"/>
                  </a:lnTo>
                  <a:lnTo>
                    <a:pt x="5924" y="1233"/>
                  </a:lnTo>
                  <a:lnTo>
                    <a:pt x="6242" y="1392"/>
                  </a:lnTo>
                  <a:lnTo>
                    <a:pt x="6521" y="1552"/>
                  </a:lnTo>
                  <a:lnTo>
                    <a:pt x="6799" y="1790"/>
                  </a:lnTo>
                  <a:lnTo>
                    <a:pt x="7077" y="1989"/>
                  </a:lnTo>
                  <a:lnTo>
                    <a:pt x="7276" y="2267"/>
                  </a:lnTo>
                  <a:lnTo>
                    <a:pt x="7515" y="2546"/>
                  </a:lnTo>
                  <a:lnTo>
                    <a:pt x="7674" y="2824"/>
                  </a:lnTo>
                  <a:lnTo>
                    <a:pt x="7833" y="3142"/>
                  </a:lnTo>
                  <a:lnTo>
                    <a:pt x="7952" y="3460"/>
                  </a:lnTo>
                  <a:lnTo>
                    <a:pt x="8031" y="3818"/>
                  </a:lnTo>
                  <a:lnTo>
                    <a:pt x="8111" y="4176"/>
                  </a:lnTo>
                  <a:lnTo>
                    <a:pt x="8111" y="4533"/>
                  </a:lnTo>
                  <a:lnTo>
                    <a:pt x="8111" y="4891"/>
                  </a:lnTo>
                  <a:lnTo>
                    <a:pt x="8031" y="5249"/>
                  </a:lnTo>
                  <a:lnTo>
                    <a:pt x="7952" y="5607"/>
                  </a:lnTo>
                  <a:lnTo>
                    <a:pt x="7833" y="5925"/>
                  </a:lnTo>
                  <a:lnTo>
                    <a:pt x="7674" y="6243"/>
                  </a:lnTo>
                  <a:lnTo>
                    <a:pt x="7515" y="6521"/>
                  </a:lnTo>
                  <a:lnTo>
                    <a:pt x="7276" y="6800"/>
                  </a:lnTo>
                  <a:lnTo>
                    <a:pt x="7077" y="7078"/>
                  </a:lnTo>
                  <a:lnTo>
                    <a:pt x="6799" y="7277"/>
                  </a:lnTo>
                  <a:lnTo>
                    <a:pt x="6521" y="7515"/>
                  </a:lnTo>
                  <a:lnTo>
                    <a:pt x="6242" y="7674"/>
                  </a:lnTo>
                  <a:lnTo>
                    <a:pt x="5924" y="7833"/>
                  </a:lnTo>
                  <a:lnTo>
                    <a:pt x="5606" y="7953"/>
                  </a:lnTo>
                  <a:lnTo>
                    <a:pt x="5248" y="8032"/>
                  </a:lnTo>
                  <a:lnTo>
                    <a:pt x="4890" y="8112"/>
                  </a:lnTo>
                  <a:lnTo>
                    <a:pt x="4175" y="8112"/>
                  </a:lnTo>
                  <a:lnTo>
                    <a:pt x="3817" y="8032"/>
                  </a:lnTo>
                  <a:lnTo>
                    <a:pt x="3459" y="7953"/>
                  </a:lnTo>
                  <a:lnTo>
                    <a:pt x="3141" y="7833"/>
                  </a:lnTo>
                  <a:lnTo>
                    <a:pt x="2823" y="7674"/>
                  </a:lnTo>
                  <a:lnTo>
                    <a:pt x="2545" y="7515"/>
                  </a:lnTo>
                  <a:lnTo>
                    <a:pt x="2266" y="7277"/>
                  </a:lnTo>
                  <a:lnTo>
                    <a:pt x="1988" y="7078"/>
                  </a:lnTo>
                  <a:lnTo>
                    <a:pt x="1789" y="6800"/>
                  </a:lnTo>
                  <a:lnTo>
                    <a:pt x="1551" y="6521"/>
                  </a:lnTo>
                  <a:lnTo>
                    <a:pt x="1392" y="6243"/>
                  </a:lnTo>
                  <a:lnTo>
                    <a:pt x="1233" y="5925"/>
                  </a:lnTo>
                  <a:lnTo>
                    <a:pt x="1113" y="5607"/>
                  </a:lnTo>
                  <a:lnTo>
                    <a:pt x="1034" y="5249"/>
                  </a:lnTo>
                  <a:lnTo>
                    <a:pt x="954" y="4891"/>
                  </a:lnTo>
                  <a:lnTo>
                    <a:pt x="954" y="4533"/>
                  </a:lnTo>
                  <a:lnTo>
                    <a:pt x="954" y="4176"/>
                  </a:lnTo>
                  <a:lnTo>
                    <a:pt x="1034" y="3818"/>
                  </a:lnTo>
                  <a:lnTo>
                    <a:pt x="1113" y="3460"/>
                  </a:lnTo>
                  <a:lnTo>
                    <a:pt x="1233" y="3142"/>
                  </a:lnTo>
                  <a:lnTo>
                    <a:pt x="1392" y="2824"/>
                  </a:lnTo>
                  <a:lnTo>
                    <a:pt x="1551" y="2546"/>
                  </a:lnTo>
                  <a:lnTo>
                    <a:pt x="1789" y="2267"/>
                  </a:lnTo>
                  <a:lnTo>
                    <a:pt x="1988" y="1989"/>
                  </a:lnTo>
                  <a:lnTo>
                    <a:pt x="2266" y="1790"/>
                  </a:lnTo>
                  <a:lnTo>
                    <a:pt x="2545" y="1552"/>
                  </a:lnTo>
                  <a:lnTo>
                    <a:pt x="2823" y="1392"/>
                  </a:lnTo>
                  <a:lnTo>
                    <a:pt x="3141" y="1233"/>
                  </a:lnTo>
                  <a:lnTo>
                    <a:pt x="3459" y="1114"/>
                  </a:lnTo>
                  <a:lnTo>
                    <a:pt x="3817" y="1035"/>
                  </a:lnTo>
                  <a:lnTo>
                    <a:pt x="4175" y="955"/>
                  </a:lnTo>
                  <a:close/>
                  <a:moveTo>
                    <a:pt x="4533" y="1"/>
                  </a:moveTo>
                  <a:lnTo>
                    <a:pt x="4055" y="41"/>
                  </a:lnTo>
                  <a:lnTo>
                    <a:pt x="3618" y="80"/>
                  </a:lnTo>
                  <a:lnTo>
                    <a:pt x="3181" y="200"/>
                  </a:lnTo>
                  <a:lnTo>
                    <a:pt x="2783" y="359"/>
                  </a:lnTo>
                  <a:lnTo>
                    <a:pt x="2386" y="558"/>
                  </a:lnTo>
                  <a:lnTo>
                    <a:pt x="1988" y="756"/>
                  </a:lnTo>
                  <a:lnTo>
                    <a:pt x="1630" y="1035"/>
                  </a:lnTo>
                  <a:lnTo>
                    <a:pt x="1312" y="1313"/>
                  </a:lnTo>
                  <a:lnTo>
                    <a:pt x="1034" y="1631"/>
                  </a:lnTo>
                  <a:lnTo>
                    <a:pt x="755" y="1989"/>
                  </a:lnTo>
                  <a:lnTo>
                    <a:pt x="557" y="2386"/>
                  </a:lnTo>
                  <a:lnTo>
                    <a:pt x="358" y="2784"/>
                  </a:lnTo>
                  <a:lnTo>
                    <a:pt x="199" y="3182"/>
                  </a:lnTo>
                  <a:lnTo>
                    <a:pt x="80" y="3619"/>
                  </a:lnTo>
                  <a:lnTo>
                    <a:pt x="40" y="4056"/>
                  </a:lnTo>
                  <a:lnTo>
                    <a:pt x="0" y="4533"/>
                  </a:lnTo>
                  <a:lnTo>
                    <a:pt x="40" y="5011"/>
                  </a:lnTo>
                  <a:lnTo>
                    <a:pt x="80" y="5448"/>
                  </a:lnTo>
                  <a:lnTo>
                    <a:pt x="199" y="5885"/>
                  </a:lnTo>
                  <a:lnTo>
                    <a:pt x="358" y="6283"/>
                  </a:lnTo>
                  <a:lnTo>
                    <a:pt x="557" y="6680"/>
                  </a:lnTo>
                  <a:lnTo>
                    <a:pt x="755" y="7078"/>
                  </a:lnTo>
                  <a:lnTo>
                    <a:pt x="1034" y="7436"/>
                  </a:lnTo>
                  <a:lnTo>
                    <a:pt x="1312" y="7754"/>
                  </a:lnTo>
                  <a:lnTo>
                    <a:pt x="1630" y="8032"/>
                  </a:lnTo>
                  <a:lnTo>
                    <a:pt x="1988" y="8311"/>
                  </a:lnTo>
                  <a:lnTo>
                    <a:pt x="2386" y="8509"/>
                  </a:lnTo>
                  <a:lnTo>
                    <a:pt x="2783" y="8708"/>
                  </a:lnTo>
                  <a:lnTo>
                    <a:pt x="3181" y="8867"/>
                  </a:lnTo>
                  <a:lnTo>
                    <a:pt x="3618" y="8986"/>
                  </a:lnTo>
                  <a:lnTo>
                    <a:pt x="4055" y="9026"/>
                  </a:lnTo>
                  <a:lnTo>
                    <a:pt x="4533" y="9066"/>
                  </a:lnTo>
                  <a:lnTo>
                    <a:pt x="5010" y="9026"/>
                  </a:lnTo>
                  <a:lnTo>
                    <a:pt x="5447" y="8986"/>
                  </a:lnTo>
                  <a:lnTo>
                    <a:pt x="5884" y="8867"/>
                  </a:lnTo>
                  <a:lnTo>
                    <a:pt x="6282" y="8708"/>
                  </a:lnTo>
                  <a:lnTo>
                    <a:pt x="6680" y="8509"/>
                  </a:lnTo>
                  <a:lnTo>
                    <a:pt x="7077" y="8311"/>
                  </a:lnTo>
                  <a:lnTo>
                    <a:pt x="7435" y="8032"/>
                  </a:lnTo>
                  <a:lnTo>
                    <a:pt x="7753" y="7754"/>
                  </a:lnTo>
                  <a:lnTo>
                    <a:pt x="8031" y="7436"/>
                  </a:lnTo>
                  <a:lnTo>
                    <a:pt x="8310" y="7078"/>
                  </a:lnTo>
                  <a:lnTo>
                    <a:pt x="8508" y="6680"/>
                  </a:lnTo>
                  <a:lnTo>
                    <a:pt x="8707" y="6283"/>
                  </a:lnTo>
                  <a:lnTo>
                    <a:pt x="8866" y="5885"/>
                  </a:lnTo>
                  <a:lnTo>
                    <a:pt x="8986" y="5448"/>
                  </a:lnTo>
                  <a:lnTo>
                    <a:pt x="9025" y="5011"/>
                  </a:lnTo>
                  <a:lnTo>
                    <a:pt x="9065" y="4533"/>
                  </a:lnTo>
                  <a:lnTo>
                    <a:pt x="9025" y="4056"/>
                  </a:lnTo>
                  <a:lnTo>
                    <a:pt x="8986" y="3619"/>
                  </a:lnTo>
                  <a:lnTo>
                    <a:pt x="8866" y="3182"/>
                  </a:lnTo>
                  <a:lnTo>
                    <a:pt x="8707" y="2784"/>
                  </a:lnTo>
                  <a:lnTo>
                    <a:pt x="8508" y="2386"/>
                  </a:lnTo>
                  <a:lnTo>
                    <a:pt x="8310" y="1989"/>
                  </a:lnTo>
                  <a:lnTo>
                    <a:pt x="8031" y="1631"/>
                  </a:lnTo>
                  <a:lnTo>
                    <a:pt x="7753" y="1313"/>
                  </a:lnTo>
                  <a:lnTo>
                    <a:pt x="7435" y="1035"/>
                  </a:lnTo>
                  <a:lnTo>
                    <a:pt x="7077" y="756"/>
                  </a:lnTo>
                  <a:lnTo>
                    <a:pt x="6680" y="558"/>
                  </a:lnTo>
                  <a:lnTo>
                    <a:pt x="6282" y="359"/>
                  </a:lnTo>
                  <a:lnTo>
                    <a:pt x="5884" y="200"/>
                  </a:lnTo>
                  <a:lnTo>
                    <a:pt x="5447" y="80"/>
                  </a:lnTo>
                  <a:lnTo>
                    <a:pt x="5010" y="41"/>
                  </a:lnTo>
                  <a:lnTo>
                    <a:pt x="45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73">
              <a:extLst>
                <a:ext uri="{FF2B5EF4-FFF2-40B4-BE49-F238E27FC236}">
                  <a16:creationId xmlns:a16="http://schemas.microsoft.com/office/drawing/2014/main" id="{BBBFDB08-9B5D-D66C-FDD0-638D8C7AFA44}"/>
                </a:ext>
              </a:extLst>
            </p:cNvPr>
            <p:cNvSpPr/>
            <p:nvPr/>
          </p:nvSpPr>
          <p:spPr>
            <a:xfrm>
              <a:off x="1502500" y="1880650"/>
              <a:ext cx="226650" cy="226650"/>
            </a:xfrm>
            <a:custGeom>
              <a:avLst/>
              <a:gdLst/>
              <a:ahLst/>
              <a:cxnLst/>
              <a:rect l="l" t="t" r="r" b="b"/>
              <a:pathLst>
                <a:path w="9066" h="9066" extrusionOk="0">
                  <a:moveTo>
                    <a:pt x="4890" y="955"/>
                  </a:moveTo>
                  <a:lnTo>
                    <a:pt x="5248" y="1035"/>
                  </a:lnTo>
                  <a:lnTo>
                    <a:pt x="5606" y="1114"/>
                  </a:lnTo>
                  <a:lnTo>
                    <a:pt x="5924" y="1233"/>
                  </a:lnTo>
                  <a:lnTo>
                    <a:pt x="6242" y="1392"/>
                  </a:lnTo>
                  <a:lnTo>
                    <a:pt x="6521" y="1552"/>
                  </a:lnTo>
                  <a:lnTo>
                    <a:pt x="6799" y="1790"/>
                  </a:lnTo>
                  <a:lnTo>
                    <a:pt x="7077" y="1989"/>
                  </a:lnTo>
                  <a:lnTo>
                    <a:pt x="7276" y="2267"/>
                  </a:lnTo>
                  <a:lnTo>
                    <a:pt x="7515" y="2546"/>
                  </a:lnTo>
                  <a:lnTo>
                    <a:pt x="7674" y="2824"/>
                  </a:lnTo>
                  <a:lnTo>
                    <a:pt x="7833" y="3142"/>
                  </a:lnTo>
                  <a:lnTo>
                    <a:pt x="7952" y="3460"/>
                  </a:lnTo>
                  <a:lnTo>
                    <a:pt x="8031" y="3818"/>
                  </a:lnTo>
                  <a:lnTo>
                    <a:pt x="8111" y="4176"/>
                  </a:lnTo>
                  <a:lnTo>
                    <a:pt x="8111" y="4533"/>
                  </a:lnTo>
                  <a:lnTo>
                    <a:pt x="8111" y="4891"/>
                  </a:lnTo>
                  <a:lnTo>
                    <a:pt x="8031" y="5249"/>
                  </a:lnTo>
                  <a:lnTo>
                    <a:pt x="7952" y="5607"/>
                  </a:lnTo>
                  <a:lnTo>
                    <a:pt x="7833" y="5925"/>
                  </a:lnTo>
                  <a:lnTo>
                    <a:pt x="7674" y="6243"/>
                  </a:lnTo>
                  <a:lnTo>
                    <a:pt x="7515" y="6521"/>
                  </a:lnTo>
                  <a:lnTo>
                    <a:pt x="7276" y="6800"/>
                  </a:lnTo>
                  <a:lnTo>
                    <a:pt x="7077" y="7078"/>
                  </a:lnTo>
                  <a:lnTo>
                    <a:pt x="6799" y="7277"/>
                  </a:lnTo>
                  <a:lnTo>
                    <a:pt x="6521" y="7515"/>
                  </a:lnTo>
                  <a:lnTo>
                    <a:pt x="6242" y="7674"/>
                  </a:lnTo>
                  <a:lnTo>
                    <a:pt x="5924" y="7833"/>
                  </a:lnTo>
                  <a:lnTo>
                    <a:pt x="5606" y="7953"/>
                  </a:lnTo>
                  <a:lnTo>
                    <a:pt x="5248" y="8032"/>
                  </a:lnTo>
                  <a:lnTo>
                    <a:pt x="4890" y="8112"/>
                  </a:lnTo>
                  <a:lnTo>
                    <a:pt x="4175" y="8112"/>
                  </a:lnTo>
                  <a:lnTo>
                    <a:pt x="3817" y="8032"/>
                  </a:lnTo>
                  <a:lnTo>
                    <a:pt x="3459" y="7953"/>
                  </a:lnTo>
                  <a:lnTo>
                    <a:pt x="3141" y="7833"/>
                  </a:lnTo>
                  <a:lnTo>
                    <a:pt x="2823" y="7674"/>
                  </a:lnTo>
                  <a:lnTo>
                    <a:pt x="2545" y="7515"/>
                  </a:lnTo>
                  <a:lnTo>
                    <a:pt x="2266" y="7277"/>
                  </a:lnTo>
                  <a:lnTo>
                    <a:pt x="1988" y="7078"/>
                  </a:lnTo>
                  <a:lnTo>
                    <a:pt x="1789" y="6800"/>
                  </a:lnTo>
                  <a:lnTo>
                    <a:pt x="1551" y="6521"/>
                  </a:lnTo>
                  <a:lnTo>
                    <a:pt x="1392" y="6243"/>
                  </a:lnTo>
                  <a:lnTo>
                    <a:pt x="1233" y="5925"/>
                  </a:lnTo>
                  <a:lnTo>
                    <a:pt x="1113" y="5607"/>
                  </a:lnTo>
                  <a:lnTo>
                    <a:pt x="1034" y="5249"/>
                  </a:lnTo>
                  <a:lnTo>
                    <a:pt x="954" y="4891"/>
                  </a:lnTo>
                  <a:lnTo>
                    <a:pt x="954" y="4533"/>
                  </a:lnTo>
                  <a:lnTo>
                    <a:pt x="954" y="4176"/>
                  </a:lnTo>
                  <a:lnTo>
                    <a:pt x="1034" y="3818"/>
                  </a:lnTo>
                  <a:lnTo>
                    <a:pt x="1113" y="3460"/>
                  </a:lnTo>
                  <a:lnTo>
                    <a:pt x="1233" y="3142"/>
                  </a:lnTo>
                  <a:lnTo>
                    <a:pt x="1392" y="2824"/>
                  </a:lnTo>
                  <a:lnTo>
                    <a:pt x="1551" y="2546"/>
                  </a:lnTo>
                  <a:lnTo>
                    <a:pt x="1789" y="2267"/>
                  </a:lnTo>
                  <a:lnTo>
                    <a:pt x="1988" y="1989"/>
                  </a:lnTo>
                  <a:lnTo>
                    <a:pt x="2266" y="1790"/>
                  </a:lnTo>
                  <a:lnTo>
                    <a:pt x="2545" y="1552"/>
                  </a:lnTo>
                  <a:lnTo>
                    <a:pt x="2823" y="1392"/>
                  </a:lnTo>
                  <a:lnTo>
                    <a:pt x="3141" y="1233"/>
                  </a:lnTo>
                  <a:lnTo>
                    <a:pt x="3459" y="1114"/>
                  </a:lnTo>
                  <a:lnTo>
                    <a:pt x="3817" y="1035"/>
                  </a:lnTo>
                  <a:lnTo>
                    <a:pt x="4175" y="955"/>
                  </a:lnTo>
                  <a:close/>
                  <a:moveTo>
                    <a:pt x="4533" y="1"/>
                  </a:moveTo>
                  <a:lnTo>
                    <a:pt x="4055" y="41"/>
                  </a:lnTo>
                  <a:lnTo>
                    <a:pt x="3618" y="80"/>
                  </a:lnTo>
                  <a:lnTo>
                    <a:pt x="3181" y="200"/>
                  </a:lnTo>
                  <a:lnTo>
                    <a:pt x="2783" y="359"/>
                  </a:lnTo>
                  <a:lnTo>
                    <a:pt x="2386" y="558"/>
                  </a:lnTo>
                  <a:lnTo>
                    <a:pt x="1988" y="756"/>
                  </a:lnTo>
                  <a:lnTo>
                    <a:pt x="1630" y="1035"/>
                  </a:lnTo>
                  <a:lnTo>
                    <a:pt x="1312" y="1313"/>
                  </a:lnTo>
                  <a:lnTo>
                    <a:pt x="1034" y="1631"/>
                  </a:lnTo>
                  <a:lnTo>
                    <a:pt x="755" y="1989"/>
                  </a:lnTo>
                  <a:lnTo>
                    <a:pt x="557" y="2386"/>
                  </a:lnTo>
                  <a:lnTo>
                    <a:pt x="358" y="2784"/>
                  </a:lnTo>
                  <a:lnTo>
                    <a:pt x="199" y="3182"/>
                  </a:lnTo>
                  <a:lnTo>
                    <a:pt x="80" y="3619"/>
                  </a:lnTo>
                  <a:lnTo>
                    <a:pt x="40" y="4056"/>
                  </a:lnTo>
                  <a:lnTo>
                    <a:pt x="0" y="4533"/>
                  </a:lnTo>
                  <a:lnTo>
                    <a:pt x="40" y="5011"/>
                  </a:lnTo>
                  <a:lnTo>
                    <a:pt x="80" y="5448"/>
                  </a:lnTo>
                  <a:lnTo>
                    <a:pt x="199" y="5885"/>
                  </a:lnTo>
                  <a:lnTo>
                    <a:pt x="358" y="6283"/>
                  </a:lnTo>
                  <a:lnTo>
                    <a:pt x="557" y="6680"/>
                  </a:lnTo>
                  <a:lnTo>
                    <a:pt x="755" y="7078"/>
                  </a:lnTo>
                  <a:lnTo>
                    <a:pt x="1034" y="7436"/>
                  </a:lnTo>
                  <a:lnTo>
                    <a:pt x="1312" y="7754"/>
                  </a:lnTo>
                  <a:lnTo>
                    <a:pt x="1630" y="8032"/>
                  </a:lnTo>
                  <a:lnTo>
                    <a:pt x="1988" y="8311"/>
                  </a:lnTo>
                  <a:lnTo>
                    <a:pt x="2386" y="8509"/>
                  </a:lnTo>
                  <a:lnTo>
                    <a:pt x="2783" y="8708"/>
                  </a:lnTo>
                  <a:lnTo>
                    <a:pt x="3181" y="8867"/>
                  </a:lnTo>
                  <a:lnTo>
                    <a:pt x="3618" y="8986"/>
                  </a:lnTo>
                  <a:lnTo>
                    <a:pt x="4055" y="9026"/>
                  </a:lnTo>
                  <a:lnTo>
                    <a:pt x="4533" y="9066"/>
                  </a:lnTo>
                  <a:lnTo>
                    <a:pt x="5010" y="9026"/>
                  </a:lnTo>
                  <a:lnTo>
                    <a:pt x="5447" y="8986"/>
                  </a:lnTo>
                  <a:lnTo>
                    <a:pt x="5884" y="8867"/>
                  </a:lnTo>
                  <a:lnTo>
                    <a:pt x="6282" y="8708"/>
                  </a:lnTo>
                  <a:lnTo>
                    <a:pt x="6680" y="8509"/>
                  </a:lnTo>
                  <a:lnTo>
                    <a:pt x="7077" y="8311"/>
                  </a:lnTo>
                  <a:lnTo>
                    <a:pt x="7435" y="8032"/>
                  </a:lnTo>
                  <a:lnTo>
                    <a:pt x="7753" y="7754"/>
                  </a:lnTo>
                  <a:lnTo>
                    <a:pt x="8031" y="7436"/>
                  </a:lnTo>
                  <a:lnTo>
                    <a:pt x="8310" y="7078"/>
                  </a:lnTo>
                  <a:lnTo>
                    <a:pt x="8508" y="6680"/>
                  </a:lnTo>
                  <a:lnTo>
                    <a:pt x="8707" y="6283"/>
                  </a:lnTo>
                  <a:lnTo>
                    <a:pt x="8866" y="5885"/>
                  </a:lnTo>
                  <a:lnTo>
                    <a:pt x="8986" y="5448"/>
                  </a:lnTo>
                  <a:lnTo>
                    <a:pt x="9025" y="5011"/>
                  </a:lnTo>
                  <a:lnTo>
                    <a:pt x="9065" y="4533"/>
                  </a:lnTo>
                  <a:lnTo>
                    <a:pt x="9025" y="4056"/>
                  </a:lnTo>
                  <a:lnTo>
                    <a:pt x="8986" y="3619"/>
                  </a:lnTo>
                  <a:lnTo>
                    <a:pt x="8866" y="3182"/>
                  </a:lnTo>
                  <a:lnTo>
                    <a:pt x="8707" y="2784"/>
                  </a:lnTo>
                  <a:lnTo>
                    <a:pt x="8508" y="2386"/>
                  </a:lnTo>
                  <a:lnTo>
                    <a:pt x="8310" y="1989"/>
                  </a:lnTo>
                  <a:lnTo>
                    <a:pt x="8031" y="1631"/>
                  </a:lnTo>
                  <a:lnTo>
                    <a:pt x="7753" y="1313"/>
                  </a:lnTo>
                  <a:lnTo>
                    <a:pt x="7435" y="1035"/>
                  </a:lnTo>
                  <a:lnTo>
                    <a:pt x="7077" y="756"/>
                  </a:lnTo>
                  <a:lnTo>
                    <a:pt x="6680" y="558"/>
                  </a:lnTo>
                  <a:lnTo>
                    <a:pt x="6282" y="359"/>
                  </a:lnTo>
                  <a:lnTo>
                    <a:pt x="5884" y="200"/>
                  </a:lnTo>
                  <a:lnTo>
                    <a:pt x="5447" y="80"/>
                  </a:lnTo>
                  <a:lnTo>
                    <a:pt x="5010" y="41"/>
                  </a:lnTo>
                  <a:lnTo>
                    <a:pt x="45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73">
              <a:extLst>
                <a:ext uri="{FF2B5EF4-FFF2-40B4-BE49-F238E27FC236}">
                  <a16:creationId xmlns:a16="http://schemas.microsoft.com/office/drawing/2014/main" id="{1E50B1F0-84A5-7350-2BAF-523C87B2DFFE}"/>
                </a:ext>
              </a:extLst>
            </p:cNvPr>
            <p:cNvSpPr/>
            <p:nvPr/>
          </p:nvSpPr>
          <p:spPr>
            <a:xfrm>
              <a:off x="1729150" y="2316225"/>
              <a:ext cx="150745" cy="150745"/>
            </a:xfrm>
            <a:custGeom>
              <a:avLst/>
              <a:gdLst/>
              <a:ahLst/>
              <a:cxnLst/>
              <a:rect l="l" t="t" r="r" b="b"/>
              <a:pathLst>
                <a:path w="9066" h="9066" extrusionOk="0">
                  <a:moveTo>
                    <a:pt x="4890" y="955"/>
                  </a:moveTo>
                  <a:lnTo>
                    <a:pt x="5248" y="1035"/>
                  </a:lnTo>
                  <a:lnTo>
                    <a:pt x="5606" y="1114"/>
                  </a:lnTo>
                  <a:lnTo>
                    <a:pt x="5924" y="1233"/>
                  </a:lnTo>
                  <a:lnTo>
                    <a:pt x="6242" y="1392"/>
                  </a:lnTo>
                  <a:lnTo>
                    <a:pt x="6521" y="1552"/>
                  </a:lnTo>
                  <a:lnTo>
                    <a:pt x="6799" y="1790"/>
                  </a:lnTo>
                  <a:lnTo>
                    <a:pt x="7077" y="1989"/>
                  </a:lnTo>
                  <a:lnTo>
                    <a:pt x="7276" y="2267"/>
                  </a:lnTo>
                  <a:lnTo>
                    <a:pt x="7515" y="2546"/>
                  </a:lnTo>
                  <a:lnTo>
                    <a:pt x="7674" y="2824"/>
                  </a:lnTo>
                  <a:lnTo>
                    <a:pt x="7833" y="3142"/>
                  </a:lnTo>
                  <a:lnTo>
                    <a:pt x="7952" y="3460"/>
                  </a:lnTo>
                  <a:lnTo>
                    <a:pt x="8031" y="3818"/>
                  </a:lnTo>
                  <a:lnTo>
                    <a:pt x="8111" y="4176"/>
                  </a:lnTo>
                  <a:lnTo>
                    <a:pt x="8111" y="4533"/>
                  </a:lnTo>
                  <a:lnTo>
                    <a:pt x="8111" y="4891"/>
                  </a:lnTo>
                  <a:lnTo>
                    <a:pt x="8031" y="5249"/>
                  </a:lnTo>
                  <a:lnTo>
                    <a:pt x="7952" y="5607"/>
                  </a:lnTo>
                  <a:lnTo>
                    <a:pt x="7833" y="5925"/>
                  </a:lnTo>
                  <a:lnTo>
                    <a:pt x="7674" y="6243"/>
                  </a:lnTo>
                  <a:lnTo>
                    <a:pt x="7515" y="6521"/>
                  </a:lnTo>
                  <a:lnTo>
                    <a:pt x="7276" y="6800"/>
                  </a:lnTo>
                  <a:lnTo>
                    <a:pt x="7077" y="7078"/>
                  </a:lnTo>
                  <a:lnTo>
                    <a:pt x="6799" y="7277"/>
                  </a:lnTo>
                  <a:lnTo>
                    <a:pt x="6521" y="7515"/>
                  </a:lnTo>
                  <a:lnTo>
                    <a:pt x="6242" y="7674"/>
                  </a:lnTo>
                  <a:lnTo>
                    <a:pt x="5924" y="7833"/>
                  </a:lnTo>
                  <a:lnTo>
                    <a:pt x="5606" y="7953"/>
                  </a:lnTo>
                  <a:lnTo>
                    <a:pt x="5248" y="8032"/>
                  </a:lnTo>
                  <a:lnTo>
                    <a:pt x="4890" y="8112"/>
                  </a:lnTo>
                  <a:lnTo>
                    <a:pt x="4175" y="8112"/>
                  </a:lnTo>
                  <a:lnTo>
                    <a:pt x="3817" y="8032"/>
                  </a:lnTo>
                  <a:lnTo>
                    <a:pt x="3459" y="7953"/>
                  </a:lnTo>
                  <a:lnTo>
                    <a:pt x="3141" y="7833"/>
                  </a:lnTo>
                  <a:lnTo>
                    <a:pt x="2823" y="7674"/>
                  </a:lnTo>
                  <a:lnTo>
                    <a:pt x="2545" y="7515"/>
                  </a:lnTo>
                  <a:lnTo>
                    <a:pt x="2266" y="7277"/>
                  </a:lnTo>
                  <a:lnTo>
                    <a:pt x="1988" y="7078"/>
                  </a:lnTo>
                  <a:lnTo>
                    <a:pt x="1789" y="6800"/>
                  </a:lnTo>
                  <a:lnTo>
                    <a:pt x="1551" y="6521"/>
                  </a:lnTo>
                  <a:lnTo>
                    <a:pt x="1392" y="6243"/>
                  </a:lnTo>
                  <a:lnTo>
                    <a:pt x="1233" y="5925"/>
                  </a:lnTo>
                  <a:lnTo>
                    <a:pt x="1113" y="5607"/>
                  </a:lnTo>
                  <a:lnTo>
                    <a:pt x="1034" y="5249"/>
                  </a:lnTo>
                  <a:lnTo>
                    <a:pt x="954" y="4891"/>
                  </a:lnTo>
                  <a:lnTo>
                    <a:pt x="954" y="4533"/>
                  </a:lnTo>
                  <a:lnTo>
                    <a:pt x="954" y="4176"/>
                  </a:lnTo>
                  <a:lnTo>
                    <a:pt x="1034" y="3818"/>
                  </a:lnTo>
                  <a:lnTo>
                    <a:pt x="1113" y="3460"/>
                  </a:lnTo>
                  <a:lnTo>
                    <a:pt x="1233" y="3142"/>
                  </a:lnTo>
                  <a:lnTo>
                    <a:pt x="1392" y="2824"/>
                  </a:lnTo>
                  <a:lnTo>
                    <a:pt x="1551" y="2546"/>
                  </a:lnTo>
                  <a:lnTo>
                    <a:pt x="1789" y="2267"/>
                  </a:lnTo>
                  <a:lnTo>
                    <a:pt x="1988" y="1989"/>
                  </a:lnTo>
                  <a:lnTo>
                    <a:pt x="2266" y="1790"/>
                  </a:lnTo>
                  <a:lnTo>
                    <a:pt x="2545" y="1552"/>
                  </a:lnTo>
                  <a:lnTo>
                    <a:pt x="2823" y="1392"/>
                  </a:lnTo>
                  <a:lnTo>
                    <a:pt x="3141" y="1233"/>
                  </a:lnTo>
                  <a:lnTo>
                    <a:pt x="3459" y="1114"/>
                  </a:lnTo>
                  <a:lnTo>
                    <a:pt x="3817" y="1035"/>
                  </a:lnTo>
                  <a:lnTo>
                    <a:pt x="4175" y="955"/>
                  </a:lnTo>
                  <a:close/>
                  <a:moveTo>
                    <a:pt x="4533" y="1"/>
                  </a:moveTo>
                  <a:lnTo>
                    <a:pt x="4055" y="41"/>
                  </a:lnTo>
                  <a:lnTo>
                    <a:pt x="3618" y="80"/>
                  </a:lnTo>
                  <a:lnTo>
                    <a:pt x="3181" y="200"/>
                  </a:lnTo>
                  <a:lnTo>
                    <a:pt x="2783" y="359"/>
                  </a:lnTo>
                  <a:lnTo>
                    <a:pt x="2386" y="558"/>
                  </a:lnTo>
                  <a:lnTo>
                    <a:pt x="1988" y="756"/>
                  </a:lnTo>
                  <a:lnTo>
                    <a:pt x="1630" y="1035"/>
                  </a:lnTo>
                  <a:lnTo>
                    <a:pt x="1312" y="1313"/>
                  </a:lnTo>
                  <a:lnTo>
                    <a:pt x="1034" y="1631"/>
                  </a:lnTo>
                  <a:lnTo>
                    <a:pt x="755" y="1989"/>
                  </a:lnTo>
                  <a:lnTo>
                    <a:pt x="557" y="2386"/>
                  </a:lnTo>
                  <a:lnTo>
                    <a:pt x="358" y="2784"/>
                  </a:lnTo>
                  <a:lnTo>
                    <a:pt x="199" y="3182"/>
                  </a:lnTo>
                  <a:lnTo>
                    <a:pt x="80" y="3619"/>
                  </a:lnTo>
                  <a:lnTo>
                    <a:pt x="40" y="4056"/>
                  </a:lnTo>
                  <a:lnTo>
                    <a:pt x="0" y="4533"/>
                  </a:lnTo>
                  <a:lnTo>
                    <a:pt x="40" y="5011"/>
                  </a:lnTo>
                  <a:lnTo>
                    <a:pt x="80" y="5448"/>
                  </a:lnTo>
                  <a:lnTo>
                    <a:pt x="199" y="5885"/>
                  </a:lnTo>
                  <a:lnTo>
                    <a:pt x="358" y="6283"/>
                  </a:lnTo>
                  <a:lnTo>
                    <a:pt x="557" y="6680"/>
                  </a:lnTo>
                  <a:lnTo>
                    <a:pt x="755" y="7078"/>
                  </a:lnTo>
                  <a:lnTo>
                    <a:pt x="1034" y="7436"/>
                  </a:lnTo>
                  <a:lnTo>
                    <a:pt x="1312" y="7754"/>
                  </a:lnTo>
                  <a:lnTo>
                    <a:pt x="1630" y="8032"/>
                  </a:lnTo>
                  <a:lnTo>
                    <a:pt x="1988" y="8311"/>
                  </a:lnTo>
                  <a:lnTo>
                    <a:pt x="2386" y="8509"/>
                  </a:lnTo>
                  <a:lnTo>
                    <a:pt x="2783" y="8708"/>
                  </a:lnTo>
                  <a:lnTo>
                    <a:pt x="3181" y="8867"/>
                  </a:lnTo>
                  <a:lnTo>
                    <a:pt x="3618" y="8986"/>
                  </a:lnTo>
                  <a:lnTo>
                    <a:pt x="4055" y="9026"/>
                  </a:lnTo>
                  <a:lnTo>
                    <a:pt x="4533" y="9066"/>
                  </a:lnTo>
                  <a:lnTo>
                    <a:pt x="5010" y="9026"/>
                  </a:lnTo>
                  <a:lnTo>
                    <a:pt x="5447" y="8986"/>
                  </a:lnTo>
                  <a:lnTo>
                    <a:pt x="5884" y="8867"/>
                  </a:lnTo>
                  <a:lnTo>
                    <a:pt x="6282" y="8708"/>
                  </a:lnTo>
                  <a:lnTo>
                    <a:pt x="6680" y="8509"/>
                  </a:lnTo>
                  <a:lnTo>
                    <a:pt x="7077" y="8311"/>
                  </a:lnTo>
                  <a:lnTo>
                    <a:pt x="7435" y="8032"/>
                  </a:lnTo>
                  <a:lnTo>
                    <a:pt x="7753" y="7754"/>
                  </a:lnTo>
                  <a:lnTo>
                    <a:pt x="8031" y="7436"/>
                  </a:lnTo>
                  <a:lnTo>
                    <a:pt x="8310" y="7078"/>
                  </a:lnTo>
                  <a:lnTo>
                    <a:pt x="8508" y="6680"/>
                  </a:lnTo>
                  <a:lnTo>
                    <a:pt x="8707" y="6283"/>
                  </a:lnTo>
                  <a:lnTo>
                    <a:pt x="8866" y="5885"/>
                  </a:lnTo>
                  <a:lnTo>
                    <a:pt x="8986" y="5448"/>
                  </a:lnTo>
                  <a:lnTo>
                    <a:pt x="9025" y="5011"/>
                  </a:lnTo>
                  <a:lnTo>
                    <a:pt x="9065" y="4533"/>
                  </a:lnTo>
                  <a:lnTo>
                    <a:pt x="9025" y="4056"/>
                  </a:lnTo>
                  <a:lnTo>
                    <a:pt x="8986" y="3619"/>
                  </a:lnTo>
                  <a:lnTo>
                    <a:pt x="8866" y="3182"/>
                  </a:lnTo>
                  <a:lnTo>
                    <a:pt x="8707" y="2784"/>
                  </a:lnTo>
                  <a:lnTo>
                    <a:pt x="8508" y="2386"/>
                  </a:lnTo>
                  <a:lnTo>
                    <a:pt x="8310" y="1989"/>
                  </a:lnTo>
                  <a:lnTo>
                    <a:pt x="8031" y="1631"/>
                  </a:lnTo>
                  <a:lnTo>
                    <a:pt x="7753" y="1313"/>
                  </a:lnTo>
                  <a:lnTo>
                    <a:pt x="7435" y="1035"/>
                  </a:lnTo>
                  <a:lnTo>
                    <a:pt x="7077" y="756"/>
                  </a:lnTo>
                  <a:lnTo>
                    <a:pt x="6680" y="558"/>
                  </a:lnTo>
                  <a:lnTo>
                    <a:pt x="6282" y="359"/>
                  </a:lnTo>
                  <a:lnTo>
                    <a:pt x="5884" y="200"/>
                  </a:lnTo>
                  <a:lnTo>
                    <a:pt x="5447" y="80"/>
                  </a:lnTo>
                  <a:lnTo>
                    <a:pt x="5010" y="41"/>
                  </a:lnTo>
                  <a:lnTo>
                    <a:pt x="45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81" name="Google Shape;1281;p73">
            <a:extLst>
              <a:ext uri="{FF2B5EF4-FFF2-40B4-BE49-F238E27FC236}">
                <a16:creationId xmlns:a16="http://schemas.microsoft.com/office/drawing/2014/main" id="{3D4B2230-5B05-6D26-6247-B0C250AE93FD}"/>
              </a:ext>
            </a:extLst>
          </p:cNvPr>
          <p:cNvGrpSpPr/>
          <p:nvPr/>
        </p:nvGrpSpPr>
        <p:grpSpPr>
          <a:xfrm>
            <a:off x="573250" y="3408725"/>
            <a:ext cx="1414450" cy="1009900"/>
            <a:chOff x="253025" y="3205875"/>
            <a:chExt cx="1414450" cy="1009900"/>
          </a:xfrm>
        </p:grpSpPr>
        <p:sp>
          <p:nvSpPr>
            <p:cNvPr id="1282" name="Google Shape;1282;p73">
              <a:extLst>
                <a:ext uri="{FF2B5EF4-FFF2-40B4-BE49-F238E27FC236}">
                  <a16:creationId xmlns:a16="http://schemas.microsoft.com/office/drawing/2014/main" id="{0346C770-ED80-CDAC-5C51-B7836ACDD594}"/>
                </a:ext>
              </a:extLst>
            </p:cNvPr>
            <p:cNvSpPr/>
            <p:nvPr/>
          </p:nvSpPr>
          <p:spPr>
            <a:xfrm>
              <a:off x="914025" y="3405675"/>
              <a:ext cx="193850" cy="190850"/>
            </a:xfrm>
            <a:custGeom>
              <a:avLst/>
              <a:gdLst/>
              <a:ahLst/>
              <a:cxnLst/>
              <a:rect l="l" t="t" r="r" b="b"/>
              <a:pathLst>
                <a:path w="7754" h="7634" extrusionOk="0">
                  <a:moveTo>
                    <a:pt x="5845" y="0"/>
                  </a:moveTo>
                  <a:lnTo>
                    <a:pt x="5805" y="80"/>
                  </a:lnTo>
                  <a:lnTo>
                    <a:pt x="5646" y="318"/>
                  </a:lnTo>
                  <a:lnTo>
                    <a:pt x="5408" y="716"/>
                  </a:lnTo>
                  <a:lnTo>
                    <a:pt x="5169" y="1272"/>
                  </a:lnTo>
                  <a:lnTo>
                    <a:pt x="5090" y="1630"/>
                  </a:lnTo>
                  <a:lnTo>
                    <a:pt x="5010" y="2028"/>
                  </a:lnTo>
                  <a:lnTo>
                    <a:pt x="4970" y="2465"/>
                  </a:lnTo>
                  <a:lnTo>
                    <a:pt x="4930" y="2942"/>
                  </a:lnTo>
                  <a:lnTo>
                    <a:pt x="4930" y="3459"/>
                  </a:lnTo>
                  <a:lnTo>
                    <a:pt x="4970" y="4016"/>
                  </a:lnTo>
                  <a:lnTo>
                    <a:pt x="5090" y="4652"/>
                  </a:lnTo>
                  <a:lnTo>
                    <a:pt x="5249" y="5288"/>
                  </a:lnTo>
                  <a:lnTo>
                    <a:pt x="5249" y="5288"/>
                  </a:lnTo>
                  <a:lnTo>
                    <a:pt x="4652" y="4970"/>
                  </a:lnTo>
                  <a:lnTo>
                    <a:pt x="4096" y="4692"/>
                  </a:lnTo>
                  <a:lnTo>
                    <a:pt x="3579" y="4453"/>
                  </a:lnTo>
                  <a:lnTo>
                    <a:pt x="3102" y="4294"/>
                  </a:lnTo>
                  <a:lnTo>
                    <a:pt x="2624" y="4175"/>
                  </a:lnTo>
                  <a:lnTo>
                    <a:pt x="2187" y="4095"/>
                  </a:lnTo>
                  <a:lnTo>
                    <a:pt x="1789" y="4056"/>
                  </a:lnTo>
                  <a:lnTo>
                    <a:pt x="1432" y="4056"/>
                  </a:lnTo>
                  <a:lnTo>
                    <a:pt x="835" y="4095"/>
                  </a:lnTo>
                  <a:lnTo>
                    <a:pt x="358" y="4175"/>
                  </a:lnTo>
                  <a:lnTo>
                    <a:pt x="80" y="4254"/>
                  </a:lnTo>
                  <a:lnTo>
                    <a:pt x="0" y="4294"/>
                  </a:lnTo>
                  <a:lnTo>
                    <a:pt x="239" y="4771"/>
                  </a:lnTo>
                  <a:lnTo>
                    <a:pt x="517" y="5169"/>
                  </a:lnTo>
                  <a:lnTo>
                    <a:pt x="796" y="5566"/>
                  </a:lnTo>
                  <a:lnTo>
                    <a:pt x="1074" y="5885"/>
                  </a:lnTo>
                  <a:lnTo>
                    <a:pt x="1392" y="6203"/>
                  </a:lnTo>
                  <a:lnTo>
                    <a:pt x="1710" y="6481"/>
                  </a:lnTo>
                  <a:lnTo>
                    <a:pt x="2028" y="6680"/>
                  </a:lnTo>
                  <a:lnTo>
                    <a:pt x="2346" y="6878"/>
                  </a:lnTo>
                  <a:lnTo>
                    <a:pt x="2982" y="7197"/>
                  </a:lnTo>
                  <a:lnTo>
                    <a:pt x="3579" y="7435"/>
                  </a:lnTo>
                  <a:lnTo>
                    <a:pt x="4135" y="7554"/>
                  </a:lnTo>
                  <a:lnTo>
                    <a:pt x="4652" y="7634"/>
                  </a:lnTo>
                  <a:lnTo>
                    <a:pt x="4732" y="7316"/>
                  </a:lnTo>
                  <a:lnTo>
                    <a:pt x="4891" y="7038"/>
                  </a:lnTo>
                  <a:lnTo>
                    <a:pt x="5090" y="6799"/>
                  </a:lnTo>
                  <a:lnTo>
                    <a:pt x="5328" y="6560"/>
                  </a:lnTo>
                  <a:lnTo>
                    <a:pt x="6322" y="5845"/>
                  </a:lnTo>
                  <a:lnTo>
                    <a:pt x="6561" y="5686"/>
                  </a:lnTo>
                  <a:lnTo>
                    <a:pt x="6799" y="5566"/>
                  </a:lnTo>
                  <a:lnTo>
                    <a:pt x="7077" y="5527"/>
                  </a:lnTo>
                  <a:lnTo>
                    <a:pt x="7316" y="5487"/>
                  </a:lnTo>
                  <a:lnTo>
                    <a:pt x="7634" y="5527"/>
                  </a:lnTo>
                  <a:lnTo>
                    <a:pt x="7714" y="5010"/>
                  </a:lnTo>
                  <a:lnTo>
                    <a:pt x="7753" y="4453"/>
                  </a:lnTo>
                  <a:lnTo>
                    <a:pt x="7753" y="3777"/>
                  </a:lnTo>
                  <a:lnTo>
                    <a:pt x="7714" y="3459"/>
                  </a:lnTo>
                  <a:lnTo>
                    <a:pt x="7634" y="3101"/>
                  </a:lnTo>
                  <a:lnTo>
                    <a:pt x="7555" y="2704"/>
                  </a:lnTo>
                  <a:lnTo>
                    <a:pt x="7435" y="2346"/>
                  </a:lnTo>
                  <a:lnTo>
                    <a:pt x="7276" y="1948"/>
                  </a:lnTo>
                  <a:lnTo>
                    <a:pt x="7077" y="1551"/>
                  </a:lnTo>
                  <a:lnTo>
                    <a:pt x="6839" y="1153"/>
                  </a:lnTo>
                  <a:lnTo>
                    <a:pt x="6561" y="756"/>
                  </a:lnTo>
                  <a:lnTo>
                    <a:pt x="6243" y="398"/>
                  </a:lnTo>
                  <a:lnTo>
                    <a:pt x="5845" y="0"/>
                  </a:lnTo>
                  <a:close/>
                </a:path>
              </a:pathLst>
            </a:custGeom>
            <a:solidFill>
              <a:srgbClr val="5E73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73">
              <a:extLst>
                <a:ext uri="{FF2B5EF4-FFF2-40B4-BE49-F238E27FC236}">
                  <a16:creationId xmlns:a16="http://schemas.microsoft.com/office/drawing/2014/main" id="{02B31101-5D2A-45E6-C0BE-1491A29BAA25}"/>
                </a:ext>
              </a:extLst>
            </p:cNvPr>
            <p:cNvSpPr/>
            <p:nvPr/>
          </p:nvSpPr>
          <p:spPr>
            <a:xfrm>
              <a:off x="914025" y="3405675"/>
              <a:ext cx="193850" cy="190850"/>
            </a:xfrm>
            <a:custGeom>
              <a:avLst/>
              <a:gdLst/>
              <a:ahLst/>
              <a:cxnLst/>
              <a:rect l="l" t="t" r="r" b="b"/>
              <a:pathLst>
                <a:path w="7754" h="7634" fill="none" extrusionOk="0">
                  <a:moveTo>
                    <a:pt x="5845" y="0"/>
                  </a:moveTo>
                  <a:lnTo>
                    <a:pt x="5845" y="0"/>
                  </a:lnTo>
                  <a:lnTo>
                    <a:pt x="5805" y="80"/>
                  </a:lnTo>
                  <a:lnTo>
                    <a:pt x="5646" y="318"/>
                  </a:lnTo>
                  <a:lnTo>
                    <a:pt x="5408" y="716"/>
                  </a:lnTo>
                  <a:lnTo>
                    <a:pt x="5169" y="1272"/>
                  </a:lnTo>
                  <a:lnTo>
                    <a:pt x="5090" y="1630"/>
                  </a:lnTo>
                  <a:lnTo>
                    <a:pt x="5010" y="2028"/>
                  </a:lnTo>
                  <a:lnTo>
                    <a:pt x="4970" y="2465"/>
                  </a:lnTo>
                  <a:lnTo>
                    <a:pt x="4930" y="2942"/>
                  </a:lnTo>
                  <a:lnTo>
                    <a:pt x="4930" y="3459"/>
                  </a:lnTo>
                  <a:lnTo>
                    <a:pt x="4970" y="4016"/>
                  </a:lnTo>
                  <a:lnTo>
                    <a:pt x="5090" y="4652"/>
                  </a:lnTo>
                  <a:lnTo>
                    <a:pt x="5249" y="5288"/>
                  </a:lnTo>
                  <a:lnTo>
                    <a:pt x="5249" y="5288"/>
                  </a:lnTo>
                  <a:lnTo>
                    <a:pt x="4652" y="4970"/>
                  </a:lnTo>
                  <a:lnTo>
                    <a:pt x="4096" y="4692"/>
                  </a:lnTo>
                  <a:lnTo>
                    <a:pt x="3579" y="4453"/>
                  </a:lnTo>
                  <a:lnTo>
                    <a:pt x="3102" y="4294"/>
                  </a:lnTo>
                  <a:lnTo>
                    <a:pt x="2624" y="4175"/>
                  </a:lnTo>
                  <a:lnTo>
                    <a:pt x="2187" y="4095"/>
                  </a:lnTo>
                  <a:lnTo>
                    <a:pt x="1789" y="4056"/>
                  </a:lnTo>
                  <a:lnTo>
                    <a:pt x="1432" y="4056"/>
                  </a:lnTo>
                  <a:lnTo>
                    <a:pt x="1432" y="4056"/>
                  </a:lnTo>
                  <a:lnTo>
                    <a:pt x="835" y="4095"/>
                  </a:lnTo>
                  <a:lnTo>
                    <a:pt x="358" y="4175"/>
                  </a:lnTo>
                  <a:lnTo>
                    <a:pt x="80" y="4254"/>
                  </a:lnTo>
                  <a:lnTo>
                    <a:pt x="0" y="4294"/>
                  </a:lnTo>
                  <a:lnTo>
                    <a:pt x="0" y="4294"/>
                  </a:lnTo>
                  <a:lnTo>
                    <a:pt x="239" y="4771"/>
                  </a:lnTo>
                  <a:lnTo>
                    <a:pt x="517" y="5169"/>
                  </a:lnTo>
                  <a:lnTo>
                    <a:pt x="796" y="5566"/>
                  </a:lnTo>
                  <a:lnTo>
                    <a:pt x="1074" y="5885"/>
                  </a:lnTo>
                  <a:lnTo>
                    <a:pt x="1392" y="6203"/>
                  </a:lnTo>
                  <a:lnTo>
                    <a:pt x="1710" y="6481"/>
                  </a:lnTo>
                  <a:lnTo>
                    <a:pt x="2028" y="6680"/>
                  </a:lnTo>
                  <a:lnTo>
                    <a:pt x="2346" y="6878"/>
                  </a:lnTo>
                  <a:lnTo>
                    <a:pt x="2982" y="7197"/>
                  </a:lnTo>
                  <a:lnTo>
                    <a:pt x="3579" y="7435"/>
                  </a:lnTo>
                  <a:lnTo>
                    <a:pt x="4135" y="7554"/>
                  </a:lnTo>
                  <a:lnTo>
                    <a:pt x="4652" y="7634"/>
                  </a:lnTo>
                  <a:lnTo>
                    <a:pt x="4652" y="7634"/>
                  </a:lnTo>
                  <a:lnTo>
                    <a:pt x="4732" y="7316"/>
                  </a:lnTo>
                  <a:lnTo>
                    <a:pt x="4891" y="7038"/>
                  </a:lnTo>
                  <a:lnTo>
                    <a:pt x="5090" y="6799"/>
                  </a:lnTo>
                  <a:lnTo>
                    <a:pt x="5328" y="6560"/>
                  </a:lnTo>
                  <a:lnTo>
                    <a:pt x="6322" y="5845"/>
                  </a:lnTo>
                  <a:lnTo>
                    <a:pt x="6322" y="5845"/>
                  </a:lnTo>
                  <a:lnTo>
                    <a:pt x="6561" y="5686"/>
                  </a:lnTo>
                  <a:lnTo>
                    <a:pt x="6799" y="5566"/>
                  </a:lnTo>
                  <a:lnTo>
                    <a:pt x="7077" y="5527"/>
                  </a:lnTo>
                  <a:lnTo>
                    <a:pt x="7316" y="5487"/>
                  </a:lnTo>
                  <a:lnTo>
                    <a:pt x="7316" y="5487"/>
                  </a:lnTo>
                  <a:lnTo>
                    <a:pt x="7634" y="5527"/>
                  </a:lnTo>
                  <a:lnTo>
                    <a:pt x="7634" y="5527"/>
                  </a:lnTo>
                  <a:lnTo>
                    <a:pt x="7714" y="5010"/>
                  </a:lnTo>
                  <a:lnTo>
                    <a:pt x="7753" y="4453"/>
                  </a:lnTo>
                  <a:lnTo>
                    <a:pt x="7753" y="3777"/>
                  </a:lnTo>
                  <a:lnTo>
                    <a:pt x="7714" y="3459"/>
                  </a:lnTo>
                  <a:lnTo>
                    <a:pt x="7634" y="3101"/>
                  </a:lnTo>
                  <a:lnTo>
                    <a:pt x="7555" y="2704"/>
                  </a:lnTo>
                  <a:lnTo>
                    <a:pt x="7435" y="2346"/>
                  </a:lnTo>
                  <a:lnTo>
                    <a:pt x="7276" y="1948"/>
                  </a:lnTo>
                  <a:lnTo>
                    <a:pt x="7077" y="1551"/>
                  </a:lnTo>
                  <a:lnTo>
                    <a:pt x="6839" y="1153"/>
                  </a:lnTo>
                  <a:lnTo>
                    <a:pt x="6561" y="756"/>
                  </a:lnTo>
                  <a:lnTo>
                    <a:pt x="6243" y="398"/>
                  </a:lnTo>
                  <a:lnTo>
                    <a:pt x="584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73">
              <a:extLst>
                <a:ext uri="{FF2B5EF4-FFF2-40B4-BE49-F238E27FC236}">
                  <a16:creationId xmlns:a16="http://schemas.microsoft.com/office/drawing/2014/main" id="{28134FBD-5E7B-EFCF-C8E0-D54CC8D5C250}"/>
                </a:ext>
              </a:extLst>
            </p:cNvPr>
            <p:cNvSpPr/>
            <p:nvPr/>
          </p:nvSpPr>
          <p:spPr>
            <a:xfrm>
              <a:off x="1029325" y="3542825"/>
              <a:ext cx="269400" cy="307175"/>
            </a:xfrm>
            <a:custGeom>
              <a:avLst/>
              <a:gdLst/>
              <a:ahLst/>
              <a:cxnLst/>
              <a:rect l="l" t="t" r="r" b="b"/>
              <a:pathLst>
                <a:path w="10776" h="12287" extrusionOk="0">
                  <a:moveTo>
                    <a:pt x="4493" y="4573"/>
                  </a:moveTo>
                  <a:lnTo>
                    <a:pt x="4970" y="4653"/>
                  </a:lnTo>
                  <a:lnTo>
                    <a:pt x="5567" y="4772"/>
                  </a:lnTo>
                  <a:lnTo>
                    <a:pt x="6163" y="5011"/>
                  </a:lnTo>
                  <a:lnTo>
                    <a:pt x="6123" y="5209"/>
                  </a:lnTo>
                  <a:lnTo>
                    <a:pt x="6004" y="5686"/>
                  </a:lnTo>
                  <a:lnTo>
                    <a:pt x="5885" y="5965"/>
                  </a:lnTo>
                  <a:lnTo>
                    <a:pt x="5726" y="6283"/>
                  </a:lnTo>
                  <a:lnTo>
                    <a:pt x="5487" y="6561"/>
                  </a:lnTo>
                  <a:lnTo>
                    <a:pt x="5209" y="6839"/>
                  </a:lnTo>
                  <a:lnTo>
                    <a:pt x="4970" y="6760"/>
                  </a:lnTo>
                  <a:lnTo>
                    <a:pt x="4652" y="6601"/>
                  </a:lnTo>
                  <a:lnTo>
                    <a:pt x="4334" y="6402"/>
                  </a:lnTo>
                  <a:lnTo>
                    <a:pt x="3937" y="6124"/>
                  </a:lnTo>
                  <a:lnTo>
                    <a:pt x="3539" y="5766"/>
                  </a:lnTo>
                  <a:lnTo>
                    <a:pt x="3380" y="5567"/>
                  </a:lnTo>
                  <a:lnTo>
                    <a:pt x="3221" y="5329"/>
                  </a:lnTo>
                  <a:lnTo>
                    <a:pt x="3062" y="5050"/>
                  </a:lnTo>
                  <a:lnTo>
                    <a:pt x="2903" y="4772"/>
                  </a:lnTo>
                  <a:lnTo>
                    <a:pt x="3221" y="4653"/>
                  </a:lnTo>
                  <a:lnTo>
                    <a:pt x="3579" y="4573"/>
                  </a:lnTo>
                  <a:close/>
                  <a:moveTo>
                    <a:pt x="8509" y="7515"/>
                  </a:moveTo>
                  <a:lnTo>
                    <a:pt x="8628" y="7555"/>
                  </a:lnTo>
                  <a:lnTo>
                    <a:pt x="8708" y="7635"/>
                  </a:lnTo>
                  <a:lnTo>
                    <a:pt x="8787" y="7714"/>
                  </a:lnTo>
                  <a:lnTo>
                    <a:pt x="8906" y="7913"/>
                  </a:lnTo>
                  <a:lnTo>
                    <a:pt x="8906" y="8112"/>
                  </a:lnTo>
                  <a:lnTo>
                    <a:pt x="8827" y="8311"/>
                  </a:lnTo>
                  <a:lnTo>
                    <a:pt x="8708" y="8470"/>
                  </a:lnTo>
                  <a:lnTo>
                    <a:pt x="8549" y="8549"/>
                  </a:lnTo>
                  <a:lnTo>
                    <a:pt x="8390" y="8589"/>
                  </a:lnTo>
                  <a:lnTo>
                    <a:pt x="8270" y="8549"/>
                  </a:lnTo>
                  <a:lnTo>
                    <a:pt x="8151" y="8509"/>
                  </a:lnTo>
                  <a:lnTo>
                    <a:pt x="8032" y="8430"/>
                  </a:lnTo>
                  <a:lnTo>
                    <a:pt x="7952" y="8350"/>
                  </a:lnTo>
                  <a:lnTo>
                    <a:pt x="7873" y="8152"/>
                  </a:lnTo>
                  <a:lnTo>
                    <a:pt x="7873" y="7953"/>
                  </a:lnTo>
                  <a:lnTo>
                    <a:pt x="7912" y="7754"/>
                  </a:lnTo>
                  <a:lnTo>
                    <a:pt x="8072" y="7635"/>
                  </a:lnTo>
                  <a:lnTo>
                    <a:pt x="8231" y="7555"/>
                  </a:lnTo>
                  <a:lnTo>
                    <a:pt x="8390" y="7515"/>
                  </a:lnTo>
                  <a:close/>
                  <a:moveTo>
                    <a:pt x="2704" y="1"/>
                  </a:moveTo>
                  <a:lnTo>
                    <a:pt x="2465" y="41"/>
                  </a:lnTo>
                  <a:lnTo>
                    <a:pt x="2187" y="80"/>
                  </a:lnTo>
                  <a:lnTo>
                    <a:pt x="1949" y="200"/>
                  </a:lnTo>
                  <a:lnTo>
                    <a:pt x="1710" y="359"/>
                  </a:lnTo>
                  <a:lnTo>
                    <a:pt x="716" y="1074"/>
                  </a:lnTo>
                  <a:lnTo>
                    <a:pt x="478" y="1313"/>
                  </a:lnTo>
                  <a:lnTo>
                    <a:pt x="279" y="1552"/>
                  </a:lnTo>
                  <a:lnTo>
                    <a:pt x="120" y="1830"/>
                  </a:lnTo>
                  <a:lnTo>
                    <a:pt x="40" y="2148"/>
                  </a:lnTo>
                  <a:lnTo>
                    <a:pt x="0" y="2466"/>
                  </a:lnTo>
                  <a:lnTo>
                    <a:pt x="80" y="2784"/>
                  </a:lnTo>
                  <a:lnTo>
                    <a:pt x="438" y="3818"/>
                  </a:lnTo>
                  <a:lnTo>
                    <a:pt x="676" y="4414"/>
                  </a:lnTo>
                  <a:lnTo>
                    <a:pt x="955" y="5090"/>
                  </a:lnTo>
                  <a:lnTo>
                    <a:pt x="1312" y="5766"/>
                  </a:lnTo>
                  <a:lnTo>
                    <a:pt x="1670" y="6482"/>
                  </a:lnTo>
                  <a:lnTo>
                    <a:pt x="2108" y="7197"/>
                  </a:lnTo>
                  <a:lnTo>
                    <a:pt x="2625" y="7913"/>
                  </a:lnTo>
                  <a:lnTo>
                    <a:pt x="3141" y="8589"/>
                  </a:lnTo>
                  <a:lnTo>
                    <a:pt x="3738" y="9305"/>
                  </a:lnTo>
                  <a:lnTo>
                    <a:pt x="4414" y="9941"/>
                  </a:lnTo>
                  <a:lnTo>
                    <a:pt x="5129" y="10537"/>
                  </a:lnTo>
                  <a:lnTo>
                    <a:pt x="5925" y="11054"/>
                  </a:lnTo>
                  <a:lnTo>
                    <a:pt x="6362" y="11332"/>
                  </a:lnTo>
                  <a:lnTo>
                    <a:pt x="6799" y="11531"/>
                  </a:lnTo>
                  <a:lnTo>
                    <a:pt x="7237" y="11730"/>
                  </a:lnTo>
                  <a:lnTo>
                    <a:pt x="7714" y="11929"/>
                  </a:lnTo>
                  <a:lnTo>
                    <a:pt x="8191" y="12088"/>
                  </a:lnTo>
                  <a:lnTo>
                    <a:pt x="8708" y="12247"/>
                  </a:lnTo>
                  <a:lnTo>
                    <a:pt x="9066" y="12286"/>
                  </a:lnTo>
                  <a:lnTo>
                    <a:pt x="9384" y="12247"/>
                  </a:lnTo>
                  <a:lnTo>
                    <a:pt x="9741" y="12127"/>
                  </a:lnTo>
                  <a:lnTo>
                    <a:pt x="10020" y="11968"/>
                  </a:lnTo>
                  <a:lnTo>
                    <a:pt x="10298" y="11730"/>
                  </a:lnTo>
                  <a:lnTo>
                    <a:pt x="10497" y="11491"/>
                  </a:lnTo>
                  <a:lnTo>
                    <a:pt x="10656" y="11173"/>
                  </a:lnTo>
                  <a:lnTo>
                    <a:pt x="10775" y="10855"/>
                  </a:lnTo>
                  <a:lnTo>
                    <a:pt x="10775" y="10497"/>
                  </a:lnTo>
                  <a:lnTo>
                    <a:pt x="10735" y="9941"/>
                  </a:lnTo>
                  <a:lnTo>
                    <a:pt x="10656" y="9384"/>
                  </a:lnTo>
                  <a:lnTo>
                    <a:pt x="10537" y="8827"/>
                  </a:lnTo>
                  <a:lnTo>
                    <a:pt x="10417" y="8311"/>
                  </a:lnTo>
                  <a:lnTo>
                    <a:pt x="10258" y="7794"/>
                  </a:lnTo>
                  <a:lnTo>
                    <a:pt x="10099" y="7317"/>
                  </a:lnTo>
                  <a:lnTo>
                    <a:pt x="9702" y="6362"/>
                  </a:lnTo>
                  <a:lnTo>
                    <a:pt x="9264" y="5527"/>
                  </a:lnTo>
                  <a:lnTo>
                    <a:pt x="8787" y="4732"/>
                  </a:lnTo>
                  <a:lnTo>
                    <a:pt x="8231" y="4017"/>
                  </a:lnTo>
                  <a:lnTo>
                    <a:pt x="7674" y="3341"/>
                  </a:lnTo>
                  <a:lnTo>
                    <a:pt x="7078" y="2744"/>
                  </a:lnTo>
                  <a:lnTo>
                    <a:pt x="6481" y="2188"/>
                  </a:lnTo>
                  <a:lnTo>
                    <a:pt x="5885" y="1711"/>
                  </a:lnTo>
                  <a:lnTo>
                    <a:pt x="5328" y="1313"/>
                  </a:lnTo>
                  <a:lnTo>
                    <a:pt x="4772" y="915"/>
                  </a:lnTo>
                  <a:lnTo>
                    <a:pt x="4255" y="637"/>
                  </a:lnTo>
                  <a:lnTo>
                    <a:pt x="3340" y="160"/>
                  </a:lnTo>
                  <a:lnTo>
                    <a:pt x="3181" y="80"/>
                  </a:lnTo>
                  <a:lnTo>
                    <a:pt x="3022" y="41"/>
                  </a:lnTo>
                  <a:lnTo>
                    <a:pt x="2704" y="1"/>
                  </a:lnTo>
                  <a:close/>
                </a:path>
              </a:pathLst>
            </a:custGeom>
            <a:solidFill>
              <a:srgbClr val="6565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73">
              <a:extLst>
                <a:ext uri="{FF2B5EF4-FFF2-40B4-BE49-F238E27FC236}">
                  <a16:creationId xmlns:a16="http://schemas.microsoft.com/office/drawing/2014/main" id="{D77E6E7B-8794-7CC3-2D5C-5328F26ECC0B}"/>
                </a:ext>
              </a:extLst>
            </p:cNvPr>
            <p:cNvSpPr/>
            <p:nvPr/>
          </p:nvSpPr>
          <p:spPr>
            <a:xfrm>
              <a:off x="1226125" y="3730700"/>
              <a:ext cx="25875" cy="26850"/>
            </a:xfrm>
            <a:custGeom>
              <a:avLst/>
              <a:gdLst/>
              <a:ahLst/>
              <a:cxnLst/>
              <a:rect l="l" t="t" r="r" b="b"/>
              <a:pathLst>
                <a:path w="1035" h="1074" fill="none" extrusionOk="0">
                  <a:moveTo>
                    <a:pt x="518" y="1074"/>
                  </a:moveTo>
                  <a:lnTo>
                    <a:pt x="518" y="1074"/>
                  </a:lnTo>
                  <a:lnTo>
                    <a:pt x="398" y="1034"/>
                  </a:lnTo>
                  <a:lnTo>
                    <a:pt x="279" y="994"/>
                  </a:lnTo>
                  <a:lnTo>
                    <a:pt x="160" y="915"/>
                  </a:lnTo>
                  <a:lnTo>
                    <a:pt x="80" y="835"/>
                  </a:lnTo>
                  <a:lnTo>
                    <a:pt x="80" y="835"/>
                  </a:lnTo>
                  <a:lnTo>
                    <a:pt x="1" y="637"/>
                  </a:lnTo>
                  <a:lnTo>
                    <a:pt x="1" y="438"/>
                  </a:lnTo>
                  <a:lnTo>
                    <a:pt x="40" y="239"/>
                  </a:lnTo>
                  <a:lnTo>
                    <a:pt x="200" y="120"/>
                  </a:lnTo>
                  <a:lnTo>
                    <a:pt x="200" y="120"/>
                  </a:lnTo>
                  <a:lnTo>
                    <a:pt x="359" y="40"/>
                  </a:lnTo>
                  <a:lnTo>
                    <a:pt x="518" y="0"/>
                  </a:lnTo>
                  <a:lnTo>
                    <a:pt x="518" y="0"/>
                  </a:lnTo>
                  <a:lnTo>
                    <a:pt x="637" y="0"/>
                  </a:lnTo>
                  <a:lnTo>
                    <a:pt x="756" y="40"/>
                  </a:lnTo>
                  <a:lnTo>
                    <a:pt x="836" y="120"/>
                  </a:lnTo>
                  <a:lnTo>
                    <a:pt x="915" y="199"/>
                  </a:lnTo>
                  <a:lnTo>
                    <a:pt x="915" y="199"/>
                  </a:lnTo>
                  <a:lnTo>
                    <a:pt x="1034" y="398"/>
                  </a:lnTo>
                  <a:lnTo>
                    <a:pt x="1034" y="597"/>
                  </a:lnTo>
                  <a:lnTo>
                    <a:pt x="955" y="796"/>
                  </a:lnTo>
                  <a:lnTo>
                    <a:pt x="836" y="955"/>
                  </a:lnTo>
                  <a:lnTo>
                    <a:pt x="836" y="955"/>
                  </a:lnTo>
                  <a:lnTo>
                    <a:pt x="677" y="1034"/>
                  </a:lnTo>
                  <a:lnTo>
                    <a:pt x="518" y="107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73">
              <a:extLst>
                <a:ext uri="{FF2B5EF4-FFF2-40B4-BE49-F238E27FC236}">
                  <a16:creationId xmlns:a16="http://schemas.microsoft.com/office/drawing/2014/main" id="{0756E064-8897-C26D-47B6-97F35057ABC8}"/>
                </a:ext>
              </a:extLst>
            </p:cNvPr>
            <p:cNvSpPr/>
            <p:nvPr/>
          </p:nvSpPr>
          <p:spPr>
            <a:xfrm>
              <a:off x="1101875" y="3657150"/>
              <a:ext cx="81550" cy="56675"/>
            </a:xfrm>
            <a:custGeom>
              <a:avLst/>
              <a:gdLst/>
              <a:ahLst/>
              <a:cxnLst/>
              <a:rect l="l" t="t" r="r" b="b"/>
              <a:pathLst>
                <a:path w="3262" h="2267" fill="none" extrusionOk="0">
                  <a:moveTo>
                    <a:pt x="2307" y="2266"/>
                  </a:moveTo>
                  <a:lnTo>
                    <a:pt x="2307" y="2266"/>
                  </a:lnTo>
                  <a:lnTo>
                    <a:pt x="2068" y="2187"/>
                  </a:lnTo>
                  <a:lnTo>
                    <a:pt x="1750" y="2028"/>
                  </a:lnTo>
                  <a:lnTo>
                    <a:pt x="1432" y="1829"/>
                  </a:lnTo>
                  <a:lnTo>
                    <a:pt x="1035" y="1551"/>
                  </a:lnTo>
                  <a:lnTo>
                    <a:pt x="637" y="1193"/>
                  </a:lnTo>
                  <a:lnTo>
                    <a:pt x="478" y="994"/>
                  </a:lnTo>
                  <a:lnTo>
                    <a:pt x="319" y="756"/>
                  </a:lnTo>
                  <a:lnTo>
                    <a:pt x="160" y="477"/>
                  </a:lnTo>
                  <a:lnTo>
                    <a:pt x="1" y="199"/>
                  </a:lnTo>
                  <a:lnTo>
                    <a:pt x="1" y="199"/>
                  </a:lnTo>
                  <a:lnTo>
                    <a:pt x="319" y="80"/>
                  </a:lnTo>
                  <a:lnTo>
                    <a:pt x="677" y="0"/>
                  </a:lnTo>
                  <a:lnTo>
                    <a:pt x="1154" y="0"/>
                  </a:lnTo>
                  <a:lnTo>
                    <a:pt x="1154" y="0"/>
                  </a:lnTo>
                  <a:lnTo>
                    <a:pt x="1591" y="0"/>
                  </a:lnTo>
                  <a:lnTo>
                    <a:pt x="2068" y="80"/>
                  </a:lnTo>
                  <a:lnTo>
                    <a:pt x="2665" y="199"/>
                  </a:lnTo>
                  <a:lnTo>
                    <a:pt x="3261" y="438"/>
                  </a:lnTo>
                  <a:lnTo>
                    <a:pt x="3261" y="438"/>
                  </a:lnTo>
                  <a:lnTo>
                    <a:pt x="3221" y="636"/>
                  </a:lnTo>
                  <a:lnTo>
                    <a:pt x="3102" y="1113"/>
                  </a:lnTo>
                  <a:lnTo>
                    <a:pt x="2983" y="1392"/>
                  </a:lnTo>
                  <a:lnTo>
                    <a:pt x="2824" y="1710"/>
                  </a:lnTo>
                  <a:lnTo>
                    <a:pt x="2585" y="1988"/>
                  </a:lnTo>
                  <a:lnTo>
                    <a:pt x="2307" y="226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73">
              <a:extLst>
                <a:ext uri="{FF2B5EF4-FFF2-40B4-BE49-F238E27FC236}">
                  <a16:creationId xmlns:a16="http://schemas.microsoft.com/office/drawing/2014/main" id="{ACF3F92C-78CD-D1AC-221F-EE5BBB56842E}"/>
                </a:ext>
              </a:extLst>
            </p:cNvPr>
            <p:cNvSpPr/>
            <p:nvPr/>
          </p:nvSpPr>
          <p:spPr>
            <a:xfrm>
              <a:off x="1029325" y="3542825"/>
              <a:ext cx="269400" cy="307175"/>
            </a:xfrm>
            <a:custGeom>
              <a:avLst/>
              <a:gdLst/>
              <a:ahLst/>
              <a:cxnLst/>
              <a:rect l="l" t="t" r="r" b="b"/>
              <a:pathLst>
                <a:path w="10776" h="12287" fill="none" extrusionOk="0">
                  <a:moveTo>
                    <a:pt x="2704" y="1"/>
                  </a:moveTo>
                  <a:lnTo>
                    <a:pt x="2704" y="1"/>
                  </a:lnTo>
                  <a:lnTo>
                    <a:pt x="2465" y="41"/>
                  </a:lnTo>
                  <a:lnTo>
                    <a:pt x="2187" y="80"/>
                  </a:lnTo>
                  <a:lnTo>
                    <a:pt x="1949" y="200"/>
                  </a:lnTo>
                  <a:lnTo>
                    <a:pt x="1710" y="359"/>
                  </a:lnTo>
                  <a:lnTo>
                    <a:pt x="716" y="1074"/>
                  </a:lnTo>
                  <a:lnTo>
                    <a:pt x="716" y="1074"/>
                  </a:lnTo>
                  <a:lnTo>
                    <a:pt x="478" y="1313"/>
                  </a:lnTo>
                  <a:lnTo>
                    <a:pt x="279" y="1552"/>
                  </a:lnTo>
                  <a:lnTo>
                    <a:pt x="120" y="1830"/>
                  </a:lnTo>
                  <a:lnTo>
                    <a:pt x="40" y="2148"/>
                  </a:lnTo>
                  <a:lnTo>
                    <a:pt x="40" y="2148"/>
                  </a:lnTo>
                  <a:lnTo>
                    <a:pt x="0" y="2466"/>
                  </a:lnTo>
                  <a:lnTo>
                    <a:pt x="80" y="2784"/>
                  </a:lnTo>
                  <a:lnTo>
                    <a:pt x="80" y="2784"/>
                  </a:lnTo>
                  <a:lnTo>
                    <a:pt x="438" y="3818"/>
                  </a:lnTo>
                  <a:lnTo>
                    <a:pt x="676" y="4414"/>
                  </a:lnTo>
                  <a:lnTo>
                    <a:pt x="955" y="5090"/>
                  </a:lnTo>
                  <a:lnTo>
                    <a:pt x="1312" y="5766"/>
                  </a:lnTo>
                  <a:lnTo>
                    <a:pt x="1670" y="6482"/>
                  </a:lnTo>
                  <a:lnTo>
                    <a:pt x="2108" y="7197"/>
                  </a:lnTo>
                  <a:lnTo>
                    <a:pt x="2625" y="7913"/>
                  </a:lnTo>
                  <a:lnTo>
                    <a:pt x="3141" y="8589"/>
                  </a:lnTo>
                  <a:lnTo>
                    <a:pt x="3738" y="9305"/>
                  </a:lnTo>
                  <a:lnTo>
                    <a:pt x="4414" y="9941"/>
                  </a:lnTo>
                  <a:lnTo>
                    <a:pt x="5129" y="10537"/>
                  </a:lnTo>
                  <a:lnTo>
                    <a:pt x="5925" y="11054"/>
                  </a:lnTo>
                  <a:lnTo>
                    <a:pt x="6362" y="11332"/>
                  </a:lnTo>
                  <a:lnTo>
                    <a:pt x="6799" y="11531"/>
                  </a:lnTo>
                  <a:lnTo>
                    <a:pt x="7237" y="11730"/>
                  </a:lnTo>
                  <a:lnTo>
                    <a:pt x="7714" y="11929"/>
                  </a:lnTo>
                  <a:lnTo>
                    <a:pt x="8191" y="12088"/>
                  </a:lnTo>
                  <a:lnTo>
                    <a:pt x="8708" y="12247"/>
                  </a:lnTo>
                  <a:lnTo>
                    <a:pt x="8708" y="12247"/>
                  </a:lnTo>
                  <a:lnTo>
                    <a:pt x="9066" y="12286"/>
                  </a:lnTo>
                  <a:lnTo>
                    <a:pt x="9066" y="12286"/>
                  </a:lnTo>
                  <a:lnTo>
                    <a:pt x="9384" y="12247"/>
                  </a:lnTo>
                  <a:lnTo>
                    <a:pt x="9741" y="12127"/>
                  </a:lnTo>
                  <a:lnTo>
                    <a:pt x="10020" y="11968"/>
                  </a:lnTo>
                  <a:lnTo>
                    <a:pt x="10298" y="11730"/>
                  </a:lnTo>
                  <a:lnTo>
                    <a:pt x="10497" y="11491"/>
                  </a:lnTo>
                  <a:lnTo>
                    <a:pt x="10656" y="11173"/>
                  </a:lnTo>
                  <a:lnTo>
                    <a:pt x="10775" y="10855"/>
                  </a:lnTo>
                  <a:lnTo>
                    <a:pt x="10775" y="10497"/>
                  </a:lnTo>
                  <a:lnTo>
                    <a:pt x="10775" y="10497"/>
                  </a:lnTo>
                  <a:lnTo>
                    <a:pt x="10735" y="9941"/>
                  </a:lnTo>
                  <a:lnTo>
                    <a:pt x="10656" y="9384"/>
                  </a:lnTo>
                  <a:lnTo>
                    <a:pt x="10537" y="8827"/>
                  </a:lnTo>
                  <a:lnTo>
                    <a:pt x="10417" y="8311"/>
                  </a:lnTo>
                  <a:lnTo>
                    <a:pt x="10258" y="7794"/>
                  </a:lnTo>
                  <a:lnTo>
                    <a:pt x="10099" y="7317"/>
                  </a:lnTo>
                  <a:lnTo>
                    <a:pt x="9702" y="6362"/>
                  </a:lnTo>
                  <a:lnTo>
                    <a:pt x="9264" y="5527"/>
                  </a:lnTo>
                  <a:lnTo>
                    <a:pt x="8787" y="4732"/>
                  </a:lnTo>
                  <a:lnTo>
                    <a:pt x="8231" y="4017"/>
                  </a:lnTo>
                  <a:lnTo>
                    <a:pt x="7674" y="3341"/>
                  </a:lnTo>
                  <a:lnTo>
                    <a:pt x="7078" y="2744"/>
                  </a:lnTo>
                  <a:lnTo>
                    <a:pt x="6481" y="2188"/>
                  </a:lnTo>
                  <a:lnTo>
                    <a:pt x="5885" y="1711"/>
                  </a:lnTo>
                  <a:lnTo>
                    <a:pt x="5328" y="1313"/>
                  </a:lnTo>
                  <a:lnTo>
                    <a:pt x="4772" y="915"/>
                  </a:lnTo>
                  <a:lnTo>
                    <a:pt x="4255" y="637"/>
                  </a:lnTo>
                  <a:lnTo>
                    <a:pt x="3340" y="160"/>
                  </a:lnTo>
                  <a:lnTo>
                    <a:pt x="3340" y="160"/>
                  </a:lnTo>
                  <a:lnTo>
                    <a:pt x="3181" y="80"/>
                  </a:lnTo>
                  <a:lnTo>
                    <a:pt x="3022" y="41"/>
                  </a:lnTo>
                  <a:lnTo>
                    <a:pt x="3022" y="41"/>
                  </a:lnTo>
                  <a:lnTo>
                    <a:pt x="270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73">
              <a:extLst>
                <a:ext uri="{FF2B5EF4-FFF2-40B4-BE49-F238E27FC236}">
                  <a16:creationId xmlns:a16="http://schemas.microsoft.com/office/drawing/2014/main" id="{AB517145-A543-E69A-4959-28BEAB7B0793}"/>
                </a:ext>
              </a:extLst>
            </p:cNvPr>
            <p:cNvSpPr/>
            <p:nvPr/>
          </p:nvSpPr>
          <p:spPr>
            <a:xfrm>
              <a:off x="1226125" y="3730700"/>
              <a:ext cx="25875" cy="26850"/>
            </a:xfrm>
            <a:custGeom>
              <a:avLst/>
              <a:gdLst/>
              <a:ahLst/>
              <a:cxnLst/>
              <a:rect l="l" t="t" r="r" b="b"/>
              <a:pathLst>
                <a:path w="1035" h="1074" extrusionOk="0">
                  <a:moveTo>
                    <a:pt x="518" y="0"/>
                  </a:moveTo>
                  <a:lnTo>
                    <a:pt x="359" y="40"/>
                  </a:lnTo>
                  <a:lnTo>
                    <a:pt x="200" y="120"/>
                  </a:lnTo>
                  <a:lnTo>
                    <a:pt x="40" y="239"/>
                  </a:lnTo>
                  <a:lnTo>
                    <a:pt x="1" y="438"/>
                  </a:lnTo>
                  <a:lnTo>
                    <a:pt x="1" y="637"/>
                  </a:lnTo>
                  <a:lnTo>
                    <a:pt x="80" y="835"/>
                  </a:lnTo>
                  <a:lnTo>
                    <a:pt x="160" y="915"/>
                  </a:lnTo>
                  <a:lnTo>
                    <a:pt x="279" y="994"/>
                  </a:lnTo>
                  <a:lnTo>
                    <a:pt x="398" y="1034"/>
                  </a:lnTo>
                  <a:lnTo>
                    <a:pt x="518" y="1074"/>
                  </a:lnTo>
                  <a:lnTo>
                    <a:pt x="677" y="1034"/>
                  </a:lnTo>
                  <a:lnTo>
                    <a:pt x="836" y="955"/>
                  </a:lnTo>
                  <a:lnTo>
                    <a:pt x="955" y="796"/>
                  </a:lnTo>
                  <a:lnTo>
                    <a:pt x="1034" y="597"/>
                  </a:lnTo>
                  <a:lnTo>
                    <a:pt x="1034" y="398"/>
                  </a:lnTo>
                  <a:lnTo>
                    <a:pt x="915" y="199"/>
                  </a:lnTo>
                  <a:lnTo>
                    <a:pt x="836" y="120"/>
                  </a:lnTo>
                  <a:lnTo>
                    <a:pt x="756" y="40"/>
                  </a:lnTo>
                  <a:lnTo>
                    <a:pt x="637" y="0"/>
                  </a:lnTo>
                  <a:close/>
                </a:path>
              </a:pathLst>
            </a:custGeom>
            <a:solidFill>
              <a:srgbClr val="4D56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73">
              <a:extLst>
                <a:ext uri="{FF2B5EF4-FFF2-40B4-BE49-F238E27FC236}">
                  <a16:creationId xmlns:a16="http://schemas.microsoft.com/office/drawing/2014/main" id="{7F8B6E32-E381-2645-7D4E-4E1D897B0CC1}"/>
                </a:ext>
              </a:extLst>
            </p:cNvPr>
            <p:cNvSpPr/>
            <p:nvPr/>
          </p:nvSpPr>
          <p:spPr>
            <a:xfrm>
              <a:off x="1226125" y="3730700"/>
              <a:ext cx="25875" cy="26850"/>
            </a:xfrm>
            <a:custGeom>
              <a:avLst/>
              <a:gdLst/>
              <a:ahLst/>
              <a:cxnLst/>
              <a:rect l="l" t="t" r="r" b="b"/>
              <a:pathLst>
                <a:path w="1035" h="1074" fill="none" extrusionOk="0">
                  <a:moveTo>
                    <a:pt x="518" y="0"/>
                  </a:moveTo>
                  <a:lnTo>
                    <a:pt x="518" y="0"/>
                  </a:lnTo>
                  <a:lnTo>
                    <a:pt x="359" y="40"/>
                  </a:lnTo>
                  <a:lnTo>
                    <a:pt x="200" y="120"/>
                  </a:lnTo>
                  <a:lnTo>
                    <a:pt x="200" y="120"/>
                  </a:lnTo>
                  <a:lnTo>
                    <a:pt x="40" y="239"/>
                  </a:lnTo>
                  <a:lnTo>
                    <a:pt x="1" y="438"/>
                  </a:lnTo>
                  <a:lnTo>
                    <a:pt x="1" y="637"/>
                  </a:lnTo>
                  <a:lnTo>
                    <a:pt x="80" y="835"/>
                  </a:lnTo>
                  <a:lnTo>
                    <a:pt x="80" y="835"/>
                  </a:lnTo>
                  <a:lnTo>
                    <a:pt x="160" y="915"/>
                  </a:lnTo>
                  <a:lnTo>
                    <a:pt x="279" y="994"/>
                  </a:lnTo>
                  <a:lnTo>
                    <a:pt x="398" y="1034"/>
                  </a:lnTo>
                  <a:lnTo>
                    <a:pt x="518" y="1074"/>
                  </a:lnTo>
                  <a:lnTo>
                    <a:pt x="518" y="1074"/>
                  </a:lnTo>
                  <a:lnTo>
                    <a:pt x="677" y="1034"/>
                  </a:lnTo>
                  <a:lnTo>
                    <a:pt x="836" y="955"/>
                  </a:lnTo>
                  <a:lnTo>
                    <a:pt x="836" y="955"/>
                  </a:lnTo>
                  <a:lnTo>
                    <a:pt x="955" y="796"/>
                  </a:lnTo>
                  <a:lnTo>
                    <a:pt x="1034" y="597"/>
                  </a:lnTo>
                  <a:lnTo>
                    <a:pt x="1034" y="398"/>
                  </a:lnTo>
                  <a:lnTo>
                    <a:pt x="915" y="199"/>
                  </a:lnTo>
                  <a:lnTo>
                    <a:pt x="915" y="199"/>
                  </a:lnTo>
                  <a:lnTo>
                    <a:pt x="836" y="120"/>
                  </a:lnTo>
                  <a:lnTo>
                    <a:pt x="756" y="40"/>
                  </a:lnTo>
                  <a:lnTo>
                    <a:pt x="637" y="0"/>
                  </a:lnTo>
                  <a:lnTo>
                    <a:pt x="51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73">
              <a:extLst>
                <a:ext uri="{FF2B5EF4-FFF2-40B4-BE49-F238E27FC236}">
                  <a16:creationId xmlns:a16="http://schemas.microsoft.com/office/drawing/2014/main" id="{8C8DE29C-7105-6402-0E0E-BDB0D23D38A4}"/>
                </a:ext>
              </a:extLst>
            </p:cNvPr>
            <p:cNvSpPr/>
            <p:nvPr/>
          </p:nvSpPr>
          <p:spPr>
            <a:xfrm>
              <a:off x="1101875" y="3657150"/>
              <a:ext cx="81550" cy="56675"/>
            </a:xfrm>
            <a:custGeom>
              <a:avLst/>
              <a:gdLst/>
              <a:ahLst/>
              <a:cxnLst/>
              <a:rect l="l" t="t" r="r" b="b"/>
              <a:pathLst>
                <a:path w="3262" h="2267" extrusionOk="0">
                  <a:moveTo>
                    <a:pt x="677" y="0"/>
                  </a:moveTo>
                  <a:lnTo>
                    <a:pt x="319" y="80"/>
                  </a:lnTo>
                  <a:lnTo>
                    <a:pt x="1" y="199"/>
                  </a:lnTo>
                  <a:lnTo>
                    <a:pt x="160" y="477"/>
                  </a:lnTo>
                  <a:lnTo>
                    <a:pt x="319" y="756"/>
                  </a:lnTo>
                  <a:lnTo>
                    <a:pt x="478" y="994"/>
                  </a:lnTo>
                  <a:lnTo>
                    <a:pt x="637" y="1193"/>
                  </a:lnTo>
                  <a:lnTo>
                    <a:pt x="1035" y="1551"/>
                  </a:lnTo>
                  <a:lnTo>
                    <a:pt x="1432" y="1829"/>
                  </a:lnTo>
                  <a:lnTo>
                    <a:pt x="1750" y="2028"/>
                  </a:lnTo>
                  <a:lnTo>
                    <a:pt x="2068" y="2187"/>
                  </a:lnTo>
                  <a:lnTo>
                    <a:pt x="2307" y="2266"/>
                  </a:lnTo>
                  <a:lnTo>
                    <a:pt x="2585" y="1988"/>
                  </a:lnTo>
                  <a:lnTo>
                    <a:pt x="2824" y="1710"/>
                  </a:lnTo>
                  <a:lnTo>
                    <a:pt x="2983" y="1392"/>
                  </a:lnTo>
                  <a:lnTo>
                    <a:pt x="3102" y="1113"/>
                  </a:lnTo>
                  <a:lnTo>
                    <a:pt x="3221" y="636"/>
                  </a:lnTo>
                  <a:lnTo>
                    <a:pt x="3261" y="438"/>
                  </a:lnTo>
                  <a:lnTo>
                    <a:pt x="2665" y="199"/>
                  </a:lnTo>
                  <a:lnTo>
                    <a:pt x="2068" y="80"/>
                  </a:lnTo>
                  <a:lnTo>
                    <a:pt x="1591" y="0"/>
                  </a:lnTo>
                  <a:close/>
                </a:path>
              </a:pathLst>
            </a:custGeom>
            <a:solidFill>
              <a:srgbClr val="5E73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73">
              <a:extLst>
                <a:ext uri="{FF2B5EF4-FFF2-40B4-BE49-F238E27FC236}">
                  <a16:creationId xmlns:a16="http://schemas.microsoft.com/office/drawing/2014/main" id="{5BF24D52-AD22-EC30-DF2A-04512194A2DB}"/>
                </a:ext>
              </a:extLst>
            </p:cNvPr>
            <p:cNvSpPr/>
            <p:nvPr/>
          </p:nvSpPr>
          <p:spPr>
            <a:xfrm>
              <a:off x="1101875" y="3657150"/>
              <a:ext cx="81550" cy="56675"/>
            </a:xfrm>
            <a:custGeom>
              <a:avLst/>
              <a:gdLst/>
              <a:ahLst/>
              <a:cxnLst/>
              <a:rect l="l" t="t" r="r" b="b"/>
              <a:pathLst>
                <a:path w="3262" h="2267" fill="none" extrusionOk="0">
                  <a:moveTo>
                    <a:pt x="1154" y="0"/>
                  </a:moveTo>
                  <a:lnTo>
                    <a:pt x="1154" y="0"/>
                  </a:lnTo>
                  <a:lnTo>
                    <a:pt x="677" y="0"/>
                  </a:lnTo>
                  <a:lnTo>
                    <a:pt x="319" y="80"/>
                  </a:lnTo>
                  <a:lnTo>
                    <a:pt x="1" y="199"/>
                  </a:lnTo>
                  <a:lnTo>
                    <a:pt x="1" y="199"/>
                  </a:lnTo>
                  <a:lnTo>
                    <a:pt x="160" y="477"/>
                  </a:lnTo>
                  <a:lnTo>
                    <a:pt x="319" y="756"/>
                  </a:lnTo>
                  <a:lnTo>
                    <a:pt x="478" y="994"/>
                  </a:lnTo>
                  <a:lnTo>
                    <a:pt x="637" y="1193"/>
                  </a:lnTo>
                  <a:lnTo>
                    <a:pt x="1035" y="1551"/>
                  </a:lnTo>
                  <a:lnTo>
                    <a:pt x="1432" y="1829"/>
                  </a:lnTo>
                  <a:lnTo>
                    <a:pt x="1750" y="2028"/>
                  </a:lnTo>
                  <a:lnTo>
                    <a:pt x="2068" y="2187"/>
                  </a:lnTo>
                  <a:lnTo>
                    <a:pt x="2307" y="2266"/>
                  </a:lnTo>
                  <a:lnTo>
                    <a:pt x="2307" y="2266"/>
                  </a:lnTo>
                  <a:lnTo>
                    <a:pt x="2585" y="1988"/>
                  </a:lnTo>
                  <a:lnTo>
                    <a:pt x="2824" y="1710"/>
                  </a:lnTo>
                  <a:lnTo>
                    <a:pt x="2983" y="1392"/>
                  </a:lnTo>
                  <a:lnTo>
                    <a:pt x="3102" y="1113"/>
                  </a:lnTo>
                  <a:lnTo>
                    <a:pt x="3221" y="636"/>
                  </a:lnTo>
                  <a:lnTo>
                    <a:pt x="3261" y="438"/>
                  </a:lnTo>
                  <a:lnTo>
                    <a:pt x="3261" y="438"/>
                  </a:lnTo>
                  <a:lnTo>
                    <a:pt x="2665" y="199"/>
                  </a:lnTo>
                  <a:lnTo>
                    <a:pt x="2068" y="80"/>
                  </a:lnTo>
                  <a:lnTo>
                    <a:pt x="1591" y="0"/>
                  </a:lnTo>
                  <a:lnTo>
                    <a:pt x="115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73">
              <a:extLst>
                <a:ext uri="{FF2B5EF4-FFF2-40B4-BE49-F238E27FC236}">
                  <a16:creationId xmlns:a16="http://schemas.microsoft.com/office/drawing/2014/main" id="{2EC04E37-885C-9CE8-10A4-384D03A88F29}"/>
                </a:ext>
              </a:extLst>
            </p:cNvPr>
            <p:cNvSpPr/>
            <p:nvPr/>
          </p:nvSpPr>
          <p:spPr>
            <a:xfrm>
              <a:off x="449825" y="3661125"/>
              <a:ext cx="86500" cy="84500"/>
            </a:xfrm>
            <a:custGeom>
              <a:avLst/>
              <a:gdLst/>
              <a:ahLst/>
              <a:cxnLst/>
              <a:rect l="l" t="t" r="r" b="b"/>
              <a:pathLst>
                <a:path w="3460" h="3380" extrusionOk="0">
                  <a:moveTo>
                    <a:pt x="2585" y="0"/>
                  </a:moveTo>
                  <a:lnTo>
                    <a:pt x="2506" y="120"/>
                  </a:lnTo>
                  <a:lnTo>
                    <a:pt x="2386" y="318"/>
                  </a:lnTo>
                  <a:lnTo>
                    <a:pt x="2307" y="557"/>
                  </a:lnTo>
                  <a:lnTo>
                    <a:pt x="2227" y="875"/>
                  </a:lnTo>
                  <a:lnTo>
                    <a:pt x="2187" y="1312"/>
                  </a:lnTo>
                  <a:lnTo>
                    <a:pt x="2227" y="1789"/>
                  </a:lnTo>
                  <a:lnTo>
                    <a:pt x="2307" y="2346"/>
                  </a:lnTo>
                  <a:lnTo>
                    <a:pt x="1830" y="2068"/>
                  </a:lnTo>
                  <a:lnTo>
                    <a:pt x="1353" y="1909"/>
                  </a:lnTo>
                  <a:lnTo>
                    <a:pt x="955" y="1829"/>
                  </a:lnTo>
                  <a:lnTo>
                    <a:pt x="637" y="1789"/>
                  </a:lnTo>
                  <a:lnTo>
                    <a:pt x="359" y="1829"/>
                  </a:lnTo>
                  <a:lnTo>
                    <a:pt x="160" y="1869"/>
                  </a:lnTo>
                  <a:lnTo>
                    <a:pt x="1" y="1909"/>
                  </a:lnTo>
                  <a:lnTo>
                    <a:pt x="200" y="2306"/>
                  </a:lnTo>
                  <a:lnTo>
                    <a:pt x="478" y="2624"/>
                  </a:lnTo>
                  <a:lnTo>
                    <a:pt x="756" y="2863"/>
                  </a:lnTo>
                  <a:lnTo>
                    <a:pt x="1034" y="3062"/>
                  </a:lnTo>
                  <a:lnTo>
                    <a:pt x="1313" y="3221"/>
                  </a:lnTo>
                  <a:lnTo>
                    <a:pt x="1591" y="3300"/>
                  </a:lnTo>
                  <a:lnTo>
                    <a:pt x="1830" y="3340"/>
                  </a:lnTo>
                  <a:lnTo>
                    <a:pt x="2068" y="3380"/>
                  </a:lnTo>
                  <a:lnTo>
                    <a:pt x="2108" y="3261"/>
                  </a:lnTo>
                  <a:lnTo>
                    <a:pt x="2148" y="3141"/>
                  </a:lnTo>
                  <a:lnTo>
                    <a:pt x="2267" y="3022"/>
                  </a:lnTo>
                  <a:lnTo>
                    <a:pt x="2347" y="2903"/>
                  </a:lnTo>
                  <a:lnTo>
                    <a:pt x="2784" y="2585"/>
                  </a:lnTo>
                  <a:lnTo>
                    <a:pt x="3022" y="2465"/>
                  </a:lnTo>
                  <a:lnTo>
                    <a:pt x="3261" y="2426"/>
                  </a:lnTo>
                  <a:lnTo>
                    <a:pt x="3380" y="2465"/>
                  </a:lnTo>
                  <a:lnTo>
                    <a:pt x="3420" y="2227"/>
                  </a:lnTo>
                  <a:lnTo>
                    <a:pt x="3460" y="1988"/>
                  </a:lnTo>
                  <a:lnTo>
                    <a:pt x="3420" y="1670"/>
                  </a:lnTo>
                  <a:lnTo>
                    <a:pt x="3380" y="1352"/>
                  </a:lnTo>
                  <a:lnTo>
                    <a:pt x="3301" y="1034"/>
                  </a:lnTo>
                  <a:lnTo>
                    <a:pt x="3142" y="676"/>
                  </a:lnTo>
                  <a:lnTo>
                    <a:pt x="2903" y="318"/>
                  </a:lnTo>
                  <a:lnTo>
                    <a:pt x="2585" y="0"/>
                  </a:lnTo>
                  <a:close/>
                </a:path>
              </a:pathLst>
            </a:custGeom>
            <a:solidFill>
              <a:srgbClr val="5E73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73">
              <a:extLst>
                <a:ext uri="{FF2B5EF4-FFF2-40B4-BE49-F238E27FC236}">
                  <a16:creationId xmlns:a16="http://schemas.microsoft.com/office/drawing/2014/main" id="{5BF48B3C-1670-D85A-1FDA-C4C421340254}"/>
                </a:ext>
              </a:extLst>
            </p:cNvPr>
            <p:cNvSpPr/>
            <p:nvPr/>
          </p:nvSpPr>
          <p:spPr>
            <a:xfrm>
              <a:off x="449825" y="3661125"/>
              <a:ext cx="86500" cy="84500"/>
            </a:xfrm>
            <a:custGeom>
              <a:avLst/>
              <a:gdLst/>
              <a:ahLst/>
              <a:cxnLst/>
              <a:rect l="l" t="t" r="r" b="b"/>
              <a:pathLst>
                <a:path w="3460" h="3380" fill="none" extrusionOk="0">
                  <a:moveTo>
                    <a:pt x="2585" y="0"/>
                  </a:moveTo>
                  <a:lnTo>
                    <a:pt x="2585" y="0"/>
                  </a:lnTo>
                  <a:lnTo>
                    <a:pt x="2506" y="120"/>
                  </a:lnTo>
                  <a:lnTo>
                    <a:pt x="2386" y="318"/>
                  </a:lnTo>
                  <a:lnTo>
                    <a:pt x="2307" y="557"/>
                  </a:lnTo>
                  <a:lnTo>
                    <a:pt x="2227" y="875"/>
                  </a:lnTo>
                  <a:lnTo>
                    <a:pt x="2187" y="1312"/>
                  </a:lnTo>
                  <a:lnTo>
                    <a:pt x="2227" y="1789"/>
                  </a:lnTo>
                  <a:lnTo>
                    <a:pt x="2307" y="2346"/>
                  </a:lnTo>
                  <a:lnTo>
                    <a:pt x="2307" y="2346"/>
                  </a:lnTo>
                  <a:lnTo>
                    <a:pt x="1830" y="2068"/>
                  </a:lnTo>
                  <a:lnTo>
                    <a:pt x="1353" y="1909"/>
                  </a:lnTo>
                  <a:lnTo>
                    <a:pt x="955" y="1829"/>
                  </a:lnTo>
                  <a:lnTo>
                    <a:pt x="637" y="1789"/>
                  </a:lnTo>
                  <a:lnTo>
                    <a:pt x="637" y="1789"/>
                  </a:lnTo>
                  <a:lnTo>
                    <a:pt x="359" y="1829"/>
                  </a:lnTo>
                  <a:lnTo>
                    <a:pt x="160" y="1869"/>
                  </a:lnTo>
                  <a:lnTo>
                    <a:pt x="1" y="1909"/>
                  </a:lnTo>
                  <a:lnTo>
                    <a:pt x="1" y="1909"/>
                  </a:lnTo>
                  <a:lnTo>
                    <a:pt x="200" y="2306"/>
                  </a:lnTo>
                  <a:lnTo>
                    <a:pt x="478" y="2624"/>
                  </a:lnTo>
                  <a:lnTo>
                    <a:pt x="756" y="2863"/>
                  </a:lnTo>
                  <a:lnTo>
                    <a:pt x="1034" y="3062"/>
                  </a:lnTo>
                  <a:lnTo>
                    <a:pt x="1313" y="3221"/>
                  </a:lnTo>
                  <a:lnTo>
                    <a:pt x="1591" y="3300"/>
                  </a:lnTo>
                  <a:lnTo>
                    <a:pt x="1830" y="3340"/>
                  </a:lnTo>
                  <a:lnTo>
                    <a:pt x="2068" y="3380"/>
                  </a:lnTo>
                  <a:lnTo>
                    <a:pt x="2068" y="3380"/>
                  </a:lnTo>
                  <a:lnTo>
                    <a:pt x="2108" y="3261"/>
                  </a:lnTo>
                  <a:lnTo>
                    <a:pt x="2148" y="3141"/>
                  </a:lnTo>
                  <a:lnTo>
                    <a:pt x="2267" y="3022"/>
                  </a:lnTo>
                  <a:lnTo>
                    <a:pt x="2347" y="2903"/>
                  </a:lnTo>
                  <a:lnTo>
                    <a:pt x="2784" y="2585"/>
                  </a:lnTo>
                  <a:lnTo>
                    <a:pt x="2784" y="2585"/>
                  </a:lnTo>
                  <a:lnTo>
                    <a:pt x="3022" y="2465"/>
                  </a:lnTo>
                  <a:lnTo>
                    <a:pt x="3261" y="2426"/>
                  </a:lnTo>
                  <a:lnTo>
                    <a:pt x="3261" y="2426"/>
                  </a:lnTo>
                  <a:lnTo>
                    <a:pt x="3380" y="2465"/>
                  </a:lnTo>
                  <a:lnTo>
                    <a:pt x="3380" y="2465"/>
                  </a:lnTo>
                  <a:lnTo>
                    <a:pt x="3420" y="2227"/>
                  </a:lnTo>
                  <a:lnTo>
                    <a:pt x="3460" y="1988"/>
                  </a:lnTo>
                  <a:lnTo>
                    <a:pt x="3420" y="1670"/>
                  </a:lnTo>
                  <a:lnTo>
                    <a:pt x="3380" y="1352"/>
                  </a:lnTo>
                  <a:lnTo>
                    <a:pt x="3301" y="1034"/>
                  </a:lnTo>
                  <a:lnTo>
                    <a:pt x="3142" y="676"/>
                  </a:lnTo>
                  <a:lnTo>
                    <a:pt x="2903" y="318"/>
                  </a:lnTo>
                  <a:lnTo>
                    <a:pt x="258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73">
              <a:extLst>
                <a:ext uri="{FF2B5EF4-FFF2-40B4-BE49-F238E27FC236}">
                  <a16:creationId xmlns:a16="http://schemas.microsoft.com/office/drawing/2014/main" id="{FD68C3A1-8E2D-CC24-6350-D04D7C3696F5}"/>
                </a:ext>
              </a:extLst>
            </p:cNvPr>
            <p:cNvSpPr/>
            <p:nvPr/>
          </p:nvSpPr>
          <p:spPr>
            <a:xfrm>
              <a:off x="501525" y="3721750"/>
              <a:ext cx="119300" cy="137200"/>
            </a:xfrm>
            <a:custGeom>
              <a:avLst/>
              <a:gdLst/>
              <a:ahLst/>
              <a:cxnLst/>
              <a:rect l="l" t="t" r="r" b="b"/>
              <a:pathLst>
                <a:path w="4772" h="5488" extrusionOk="0">
                  <a:moveTo>
                    <a:pt x="1789" y="2028"/>
                  </a:moveTo>
                  <a:lnTo>
                    <a:pt x="2187" y="2068"/>
                  </a:lnTo>
                  <a:lnTo>
                    <a:pt x="2465" y="2148"/>
                  </a:lnTo>
                  <a:lnTo>
                    <a:pt x="2744" y="2227"/>
                  </a:lnTo>
                  <a:lnTo>
                    <a:pt x="2704" y="2307"/>
                  </a:lnTo>
                  <a:lnTo>
                    <a:pt x="2664" y="2545"/>
                  </a:lnTo>
                  <a:lnTo>
                    <a:pt x="2505" y="2823"/>
                  </a:lnTo>
                  <a:lnTo>
                    <a:pt x="2426" y="2943"/>
                  </a:lnTo>
                  <a:lnTo>
                    <a:pt x="2306" y="3062"/>
                  </a:lnTo>
                  <a:lnTo>
                    <a:pt x="2187" y="3022"/>
                  </a:lnTo>
                  <a:lnTo>
                    <a:pt x="1909" y="2863"/>
                  </a:lnTo>
                  <a:lnTo>
                    <a:pt x="1710" y="2744"/>
                  </a:lnTo>
                  <a:lnTo>
                    <a:pt x="1551" y="2585"/>
                  </a:lnTo>
                  <a:lnTo>
                    <a:pt x="1392" y="2386"/>
                  </a:lnTo>
                  <a:lnTo>
                    <a:pt x="1273" y="2148"/>
                  </a:lnTo>
                  <a:lnTo>
                    <a:pt x="1392" y="2108"/>
                  </a:lnTo>
                  <a:lnTo>
                    <a:pt x="1551" y="2068"/>
                  </a:lnTo>
                  <a:lnTo>
                    <a:pt x="1789" y="2028"/>
                  </a:lnTo>
                  <a:close/>
                  <a:moveTo>
                    <a:pt x="3698" y="3340"/>
                  </a:moveTo>
                  <a:lnTo>
                    <a:pt x="3817" y="3380"/>
                  </a:lnTo>
                  <a:lnTo>
                    <a:pt x="3897" y="3460"/>
                  </a:lnTo>
                  <a:lnTo>
                    <a:pt x="3936" y="3539"/>
                  </a:lnTo>
                  <a:lnTo>
                    <a:pt x="3936" y="3619"/>
                  </a:lnTo>
                  <a:lnTo>
                    <a:pt x="3897" y="3698"/>
                  </a:lnTo>
                  <a:lnTo>
                    <a:pt x="3857" y="3778"/>
                  </a:lnTo>
                  <a:lnTo>
                    <a:pt x="3777" y="3817"/>
                  </a:lnTo>
                  <a:lnTo>
                    <a:pt x="3618" y="3817"/>
                  </a:lnTo>
                  <a:lnTo>
                    <a:pt x="3499" y="3738"/>
                  </a:lnTo>
                  <a:lnTo>
                    <a:pt x="3459" y="3658"/>
                  </a:lnTo>
                  <a:lnTo>
                    <a:pt x="3459" y="3579"/>
                  </a:lnTo>
                  <a:lnTo>
                    <a:pt x="3499" y="3460"/>
                  </a:lnTo>
                  <a:lnTo>
                    <a:pt x="3579" y="3420"/>
                  </a:lnTo>
                  <a:lnTo>
                    <a:pt x="3618" y="3380"/>
                  </a:lnTo>
                  <a:lnTo>
                    <a:pt x="3698" y="3340"/>
                  </a:lnTo>
                  <a:close/>
                  <a:moveTo>
                    <a:pt x="1193" y="1"/>
                  </a:moveTo>
                  <a:lnTo>
                    <a:pt x="954" y="40"/>
                  </a:lnTo>
                  <a:lnTo>
                    <a:pt x="716" y="160"/>
                  </a:lnTo>
                  <a:lnTo>
                    <a:pt x="279" y="478"/>
                  </a:lnTo>
                  <a:lnTo>
                    <a:pt x="199" y="597"/>
                  </a:lnTo>
                  <a:lnTo>
                    <a:pt x="80" y="716"/>
                  </a:lnTo>
                  <a:lnTo>
                    <a:pt x="40" y="836"/>
                  </a:lnTo>
                  <a:lnTo>
                    <a:pt x="0" y="955"/>
                  </a:lnTo>
                  <a:lnTo>
                    <a:pt x="0" y="1114"/>
                  </a:lnTo>
                  <a:lnTo>
                    <a:pt x="0" y="1233"/>
                  </a:lnTo>
                  <a:lnTo>
                    <a:pt x="159" y="1710"/>
                  </a:lnTo>
                  <a:lnTo>
                    <a:pt x="398" y="2267"/>
                  </a:lnTo>
                  <a:lnTo>
                    <a:pt x="716" y="2903"/>
                  </a:lnTo>
                  <a:lnTo>
                    <a:pt x="1153" y="3539"/>
                  </a:lnTo>
                  <a:lnTo>
                    <a:pt x="1392" y="3857"/>
                  </a:lnTo>
                  <a:lnTo>
                    <a:pt x="1630" y="4136"/>
                  </a:lnTo>
                  <a:lnTo>
                    <a:pt x="1948" y="4454"/>
                  </a:lnTo>
                  <a:lnTo>
                    <a:pt x="2266" y="4692"/>
                  </a:lnTo>
                  <a:lnTo>
                    <a:pt x="2624" y="4931"/>
                  </a:lnTo>
                  <a:lnTo>
                    <a:pt x="2982" y="5169"/>
                  </a:lnTo>
                  <a:lnTo>
                    <a:pt x="3420" y="5328"/>
                  </a:lnTo>
                  <a:lnTo>
                    <a:pt x="3857" y="5448"/>
                  </a:lnTo>
                  <a:lnTo>
                    <a:pt x="4016" y="5487"/>
                  </a:lnTo>
                  <a:lnTo>
                    <a:pt x="4175" y="5448"/>
                  </a:lnTo>
                  <a:lnTo>
                    <a:pt x="4294" y="5408"/>
                  </a:lnTo>
                  <a:lnTo>
                    <a:pt x="4453" y="5328"/>
                  </a:lnTo>
                  <a:lnTo>
                    <a:pt x="4573" y="5249"/>
                  </a:lnTo>
                  <a:lnTo>
                    <a:pt x="4652" y="5129"/>
                  </a:lnTo>
                  <a:lnTo>
                    <a:pt x="4732" y="5010"/>
                  </a:lnTo>
                  <a:lnTo>
                    <a:pt x="4771" y="4851"/>
                  </a:lnTo>
                  <a:lnTo>
                    <a:pt x="4771" y="4692"/>
                  </a:lnTo>
                  <a:lnTo>
                    <a:pt x="4732" y="4175"/>
                  </a:lnTo>
                  <a:lnTo>
                    <a:pt x="4612" y="3698"/>
                  </a:lnTo>
                  <a:lnTo>
                    <a:pt x="4493" y="3261"/>
                  </a:lnTo>
                  <a:lnTo>
                    <a:pt x="4294" y="2863"/>
                  </a:lnTo>
                  <a:lnTo>
                    <a:pt x="4095" y="2466"/>
                  </a:lnTo>
                  <a:lnTo>
                    <a:pt x="3897" y="2108"/>
                  </a:lnTo>
                  <a:lnTo>
                    <a:pt x="3658" y="1790"/>
                  </a:lnTo>
                  <a:lnTo>
                    <a:pt x="3380" y="1511"/>
                  </a:lnTo>
                  <a:lnTo>
                    <a:pt x="2863" y="995"/>
                  </a:lnTo>
                  <a:lnTo>
                    <a:pt x="2346" y="597"/>
                  </a:lnTo>
                  <a:lnTo>
                    <a:pt x="1869" y="279"/>
                  </a:lnTo>
                  <a:lnTo>
                    <a:pt x="1471" y="80"/>
                  </a:lnTo>
                  <a:lnTo>
                    <a:pt x="1312" y="40"/>
                  </a:lnTo>
                  <a:lnTo>
                    <a:pt x="1193" y="1"/>
                  </a:lnTo>
                  <a:close/>
                </a:path>
              </a:pathLst>
            </a:custGeom>
            <a:solidFill>
              <a:srgbClr val="6565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73">
              <a:extLst>
                <a:ext uri="{FF2B5EF4-FFF2-40B4-BE49-F238E27FC236}">
                  <a16:creationId xmlns:a16="http://schemas.microsoft.com/office/drawing/2014/main" id="{C9292E58-8C8F-B595-89C3-FF0005EFDA48}"/>
                </a:ext>
              </a:extLst>
            </p:cNvPr>
            <p:cNvSpPr/>
            <p:nvPr/>
          </p:nvSpPr>
          <p:spPr>
            <a:xfrm>
              <a:off x="588000" y="3805250"/>
              <a:ext cx="11950" cy="11950"/>
            </a:xfrm>
            <a:custGeom>
              <a:avLst/>
              <a:gdLst/>
              <a:ahLst/>
              <a:cxnLst/>
              <a:rect l="l" t="t" r="r" b="b"/>
              <a:pathLst>
                <a:path w="478" h="478" fill="none" extrusionOk="0">
                  <a:moveTo>
                    <a:pt x="239" y="477"/>
                  </a:moveTo>
                  <a:lnTo>
                    <a:pt x="239" y="477"/>
                  </a:lnTo>
                  <a:lnTo>
                    <a:pt x="159" y="477"/>
                  </a:lnTo>
                  <a:lnTo>
                    <a:pt x="40" y="398"/>
                  </a:lnTo>
                  <a:lnTo>
                    <a:pt x="40" y="398"/>
                  </a:lnTo>
                  <a:lnTo>
                    <a:pt x="0" y="318"/>
                  </a:lnTo>
                  <a:lnTo>
                    <a:pt x="0" y="239"/>
                  </a:lnTo>
                  <a:lnTo>
                    <a:pt x="40" y="120"/>
                  </a:lnTo>
                  <a:lnTo>
                    <a:pt x="120" y="80"/>
                  </a:lnTo>
                  <a:lnTo>
                    <a:pt x="120" y="80"/>
                  </a:lnTo>
                  <a:lnTo>
                    <a:pt x="159" y="40"/>
                  </a:lnTo>
                  <a:lnTo>
                    <a:pt x="239" y="0"/>
                  </a:lnTo>
                  <a:lnTo>
                    <a:pt x="239" y="0"/>
                  </a:lnTo>
                  <a:lnTo>
                    <a:pt x="358" y="40"/>
                  </a:lnTo>
                  <a:lnTo>
                    <a:pt x="438" y="120"/>
                  </a:lnTo>
                  <a:lnTo>
                    <a:pt x="438" y="120"/>
                  </a:lnTo>
                  <a:lnTo>
                    <a:pt x="477" y="199"/>
                  </a:lnTo>
                  <a:lnTo>
                    <a:pt x="477" y="279"/>
                  </a:lnTo>
                  <a:lnTo>
                    <a:pt x="438" y="358"/>
                  </a:lnTo>
                  <a:lnTo>
                    <a:pt x="398" y="438"/>
                  </a:lnTo>
                  <a:lnTo>
                    <a:pt x="398" y="438"/>
                  </a:lnTo>
                  <a:lnTo>
                    <a:pt x="318" y="477"/>
                  </a:lnTo>
                  <a:lnTo>
                    <a:pt x="239" y="47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73">
              <a:extLst>
                <a:ext uri="{FF2B5EF4-FFF2-40B4-BE49-F238E27FC236}">
                  <a16:creationId xmlns:a16="http://schemas.microsoft.com/office/drawing/2014/main" id="{65818B21-1595-8F78-977E-C3CB0AFA9AD6}"/>
                </a:ext>
              </a:extLst>
            </p:cNvPr>
            <p:cNvSpPr/>
            <p:nvPr/>
          </p:nvSpPr>
          <p:spPr>
            <a:xfrm>
              <a:off x="533325" y="3772450"/>
              <a:ext cx="36800" cy="25875"/>
            </a:xfrm>
            <a:custGeom>
              <a:avLst/>
              <a:gdLst/>
              <a:ahLst/>
              <a:cxnLst/>
              <a:rect l="l" t="t" r="r" b="b"/>
              <a:pathLst>
                <a:path w="1472" h="1035" fill="none" extrusionOk="0">
                  <a:moveTo>
                    <a:pt x="1034" y="1034"/>
                  </a:moveTo>
                  <a:lnTo>
                    <a:pt x="1034" y="1034"/>
                  </a:lnTo>
                  <a:lnTo>
                    <a:pt x="915" y="994"/>
                  </a:lnTo>
                  <a:lnTo>
                    <a:pt x="637" y="835"/>
                  </a:lnTo>
                  <a:lnTo>
                    <a:pt x="438" y="716"/>
                  </a:lnTo>
                  <a:lnTo>
                    <a:pt x="279" y="557"/>
                  </a:lnTo>
                  <a:lnTo>
                    <a:pt x="120" y="358"/>
                  </a:lnTo>
                  <a:lnTo>
                    <a:pt x="1" y="120"/>
                  </a:lnTo>
                  <a:lnTo>
                    <a:pt x="1" y="120"/>
                  </a:lnTo>
                  <a:lnTo>
                    <a:pt x="120" y="80"/>
                  </a:lnTo>
                  <a:lnTo>
                    <a:pt x="279" y="40"/>
                  </a:lnTo>
                  <a:lnTo>
                    <a:pt x="517" y="0"/>
                  </a:lnTo>
                  <a:lnTo>
                    <a:pt x="517" y="0"/>
                  </a:lnTo>
                  <a:lnTo>
                    <a:pt x="915" y="40"/>
                  </a:lnTo>
                  <a:lnTo>
                    <a:pt x="1193" y="120"/>
                  </a:lnTo>
                  <a:lnTo>
                    <a:pt x="1472" y="199"/>
                  </a:lnTo>
                  <a:lnTo>
                    <a:pt x="1472" y="199"/>
                  </a:lnTo>
                  <a:lnTo>
                    <a:pt x="1432" y="279"/>
                  </a:lnTo>
                  <a:lnTo>
                    <a:pt x="1392" y="517"/>
                  </a:lnTo>
                  <a:lnTo>
                    <a:pt x="1233" y="795"/>
                  </a:lnTo>
                  <a:lnTo>
                    <a:pt x="1154" y="915"/>
                  </a:lnTo>
                  <a:lnTo>
                    <a:pt x="1034" y="103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73">
              <a:extLst>
                <a:ext uri="{FF2B5EF4-FFF2-40B4-BE49-F238E27FC236}">
                  <a16:creationId xmlns:a16="http://schemas.microsoft.com/office/drawing/2014/main" id="{99116A72-DA77-26C4-560C-9E981F3DB84F}"/>
                </a:ext>
              </a:extLst>
            </p:cNvPr>
            <p:cNvSpPr/>
            <p:nvPr/>
          </p:nvSpPr>
          <p:spPr>
            <a:xfrm>
              <a:off x="501525" y="3721750"/>
              <a:ext cx="119300" cy="137200"/>
            </a:xfrm>
            <a:custGeom>
              <a:avLst/>
              <a:gdLst/>
              <a:ahLst/>
              <a:cxnLst/>
              <a:rect l="l" t="t" r="r" b="b"/>
              <a:pathLst>
                <a:path w="4772" h="5488" fill="none" extrusionOk="0">
                  <a:moveTo>
                    <a:pt x="1193" y="1"/>
                  </a:moveTo>
                  <a:lnTo>
                    <a:pt x="1193" y="1"/>
                  </a:lnTo>
                  <a:lnTo>
                    <a:pt x="954" y="40"/>
                  </a:lnTo>
                  <a:lnTo>
                    <a:pt x="716" y="160"/>
                  </a:lnTo>
                  <a:lnTo>
                    <a:pt x="279" y="478"/>
                  </a:lnTo>
                  <a:lnTo>
                    <a:pt x="279" y="478"/>
                  </a:lnTo>
                  <a:lnTo>
                    <a:pt x="199" y="597"/>
                  </a:lnTo>
                  <a:lnTo>
                    <a:pt x="80" y="716"/>
                  </a:lnTo>
                  <a:lnTo>
                    <a:pt x="40" y="836"/>
                  </a:lnTo>
                  <a:lnTo>
                    <a:pt x="0" y="955"/>
                  </a:lnTo>
                  <a:lnTo>
                    <a:pt x="0" y="955"/>
                  </a:lnTo>
                  <a:lnTo>
                    <a:pt x="0" y="1114"/>
                  </a:lnTo>
                  <a:lnTo>
                    <a:pt x="0" y="1233"/>
                  </a:lnTo>
                  <a:lnTo>
                    <a:pt x="0" y="1233"/>
                  </a:lnTo>
                  <a:lnTo>
                    <a:pt x="159" y="1710"/>
                  </a:lnTo>
                  <a:lnTo>
                    <a:pt x="398" y="2267"/>
                  </a:lnTo>
                  <a:lnTo>
                    <a:pt x="716" y="2903"/>
                  </a:lnTo>
                  <a:lnTo>
                    <a:pt x="1153" y="3539"/>
                  </a:lnTo>
                  <a:lnTo>
                    <a:pt x="1392" y="3857"/>
                  </a:lnTo>
                  <a:lnTo>
                    <a:pt x="1630" y="4136"/>
                  </a:lnTo>
                  <a:lnTo>
                    <a:pt x="1948" y="4454"/>
                  </a:lnTo>
                  <a:lnTo>
                    <a:pt x="2266" y="4692"/>
                  </a:lnTo>
                  <a:lnTo>
                    <a:pt x="2624" y="4931"/>
                  </a:lnTo>
                  <a:lnTo>
                    <a:pt x="2982" y="5169"/>
                  </a:lnTo>
                  <a:lnTo>
                    <a:pt x="3420" y="5328"/>
                  </a:lnTo>
                  <a:lnTo>
                    <a:pt x="3857" y="5448"/>
                  </a:lnTo>
                  <a:lnTo>
                    <a:pt x="3857" y="5448"/>
                  </a:lnTo>
                  <a:lnTo>
                    <a:pt x="4016" y="5487"/>
                  </a:lnTo>
                  <a:lnTo>
                    <a:pt x="4016" y="5487"/>
                  </a:lnTo>
                  <a:lnTo>
                    <a:pt x="4175" y="5448"/>
                  </a:lnTo>
                  <a:lnTo>
                    <a:pt x="4294" y="5408"/>
                  </a:lnTo>
                  <a:lnTo>
                    <a:pt x="4453" y="5328"/>
                  </a:lnTo>
                  <a:lnTo>
                    <a:pt x="4573" y="5249"/>
                  </a:lnTo>
                  <a:lnTo>
                    <a:pt x="4652" y="5129"/>
                  </a:lnTo>
                  <a:lnTo>
                    <a:pt x="4732" y="5010"/>
                  </a:lnTo>
                  <a:lnTo>
                    <a:pt x="4771" y="4851"/>
                  </a:lnTo>
                  <a:lnTo>
                    <a:pt x="4771" y="4692"/>
                  </a:lnTo>
                  <a:lnTo>
                    <a:pt x="4771" y="4692"/>
                  </a:lnTo>
                  <a:lnTo>
                    <a:pt x="4732" y="4175"/>
                  </a:lnTo>
                  <a:lnTo>
                    <a:pt x="4612" y="3698"/>
                  </a:lnTo>
                  <a:lnTo>
                    <a:pt x="4493" y="3261"/>
                  </a:lnTo>
                  <a:lnTo>
                    <a:pt x="4294" y="2863"/>
                  </a:lnTo>
                  <a:lnTo>
                    <a:pt x="4095" y="2466"/>
                  </a:lnTo>
                  <a:lnTo>
                    <a:pt x="3897" y="2108"/>
                  </a:lnTo>
                  <a:lnTo>
                    <a:pt x="3658" y="1790"/>
                  </a:lnTo>
                  <a:lnTo>
                    <a:pt x="3380" y="1511"/>
                  </a:lnTo>
                  <a:lnTo>
                    <a:pt x="2863" y="995"/>
                  </a:lnTo>
                  <a:lnTo>
                    <a:pt x="2346" y="597"/>
                  </a:lnTo>
                  <a:lnTo>
                    <a:pt x="1869" y="279"/>
                  </a:lnTo>
                  <a:lnTo>
                    <a:pt x="1471" y="80"/>
                  </a:lnTo>
                  <a:lnTo>
                    <a:pt x="1471" y="80"/>
                  </a:lnTo>
                  <a:lnTo>
                    <a:pt x="1312" y="40"/>
                  </a:lnTo>
                  <a:lnTo>
                    <a:pt x="1312" y="40"/>
                  </a:lnTo>
                  <a:lnTo>
                    <a:pt x="119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73">
              <a:extLst>
                <a:ext uri="{FF2B5EF4-FFF2-40B4-BE49-F238E27FC236}">
                  <a16:creationId xmlns:a16="http://schemas.microsoft.com/office/drawing/2014/main" id="{AEE617D0-DC45-4C71-BC14-4FED251D7F72}"/>
                </a:ext>
              </a:extLst>
            </p:cNvPr>
            <p:cNvSpPr/>
            <p:nvPr/>
          </p:nvSpPr>
          <p:spPr>
            <a:xfrm>
              <a:off x="588000" y="3805250"/>
              <a:ext cx="11950" cy="11950"/>
            </a:xfrm>
            <a:custGeom>
              <a:avLst/>
              <a:gdLst/>
              <a:ahLst/>
              <a:cxnLst/>
              <a:rect l="l" t="t" r="r" b="b"/>
              <a:pathLst>
                <a:path w="478" h="478" extrusionOk="0">
                  <a:moveTo>
                    <a:pt x="239" y="0"/>
                  </a:moveTo>
                  <a:lnTo>
                    <a:pt x="159" y="40"/>
                  </a:lnTo>
                  <a:lnTo>
                    <a:pt x="120" y="80"/>
                  </a:lnTo>
                  <a:lnTo>
                    <a:pt x="40" y="120"/>
                  </a:lnTo>
                  <a:lnTo>
                    <a:pt x="0" y="239"/>
                  </a:lnTo>
                  <a:lnTo>
                    <a:pt x="0" y="318"/>
                  </a:lnTo>
                  <a:lnTo>
                    <a:pt x="40" y="398"/>
                  </a:lnTo>
                  <a:lnTo>
                    <a:pt x="159" y="477"/>
                  </a:lnTo>
                  <a:lnTo>
                    <a:pt x="318" y="477"/>
                  </a:lnTo>
                  <a:lnTo>
                    <a:pt x="398" y="438"/>
                  </a:lnTo>
                  <a:lnTo>
                    <a:pt x="438" y="358"/>
                  </a:lnTo>
                  <a:lnTo>
                    <a:pt x="477" y="279"/>
                  </a:lnTo>
                  <a:lnTo>
                    <a:pt x="477" y="199"/>
                  </a:lnTo>
                  <a:lnTo>
                    <a:pt x="438" y="120"/>
                  </a:lnTo>
                  <a:lnTo>
                    <a:pt x="358" y="40"/>
                  </a:lnTo>
                  <a:lnTo>
                    <a:pt x="239" y="0"/>
                  </a:lnTo>
                  <a:close/>
                </a:path>
              </a:pathLst>
            </a:custGeom>
            <a:solidFill>
              <a:srgbClr val="4D56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73">
              <a:extLst>
                <a:ext uri="{FF2B5EF4-FFF2-40B4-BE49-F238E27FC236}">
                  <a16:creationId xmlns:a16="http://schemas.microsoft.com/office/drawing/2014/main" id="{BF485263-A2B4-80DC-A3C8-C7E2957D3610}"/>
                </a:ext>
              </a:extLst>
            </p:cNvPr>
            <p:cNvSpPr/>
            <p:nvPr/>
          </p:nvSpPr>
          <p:spPr>
            <a:xfrm>
              <a:off x="588000" y="3805250"/>
              <a:ext cx="11950" cy="11950"/>
            </a:xfrm>
            <a:custGeom>
              <a:avLst/>
              <a:gdLst/>
              <a:ahLst/>
              <a:cxnLst/>
              <a:rect l="l" t="t" r="r" b="b"/>
              <a:pathLst>
                <a:path w="478" h="478" fill="none" extrusionOk="0">
                  <a:moveTo>
                    <a:pt x="239" y="0"/>
                  </a:moveTo>
                  <a:lnTo>
                    <a:pt x="239" y="0"/>
                  </a:lnTo>
                  <a:lnTo>
                    <a:pt x="159" y="40"/>
                  </a:lnTo>
                  <a:lnTo>
                    <a:pt x="120" y="80"/>
                  </a:lnTo>
                  <a:lnTo>
                    <a:pt x="120" y="80"/>
                  </a:lnTo>
                  <a:lnTo>
                    <a:pt x="40" y="120"/>
                  </a:lnTo>
                  <a:lnTo>
                    <a:pt x="0" y="239"/>
                  </a:lnTo>
                  <a:lnTo>
                    <a:pt x="0" y="318"/>
                  </a:lnTo>
                  <a:lnTo>
                    <a:pt x="40" y="398"/>
                  </a:lnTo>
                  <a:lnTo>
                    <a:pt x="40" y="398"/>
                  </a:lnTo>
                  <a:lnTo>
                    <a:pt x="159" y="477"/>
                  </a:lnTo>
                  <a:lnTo>
                    <a:pt x="239" y="477"/>
                  </a:lnTo>
                  <a:lnTo>
                    <a:pt x="239" y="477"/>
                  </a:lnTo>
                  <a:lnTo>
                    <a:pt x="318" y="477"/>
                  </a:lnTo>
                  <a:lnTo>
                    <a:pt x="398" y="438"/>
                  </a:lnTo>
                  <a:lnTo>
                    <a:pt x="398" y="438"/>
                  </a:lnTo>
                  <a:lnTo>
                    <a:pt x="438" y="358"/>
                  </a:lnTo>
                  <a:lnTo>
                    <a:pt x="477" y="279"/>
                  </a:lnTo>
                  <a:lnTo>
                    <a:pt x="477" y="199"/>
                  </a:lnTo>
                  <a:lnTo>
                    <a:pt x="438" y="120"/>
                  </a:lnTo>
                  <a:lnTo>
                    <a:pt x="438" y="120"/>
                  </a:lnTo>
                  <a:lnTo>
                    <a:pt x="358" y="40"/>
                  </a:lnTo>
                  <a:lnTo>
                    <a:pt x="239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73">
              <a:extLst>
                <a:ext uri="{FF2B5EF4-FFF2-40B4-BE49-F238E27FC236}">
                  <a16:creationId xmlns:a16="http://schemas.microsoft.com/office/drawing/2014/main" id="{FFD6AA78-0A77-DBCA-0014-7E8C3D9F9D37}"/>
                </a:ext>
              </a:extLst>
            </p:cNvPr>
            <p:cNvSpPr/>
            <p:nvPr/>
          </p:nvSpPr>
          <p:spPr>
            <a:xfrm>
              <a:off x="533325" y="3772450"/>
              <a:ext cx="36800" cy="25875"/>
            </a:xfrm>
            <a:custGeom>
              <a:avLst/>
              <a:gdLst/>
              <a:ahLst/>
              <a:cxnLst/>
              <a:rect l="l" t="t" r="r" b="b"/>
              <a:pathLst>
                <a:path w="1472" h="1035" extrusionOk="0">
                  <a:moveTo>
                    <a:pt x="517" y="0"/>
                  </a:moveTo>
                  <a:lnTo>
                    <a:pt x="279" y="40"/>
                  </a:lnTo>
                  <a:lnTo>
                    <a:pt x="120" y="80"/>
                  </a:lnTo>
                  <a:lnTo>
                    <a:pt x="1" y="120"/>
                  </a:lnTo>
                  <a:lnTo>
                    <a:pt x="120" y="358"/>
                  </a:lnTo>
                  <a:lnTo>
                    <a:pt x="279" y="557"/>
                  </a:lnTo>
                  <a:lnTo>
                    <a:pt x="438" y="716"/>
                  </a:lnTo>
                  <a:lnTo>
                    <a:pt x="637" y="835"/>
                  </a:lnTo>
                  <a:lnTo>
                    <a:pt x="915" y="994"/>
                  </a:lnTo>
                  <a:lnTo>
                    <a:pt x="1034" y="1034"/>
                  </a:lnTo>
                  <a:lnTo>
                    <a:pt x="1154" y="915"/>
                  </a:lnTo>
                  <a:lnTo>
                    <a:pt x="1233" y="795"/>
                  </a:lnTo>
                  <a:lnTo>
                    <a:pt x="1392" y="517"/>
                  </a:lnTo>
                  <a:lnTo>
                    <a:pt x="1432" y="279"/>
                  </a:lnTo>
                  <a:lnTo>
                    <a:pt x="1472" y="199"/>
                  </a:lnTo>
                  <a:lnTo>
                    <a:pt x="1193" y="120"/>
                  </a:lnTo>
                  <a:lnTo>
                    <a:pt x="915" y="40"/>
                  </a:lnTo>
                  <a:lnTo>
                    <a:pt x="517" y="0"/>
                  </a:lnTo>
                  <a:close/>
                </a:path>
              </a:pathLst>
            </a:custGeom>
            <a:solidFill>
              <a:srgbClr val="5E73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73">
              <a:extLst>
                <a:ext uri="{FF2B5EF4-FFF2-40B4-BE49-F238E27FC236}">
                  <a16:creationId xmlns:a16="http://schemas.microsoft.com/office/drawing/2014/main" id="{266DBFF9-B1A1-E826-768F-490AFCC5AB36}"/>
                </a:ext>
              </a:extLst>
            </p:cNvPr>
            <p:cNvSpPr/>
            <p:nvPr/>
          </p:nvSpPr>
          <p:spPr>
            <a:xfrm>
              <a:off x="533325" y="3772450"/>
              <a:ext cx="36800" cy="25875"/>
            </a:xfrm>
            <a:custGeom>
              <a:avLst/>
              <a:gdLst/>
              <a:ahLst/>
              <a:cxnLst/>
              <a:rect l="l" t="t" r="r" b="b"/>
              <a:pathLst>
                <a:path w="1472" h="1035" fill="none" extrusionOk="0">
                  <a:moveTo>
                    <a:pt x="517" y="0"/>
                  </a:moveTo>
                  <a:lnTo>
                    <a:pt x="517" y="0"/>
                  </a:lnTo>
                  <a:lnTo>
                    <a:pt x="279" y="40"/>
                  </a:lnTo>
                  <a:lnTo>
                    <a:pt x="120" y="80"/>
                  </a:lnTo>
                  <a:lnTo>
                    <a:pt x="1" y="120"/>
                  </a:lnTo>
                  <a:lnTo>
                    <a:pt x="1" y="120"/>
                  </a:lnTo>
                  <a:lnTo>
                    <a:pt x="120" y="358"/>
                  </a:lnTo>
                  <a:lnTo>
                    <a:pt x="279" y="557"/>
                  </a:lnTo>
                  <a:lnTo>
                    <a:pt x="438" y="716"/>
                  </a:lnTo>
                  <a:lnTo>
                    <a:pt x="637" y="835"/>
                  </a:lnTo>
                  <a:lnTo>
                    <a:pt x="915" y="994"/>
                  </a:lnTo>
                  <a:lnTo>
                    <a:pt x="1034" y="1034"/>
                  </a:lnTo>
                  <a:lnTo>
                    <a:pt x="1034" y="1034"/>
                  </a:lnTo>
                  <a:lnTo>
                    <a:pt x="1154" y="915"/>
                  </a:lnTo>
                  <a:lnTo>
                    <a:pt x="1233" y="795"/>
                  </a:lnTo>
                  <a:lnTo>
                    <a:pt x="1392" y="517"/>
                  </a:lnTo>
                  <a:lnTo>
                    <a:pt x="1432" y="279"/>
                  </a:lnTo>
                  <a:lnTo>
                    <a:pt x="1472" y="199"/>
                  </a:lnTo>
                  <a:lnTo>
                    <a:pt x="1472" y="199"/>
                  </a:lnTo>
                  <a:lnTo>
                    <a:pt x="1193" y="120"/>
                  </a:lnTo>
                  <a:lnTo>
                    <a:pt x="915" y="40"/>
                  </a:lnTo>
                  <a:lnTo>
                    <a:pt x="517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73">
              <a:extLst>
                <a:ext uri="{FF2B5EF4-FFF2-40B4-BE49-F238E27FC236}">
                  <a16:creationId xmlns:a16="http://schemas.microsoft.com/office/drawing/2014/main" id="{75F1CB96-CCC1-B4BD-6B26-F47D18DE018F}"/>
                </a:ext>
              </a:extLst>
            </p:cNvPr>
            <p:cNvSpPr/>
            <p:nvPr/>
          </p:nvSpPr>
          <p:spPr>
            <a:xfrm>
              <a:off x="707275" y="3696900"/>
              <a:ext cx="153100" cy="153100"/>
            </a:xfrm>
            <a:custGeom>
              <a:avLst/>
              <a:gdLst/>
              <a:ahLst/>
              <a:cxnLst/>
              <a:rect l="l" t="t" r="r" b="b"/>
              <a:pathLst>
                <a:path w="6124" h="6124" extrusionOk="0">
                  <a:moveTo>
                    <a:pt x="3897" y="1"/>
                  </a:moveTo>
                  <a:lnTo>
                    <a:pt x="3778" y="279"/>
                  </a:lnTo>
                  <a:lnTo>
                    <a:pt x="3658" y="637"/>
                  </a:lnTo>
                  <a:lnTo>
                    <a:pt x="3579" y="1114"/>
                  </a:lnTo>
                  <a:lnTo>
                    <a:pt x="3539" y="1710"/>
                  </a:lnTo>
                  <a:lnTo>
                    <a:pt x="3579" y="2068"/>
                  </a:lnTo>
                  <a:lnTo>
                    <a:pt x="3618" y="2426"/>
                  </a:lnTo>
                  <a:lnTo>
                    <a:pt x="3698" y="2823"/>
                  </a:lnTo>
                  <a:lnTo>
                    <a:pt x="3857" y="3261"/>
                  </a:lnTo>
                  <a:lnTo>
                    <a:pt x="4016" y="3738"/>
                  </a:lnTo>
                  <a:lnTo>
                    <a:pt x="4215" y="4215"/>
                  </a:lnTo>
                  <a:lnTo>
                    <a:pt x="3579" y="3976"/>
                  </a:lnTo>
                  <a:lnTo>
                    <a:pt x="2982" y="3857"/>
                  </a:lnTo>
                  <a:lnTo>
                    <a:pt x="2426" y="3778"/>
                  </a:lnTo>
                  <a:lnTo>
                    <a:pt x="1909" y="3738"/>
                  </a:lnTo>
                  <a:lnTo>
                    <a:pt x="1471" y="3778"/>
                  </a:lnTo>
                  <a:lnTo>
                    <a:pt x="1074" y="3817"/>
                  </a:lnTo>
                  <a:lnTo>
                    <a:pt x="756" y="3897"/>
                  </a:lnTo>
                  <a:lnTo>
                    <a:pt x="477" y="3976"/>
                  </a:lnTo>
                  <a:lnTo>
                    <a:pt x="120" y="4175"/>
                  </a:lnTo>
                  <a:lnTo>
                    <a:pt x="0" y="4255"/>
                  </a:lnTo>
                  <a:lnTo>
                    <a:pt x="438" y="4772"/>
                  </a:lnTo>
                  <a:lnTo>
                    <a:pt x="955" y="5209"/>
                  </a:lnTo>
                  <a:lnTo>
                    <a:pt x="1432" y="5527"/>
                  </a:lnTo>
                  <a:lnTo>
                    <a:pt x="1909" y="5766"/>
                  </a:lnTo>
                  <a:lnTo>
                    <a:pt x="2386" y="5964"/>
                  </a:lnTo>
                  <a:lnTo>
                    <a:pt x="2863" y="6044"/>
                  </a:lnTo>
                  <a:lnTo>
                    <a:pt x="3300" y="6123"/>
                  </a:lnTo>
                  <a:lnTo>
                    <a:pt x="4135" y="6123"/>
                  </a:lnTo>
                  <a:lnTo>
                    <a:pt x="4135" y="5885"/>
                  </a:lnTo>
                  <a:lnTo>
                    <a:pt x="4215" y="5646"/>
                  </a:lnTo>
                  <a:lnTo>
                    <a:pt x="4334" y="5408"/>
                  </a:lnTo>
                  <a:lnTo>
                    <a:pt x="4493" y="5169"/>
                  </a:lnTo>
                  <a:lnTo>
                    <a:pt x="5129" y="4454"/>
                  </a:lnTo>
                  <a:lnTo>
                    <a:pt x="5368" y="4295"/>
                  </a:lnTo>
                  <a:lnTo>
                    <a:pt x="5606" y="4136"/>
                  </a:lnTo>
                  <a:lnTo>
                    <a:pt x="5845" y="4056"/>
                  </a:lnTo>
                  <a:lnTo>
                    <a:pt x="6123" y="4016"/>
                  </a:lnTo>
                  <a:lnTo>
                    <a:pt x="6123" y="3619"/>
                  </a:lnTo>
                  <a:lnTo>
                    <a:pt x="6044" y="3181"/>
                  </a:lnTo>
                  <a:lnTo>
                    <a:pt x="5964" y="2664"/>
                  </a:lnTo>
                  <a:lnTo>
                    <a:pt x="5765" y="2108"/>
                  </a:lnTo>
                  <a:lnTo>
                    <a:pt x="5487" y="1591"/>
                  </a:lnTo>
                  <a:lnTo>
                    <a:pt x="5288" y="1313"/>
                  </a:lnTo>
                  <a:lnTo>
                    <a:pt x="5090" y="1034"/>
                  </a:lnTo>
                  <a:lnTo>
                    <a:pt x="4851" y="756"/>
                  </a:lnTo>
                  <a:lnTo>
                    <a:pt x="4573" y="478"/>
                  </a:lnTo>
                  <a:lnTo>
                    <a:pt x="4255" y="239"/>
                  </a:lnTo>
                  <a:lnTo>
                    <a:pt x="3897" y="1"/>
                  </a:lnTo>
                  <a:close/>
                </a:path>
              </a:pathLst>
            </a:custGeom>
            <a:solidFill>
              <a:srgbClr val="5B9A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73">
              <a:extLst>
                <a:ext uri="{FF2B5EF4-FFF2-40B4-BE49-F238E27FC236}">
                  <a16:creationId xmlns:a16="http://schemas.microsoft.com/office/drawing/2014/main" id="{12C2216C-3506-662D-516B-5756E3A3544F}"/>
                </a:ext>
              </a:extLst>
            </p:cNvPr>
            <p:cNvSpPr/>
            <p:nvPr/>
          </p:nvSpPr>
          <p:spPr>
            <a:xfrm>
              <a:off x="707275" y="3696900"/>
              <a:ext cx="153100" cy="153100"/>
            </a:xfrm>
            <a:custGeom>
              <a:avLst/>
              <a:gdLst/>
              <a:ahLst/>
              <a:cxnLst/>
              <a:rect l="l" t="t" r="r" b="b"/>
              <a:pathLst>
                <a:path w="6124" h="6124" fill="none" extrusionOk="0">
                  <a:moveTo>
                    <a:pt x="3897" y="1"/>
                  </a:moveTo>
                  <a:lnTo>
                    <a:pt x="3897" y="1"/>
                  </a:lnTo>
                  <a:lnTo>
                    <a:pt x="3778" y="279"/>
                  </a:lnTo>
                  <a:lnTo>
                    <a:pt x="3658" y="637"/>
                  </a:lnTo>
                  <a:lnTo>
                    <a:pt x="3579" y="1114"/>
                  </a:lnTo>
                  <a:lnTo>
                    <a:pt x="3539" y="1710"/>
                  </a:lnTo>
                  <a:lnTo>
                    <a:pt x="3579" y="2068"/>
                  </a:lnTo>
                  <a:lnTo>
                    <a:pt x="3618" y="2426"/>
                  </a:lnTo>
                  <a:lnTo>
                    <a:pt x="3698" y="2823"/>
                  </a:lnTo>
                  <a:lnTo>
                    <a:pt x="3857" y="3261"/>
                  </a:lnTo>
                  <a:lnTo>
                    <a:pt x="4016" y="3738"/>
                  </a:lnTo>
                  <a:lnTo>
                    <a:pt x="4215" y="4215"/>
                  </a:lnTo>
                  <a:lnTo>
                    <a:pt x="4215" y="4215"/>
                  </a:lnTo>
                  <a:lnTo>
                    <a:pt x="3579" y="3976"/>
                  </a:lnTo>
                  <a:lnTo>
                    <a:pt x="2982" y="3857"/>
                  </a:lnTo>
                  <a:lnTo>
                    <a:pt x="2426" y="3778"/>
                  </a:lnTo>
                  <a:lnTo>
                    <a:pt x="1909" y="3738"/>
                  </a:lnTo>
                  <a:lnTo>
                    <a:pt x="1909" y="3738"/>
                  </a:lnTo>
                  <a:lnTo>
                    <a:pt x="1471" y="3778"/>
                  </a:lnTo>
                  <a:lnTo>
                    <a:pt x="1074" y="3817"/>
                  </a:lnTo>
                  <a:lnTo>
                    <a:pt x="756" y="3897"/>
                  </a:lnTo>
                  <a:lnTo>
                    <a:pt x="477" y="3976"/>
                  </a:lnTo>
                  <a:lnTo>
                    <a:pt x="120" y="4175"/>
                  </a:lnTo>
                  <a:lnTo>
                    <a:pt x="0" y="4255"/>
                  </a:lnTo>
                  <a:lnTo>
                    <a:pt x="0" y="4255"/>
                  </a:lnTo>
                  <a:lnTo>
                    <a:pt x="438" y="4772"/>
                  </a:lnTo>
                  <a:lnTo>
                    <a:pt x="955" y="5209"/>
                  </a:lnTo>
                  <a:lnTo>
                    <a:pt x="1432" y="5527"/>
                  </a:lnTo>
                  <a:lnTo>
                    <a:pt x="1909" y="5766"/>
                  </a:lnTo>
                  <a:lnTo>
                    <a:pt x="2386" y="5964"/>
                  </a:lnTo>
                  <a:lnTo>
                    <a:pt x="2863" y="6044"/>
                  </a:lnTo>
                  <a:lnTo>
                    <a:pt x="3300" y="6123"/>
                  </a:lnTo>
                  <a:lnTo>
                    <a:pt x="3698" y="6123"/>
                  </a:lnTo>
                  <a:lnTo>
                    <a:pt x="3698" y="6123"/>
                  </a:lnTo>
                  <a:lnTo>
                    <a:pt x="4135" y="6123"/>
                  </a:lnTo>
                  <a:lnTo>
                    <a:pt x="4135" y="6123"/>
                  </a:lnTo>
                  <a:lnTo>
                    <a:pt x="4135" y="5885"/>
                  </a:lnTo>
                  <a:lnTo>
                    <a:pt x="4215" y="5646"/>
                  </a:lnTo>
                  <a:lnTo>
                    <a:pt x="4334" y="5408"/>
                  </a:lnTo>
                  <a:lnTo>
                    <a:pt x="4493" y="5169"/>
                  </a:lnTo>
                  <a:lnTo>
                    <a:pt x="5129" y="4454"/>
                  </a:lnTo>
                  <a:lnTo>
                    <a:pt x="5129" y="4454"/>
                  </a:lnTo>
                  <a:lnTo>
                    <a:pt x="5368" y="4295"/>
                  </a:lnTo>
                  <a:lnTo>
                    <a:pt x="5606" y="4136"/>
                  </a:lnTo>
                  <a:lnTo>
                    <a:pt x="5845" y="4056"/>
                  </a:lnTo>
                  <a:lnTo>
                    <a:pt x="6123" y="4016"/>
                  </a:lnTo>
                  <a:lnTo>
                    <a:pt x="6123" y="4016"/>
                  </a:lnTo>
                  <a:lnTo>
                    <a:pt x="6123" y="3619"/>
                  </a:lnTo>
                  <a:lnTo>
                    <a:pt x="6044" y="3181"/>
                  </a:lnTo>
                  <a:lnTo>
                    <a:pt x="5964" y="2664"/>
                  </a:lnTo>
                  <a:lnTo>
                    <a:pt x="5765" y="2108"/>
                  </a:lnTo>
                  <a:lnTo>
                    <a:pt x="5487" y="1591"/>
                  </a:lnTo>
                  <a:lnTo>
                    <a:pt x="5288" y="1313"/>
                  </a:lnTo>
                  <a:lnTo>
                    <a:pt x="5090" y="1034"/>
                  </a:lnTo>
                  <a:lnTo>
                    <a:pt x="4851" y="756"/>
                  </a:lnTo>
                  <a:lnTo>
                    <a:pt x="4573" y="478"/>
                  </a:lnTo>
                  <a:lnTo>
                    <a:pt x="4255" y="239"/>
                  </a:lnTo>
                  <a:lnTo>
                    <a:pt x="389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73">
              <a:extLst>
                <a:ext uri="{FF2B5EF4-FFF2-40B4-BE49-F238E27FC236}">
                  <a16:creationId xmlns:a16="http://schemas.microsoft.com/office/drawing/2014/main" id="{662952F0-B519-7892-8494-3DA90EF78126}"/>
                </a:ext>
              </a:extLst>
            </p:cNvPr>
            <p:cNvSpPr/>
            <p:nvPr/>
          </p:nvSpPr>
          <p:spPr>
            <a:xfrm>
              <a:off x="810650" y="3797300"/>
              <a:ext cx="241550" cy="215700"/>
            </a:xfrm>
            <a:custGeom>
              <a:avLst/>
              <a:gdLst/>
              <a:ahLst/>
              <a:cxnLst/>
              <a:rect l="l" t="t" r="r" b="b"/>
              <a:pathLst>
                <a:path w="9662" h="8628" extrusionOk="0">
                  <a:moveTo>
                    <a:pt x="4255" y="3300"/>
                  </a:moveTo>
                  <a:lnTo>
                    <a:pt x="4692" y="3340"/>
                  </a:lnTo>
                  <a:lnTo>
                    <a:pt x="5209" y="3380"/>
                  </a:lnTo>
                  <a:lnTo>
                    <a:pt x="5209" y="3539"/>
                  </a:lnTo>
                  <a:lnTo>
                    <a:pt x="5169" y="3936"/>
                  </a:lnTo>
                  <a:lnTo>
                    <a:pt x="5129" y="4175"/>
                  </a:lnTo>
                  <a:lnTo>
                    <a:pt x="5050" y="4453"/>
                  </a:lnTo>
                  <a:lnTo>
                    <a:pt x="4931" y="4732"/>
                  </a:lnTo>
                  <a:lnTo>
                    <a:pt x="4732" y="4970"/>
                  </a:lnTo>
                  <a:lnTo>
                    <a:pt x="4533" y="4930"/>
                  </a:lnTo>
                  <a:lnTo>
                    <a:pt x="4255" y="4891"/>
                  </a:lnTo>
                  <a:lnTo>
                    <a:pt x="3976" y="4771"/>
                  </a:lnTo>
                  <a:lnTo>
                    <a:pt x="3618" y="4612"/>
                  </a:lnTo>
                  <a:lnTo>
                    <a:pt x="3261" y="4374"/>
                  </a:lnTo>
                  <a:lnTo>
                    <a:pt x="2943" y="4095"/>
                  </a:lnTo>
                  <a:lnTo>
                    <a:pt x="2784" y="3897"/>
                  </a:lnTo>
                  <a:lnTo>
                    <a:pt x="2624" y="3698"/>
                  </a:lnTo>
                  <a:lnTo>
                    <a:pt x="2744" y="3658"/>
                  </a:lnTo>
                  <a:lnTo>
                    <a:pt x="3022" y="3499"/>
                  </a:lnTo>
                  <a:lnTo>
                    <a:pt x="3261" y="3420"/>
                  </a:lnTo>
                  <a:lnTo>
                    <a:pt x="3539" y="3380"/>
                  </a:lnTo>
                  <a:lnTo>
                    <a:pt x="3857" y="3340"/>
                  </a:lnTo>
                  <a:lnTo>
                    <a:pt x="4255" y="3300"/>
                  </a:lnTo>
                  <a:close/>
                  <a:moveTo>
                    <a:pt x="7356" y="5010"/>
                  </a:moveTo>
                  <a:lnTo>
                    <a:pt x="7515" y="5050"/>
                  </a:lnTo>
                  <a:lnTo>
                    <a:pt x="7674" y="5129"/>
                  </a:lnTo>
                  <a:lnTo>
                    <a:pt x="7753" y="5248"/>
                  </a:lnTo>
                  <a:lnTo>
                    <a:pt x="7793" y="5407"/>
                  </a:lnTo>
                  <a:lnTo>
                    <a:pt x="7753" y="5567"/>
                  </a:lnTo>
                  <a:lnTo>
                    <a:pt x="7674" y="5726"/>
                  </a:lnTo>
                  <a:lnTo>
                    <a:pt x="7555" y="5805"/>
                  </a:lnTo>
                  <a:lnTo>
                    <a:pt x="7356" y="5845"/>
                  </a:lnTo>
                  <a:lnTo>
                    <a:pt x="7237" y="5805"/>
                  </a:lnTo>
                  <a:lnTo>
                    <a:pt x="7078" y="5726"/>
                  </a:lnTo>
                  <a:lnTo>
                    <a:pt x="6998" y="5606"/>
                  </a:lnTo>
                  <a:lnTo>
                    <a:pt x="6958" y="5447"/>
                  </a:lnTo>
                  <a:lnTo>
                    <a:pt x="6998" y="5288"/>
                  </a:lnTo>
                  <a:lnTo>
                    <a:pt x="7078" y="5129"/>
                  </a:lnTo>
                  <a:lnTo>
                    <a:pt x="7197" y="5050"/>
                  </a:lnTo>
                  <a:lnTo>
                    <a:pt x="7356" y="5010"/>
                  </a:lnTo>
                  <a:close/>
                  <a:moveTo>
                    <a:pt x="1988" y="0"/>
                  </a:moveTo>
                  <a:lnTo>
                    <a:pt x="1710" y="40"/>
                  </a:lnTo>
                  <a:lnTo>
                    <a:pt x="1471" y="120"/>
                  </a:lnTo>
                  <a:lnTo>
                    <a:pt x="1233" y="279"/>
                  </a:lnTo>
                  <a:lnTo>
                    <a:pt x="994" y="438"/>
                  </a:lnTo>
                  <a:lnTo>
                    <a:pt x="358" y="1153"/>
                  </a:lnTo>
                  <a:lnTo>
                    <a:pt x="199" y="1392"/>
                  </a:lnTo>
                  <a:lnTo>
                    <a:pt x="80" y="1630"/>
                  </a:lnTo>
                  <a:lnTo>
                    <a:pt x="0" y="1869"/>
                  </a:lnTo>
                  <a:lnTo>
                    <a:pt x="0" y="2107"/>
                  </a:lnTo>
                  <a:lnTo>
                    <a:pt x="40" y="2346"/>
                  </a:lnTo>
                  <a:lnTo>
                    <a:pt x="120" y="2585"/>
                  </a:lnTo>
                  <a:lnTo>
                    <a:pt x="557" y="3340"/>
                  </a:lnTo>
                  <a:lnTo>
                    <a:pt x="1153" y="4254"/>
                  </a:lnTo>
                  <a:lnTo>
                    <a:pt x="1511" y="4732"/>
                  </a:lnTo>
                  <a:lnTo>
                    <a:pt x="1949" y="5209"/>
                  </a:lnTo>
                  <a:lnTo>
                    <a:pt x="2386" y="5726"/>
                  </a:lnTo>
                  <a:lnTo>
                    <a:pt x="2863" y="6203"/>
                  </a:lnTo>
                  <a:lnTo>
                    <a:pt x="3380" y="6640"/>
                  </a:lnTo>
                  <a:lnTo>
                    <a:pt x="3976" y="7077"/>
                  </a:lnTo>
                  <a:lnTo>
                    <a:pt x="4573" y="7515"/>
                  </a:lnTo>
                  <a:lnTo>
                    <a:pt x="5249" y="7833"/>
                  </a:lnTo>
                  <a:lnTo>
                    <a:pt x="5924" y="8151"/>
                  </a:lnTo>
                  <a:lnTo>
                    <a:pt x="6680" y="8389"/>
                  </a:lnTo>
                  <a:lnTo>
                    <a:pt x="7435" y="8548"/>
                  </a:lnTo>
                  <a:lnTo>
                    <a:pt x="8270" y="8628"/>
                  </a:lnTo>
                  <a:lnTo>
                    <a:pt x="8310" y="8628"/>
                  </a:lnTo>
                  <a:lnTo>
                    <a:pt x="8628" y="8588"/>
                  </a:lnTo>
                  <a:lnTo>
                    <a:pt x="8906" y="8469"/>
                  </a:lnTo>
                  <a:lnTo>
                    <a:pt x="9145" y="8310"/>
                  </a:lnTo>
                  <a:lnTo>
                    <a:pt x="9344" y="8111"/>
                  </a:lnTo>
                  <a:lnTo>
                    <a:pt x="9503" y="7833"/>
                  </a:lnTo>
                  <a:lnTo>
                    <a:pt x="9622" y="7554"/>
                  </a:lnTo>
                  <a:lnTo>
                    <a:pt x="9662" y="7276"/>
                  </a:lnTo>
                  <a:lnTo>
                    <a:pt x="9622" y="6998"/>
                  </a:lnTo>
                  <a:lnTo>
                    <a:pt x="9344" y="6123"/>
                  </a:lnTo>
                  <a:lnTo>
                    <a:pt x="8986" y="5328"/>
                  </a:lnTo>
                  <a:lnTo>
                    <a:pt x="8588" y="4573"/>
                  </a:lnTo>
                  <a:lnTo>
                    <a:pt x="8151" y="3936"/>
                  </a:lnTo>
                  <a:lnTo>
                    <a:pt x="7674" y="3340"/>
                  </a:lnTo>
                  <a:lnTo>
                    <a:pt x="7197" y="2783"/>
                  </a:lnTo>
                  <a:lnTo>
                    <a:pt x="6640" y="2306"/>
                  </a:lnTo>
                  <a:lnTo>
                    <a:pt x="6123" y="1869"/>
                  </a:lnTo>
                  <a:lnTo>
                    <a:pt x="5567" y="1511"/>
                  </a:lnTo>
                  <a:lnTo>
                    <a:pt x="5010" y="1153"/>
                  </a:lnTo>
                  <a:lnTo>
                    <a:pt x="4493" y="875"/>
                  </a:lnTo>
                  <a:lnTo>
                    <a:pt x="3976" y="636"/>
                  </a:lnTo>
                  <a:lnTo>
                    <a:pt x="3022" y="279"/>
                  </a:lnTo>
                  <a:lnTo>
                    <a:pt x="2267" y="40"/>
                  </a:lnTo>
                  <a:lnTo>
                    <a:pt x="1988" y="0"/>
                  </a:lnTo>
                  <a:close/>
                </a:path>
              </a:pathLst>
            </a:custGeom>
            <a:solidFill>
              <a:srgbClr val="E5EA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73">
              <a:extLst>
                <a:ext uri="{FF2B5EF4-FFF2-40B4-BE49-F238E27FC236}">
                  <a16:creationId xmlns:a16="http://schemas.microsoft.com/office/drawing/2014/main" id="{9BBFC00B-F01F-261A-C220-8649EF5B0E14}"/>
                </a:ext>
              </a:extLst>
            </p:cNvPr>
            <p:cNvSpPr/>
            <p:nvPr/>
          </p:nvSpPr>
          <p:spPr>
            <a:xfrm>
              <a:off x="984600" y="3922525"/>
              <a:ext cx="20900" cy="20900"/>
            </a:xfrm>
            <a:custGeom>
              <a:avLst/>
              <a:gdLst/>
              <a:ahLst/>
              <a:cxnLst/>
              <a:rect l="l" t="t" r="r" b="b"/>
              <a:pathLst>
                <a:path w="836" h="836" fill="none" extrusionOk="0">
                  <a:moveTo>
                    <a:pt x="398" y="836"/>
                  </a:moveTo>
                  <a:lnTo>
                    <a:pt x="398" y="836"/>
                  </a:lnTo>
                  <a:lnTo>
                    <a:pt x="279" y="796"/>
                  </a:lnTo>
                  <a:lnTo>
                    <a:pt x="120" y="717"/>
                  </a:lnTo>
                  <a:lnTo>
                    <a:pt x="120" y="717"/>
                  </a:lnTo>
                  <a:lnTo>
                    <a:pt x="40" y="597"/>
                  </a:lnTo>
                  <a:lnTo>
                    <a:pt x="0" y="438"/>
                  </a:lnTo>
                  <a:lnTo>
                    <a:pt x="40" y="279"/>
                  </a:lnTo>
                  <a:lnTo>
                    <a:pt x="120" y="120"/>
                  </a:lnTo>
                  <a:lnTo>
                    <a:pt x="120" y="120"/>
                  </a:lnTo>
                  <a:lnTo>
                    <a:pt x="239" y="41"/>
                  </a:lnTo>
                  <a:lnTo>
                    <a:pt x="398" y="1"/>
                  </a:lnTo>
                  <a:lnTo>
                    <a:pt x="398" y="1"/>
                  </a:lnTo>
                  <a:lnTo>
                    <a:pt x="557" y="41"/>
                  </a:lnTo>
                  <a:lnTo>
                    <a:pt x="716" y="120"/>
                  </a:lnTo>
                  <a:lnTo>
                    <a:pt x="716" y="120"/>
                  </a:lnTo>
                  <a:lnTo>
                    <a:pt x="795" y="239"/>
                  </a:lnTo>
                  <a:lnTo>
                    <a:pt x="835" y="398"/>
                  </a:lnTo>
                  <a:lnTo>
                    <a:pt x="795" y="558"/>
                  </a:lnTo>
                  <a:lnTo>
                    <a:pt x="716" y="717"/>
                  </a:lnTo>
                  <a:lnTo>
                    <a:pt x="716" y="717"/>
                  </a:lnTo>
                  <a:lnTo>
                    <a:pt x="597" y="796"/>
                  </a:lnTo>
                  <a:lnTo>
                    <a:pt x="398" y="83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73">
              <a:extLst>
                <a:ext uri="{FF2B5EF4-FFF2-40B4-BE49-F238E27FC236}">
                  <a16:creationId xmlns:a16="http://schemas.microsoft.com/office/drawing/2014/main" id="{6029B2FA-5065-1D00-BD17-93D90A33FFA1}"/>
                </a:ext>
              </a:extLst>
            </p:cNvPr>
            <p:cNvSpPr/>
            <p:nvPr/>
          </p:nvSpPr>
          <p:spPr>
            <a:xfrm>
              <a:off x="876250" y="3879800"/>
              <a:ext cx="64625" cy="41775"/>
            </a:xfrm>
            <a:custGeom>
              <a:avLst/>
              <a:gdLst/>
              <a:ahLst/>
              <a:cxnLst/>
              <a:rect l="l" t="t" r="r" b="b"/>
              <a:pathLst>
                <a:path w="2585" h="1671" fill="none" extrusionOk="0">
                  <a:moveTo>
                    <a:pt x="2108" y="1670"/>
                  </a:moveTo>
                  <a:lnTo>
                    <a:pt x="2108" y="1670"/>
                  </a:lnTo>
                  <a:lnTo>
                    <a:pt x="1909" y="1630"/>
                  </a:lnTo>
                  <a:lnTo>
                    <a:pt x="1631" y="1591"/>
                  </a:lnTo>
                  <a:lnTo>
                    <a:pt x="1352" y="1471"/>
                  </a:lnTo>
                  <a:lnTo>
                    <a:pt x="994" y="1312"/>
                  </a:lnTo>
                  <a:lnTo>
                    <a:pt x="637" y="1074"/>
                  </a:lnTo>
                  <a:lnTo>
                    <a:pt x="319" y="795"/>
                  </a:lnTo>
                  <a:lnTo>
                    <a:pt x="160" y="597"/>
                  </a:lnTo>
                  <a:lnTo>
                    <a:pt x="0" y="398"/>
                  </a:lnTo>
                  <a:lnTo>
                    <a:pt x="0" y="398"/>
                  </a:lnTo>
                  <a:lnTo>
                    <a:pt x="120" y="358"/>
                  </a:lnTo>
                  <a:lnTo>
                    <a:pt x="398" y="199"/>
                  </a:lnTo>
                  <a:lnTo>
                    <a:pt x="637" y="120"/>
                  </a:lnTo>
                  <a:lnTo>
                    <a:pt x="915" y="80"/>
                  </a:lnTo>
                  <a:lnTo>
                    <a:pt x="1233" y="40"/>
                  </a:lnTo>
                  <a:lnTo>
                    <a:pt x="1631" y="0"/>
                  </a:lnTo>
                  <a:lnTo>
                    <a:pt x="1631" y="0"/>
                  </a:lnTo>
                  <a:lnTo>
                    <a:pt x="2068" y="40"/>
                  </a:lnTo>
                  <a:lnTo>
                    <a:pt x="2585" y="80"/>
                  </a:lnTo>
                  <a:lnTo>
                    <a:pt x="2585" y="80"/>
                  </a:lnTo>
                  <a:lnTo>
                    <a:pt x="2585" y="239"/>
                  </a:lnTo>
                  <a:lnTo>
                    <a:pt x="2545" y="636"/>
                  </a:lnTo>
                  <a:lnTo>
                    <a:pt x="2505" y="875"/>
                  </a:lnTo>
                  <a:lnTo>
                    <a:pt x="2426" y="1153"/>
                  </a:lnTo>
                  <a:lnTo>
                    <a:pt x="2307" y="1432"/>
                  </a:lnTo>
                  <a:lnTo>
                    <a:pt x="2108" y="167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73">
              <a:extLst>
                <a:ext uri="{FF2B5EF4-FFF2-40B4-BE49-F238E27FC236}">
                  <a16:creationId xmlns:a16="http://schemas.microsoft.com/office/drawing/2014/main" id="{D6E1CF55-39B5-9BC3-0414-000AFE249766}"/>
                </a:ext>
              </a:extLst>
            </p:cNvPr>
            <p:cNvSpPr/>
            <p:nvPr/>
          </p:nvSpPr>
          <p:spPr>
            <a:xfrm>
              <a:off x="810650" y="3797300"/>
              <a:ext cx="241550" cy="215700"/>
            </a:xfrm>
            <a:custGeom>
              <a:avLst/>
              <a:gdLst/>
              <a:ahLst/>
              <a:cxnLst/>
              <a:rect l="l" t="t" r="r" b="b"/>
              <a:pathLst>
                <a:path w="9662" h="8628" fill="none" extrusionOk="0">
                  <a:moveTo>
                    <a:pt x="1988" y="0"/>
                  </a:moveTo>
                  <a:lnTo>
                    <a:pt x="1988" y="0"/>
                  </a:lnTo>
                  <a:lnTo>
                    <a:pt x="1988" y="0"/>
                  </a:lnTo>
                  <a:lnTo>
                    <a:pt x="1988" y="0"/>
                  </a:lnTo>
                  <a:lnTo>
                    <a:pt x="1710" y="40"/>
                  </a:lnTo>
                  <a:lnTo>
                    <a:pt x="1471" y="120"/>
                  </a:lnTo>
                  <a:lnTo>
                    <a:pt x="1233" y="279"/>
                  </a:lnTo>
                  <a:lnTo>
                    <a:pt x="994" y="438"/>
                  </a:lnTo>
                  <a:lnTo>
                    <a:pt x="358" y="1153"/>
                  </a:lnTo>
                  <a:lnTo>
                    <a:pt x="358" y="1153"/>
                  </a:lnTo>
                  <a:lnTo>
                    <a:pt x="199" y="1392"/>
                  </a:lnTo>
                  <a:lnTo>
                    <a:pt x="80" y="1630"/>
                  </a:lnTo>
                  <a:lnTo>
                    <a:pt x="0" y="1869"/>
                  </a:lnTo>
                  <a:lnTo>
                    <a:pt x="0" y="2107"/>
                  </a:lnTo>
                  <a:lnTo>
                    <a:pt x="0" y="2107"/>
                  </a:lnTo>
                  <a:lnTo>
                    <a:pt x="40" y="2346"/>
                  </a:lnTo>
                  <a:lnTo>
                    <a:pt x="120" y="2585"/>
                  </a:lnTo>
                  <a:lnTo>
                    <a:pt x="120" y="2585"/>
                  </a:lnTo>
                  <a:lnTo>
                    <a:pt x="557" y="3340"/>
                  </a:lnTo>
                  <a:lnTo>
                    <a:pt x="1153" y="4254"/>
                  </a:lnTo>
                  <a:lnTo>
                    <a:pt x="1511" y="4732"/>
                  </a:lnTo>
                  <a:lnTo>
                    <a:pt x="1949" y="5209"/>
                  </a:lnTo>
                  <a:lnTo>
                    <a:pt x="2386" y="5726"/>
                  </a:lnTo>
                  <a:lnTo>
                    <a:pt x="2863" y="6203"/>
                  </a:lnTo>
                  <a:lnTo>
                    <a:pt x="3380" y="6640"/>
                  </a:lnTo>
                  <a:lnTo>
                    <a:pt x="3976" y="7077"/>
                  </a:lnTo>
                  <a:lnTo>
                    <a:pt x="4573" y="7515"/>
                  </a:lnTo>
                  <a:lnTo>
                    <a:pt x="5249" y="7833"/>
                  </a:lnTo>
                  <a:lnTo>
                    <a:pt x="5924" y="8151"/>
                  </a:lnTo>
                  <a:lnTo>
                    <a:pt x="6680" y="8389"/>
                  </a:lnTo>
                  <a:lnTo>
                    <a:pt x="7435" y="8548"/>
                  </a:lnTo>
                  <a:lnTo>
                    <a:pt x="8270" y="8628"/>
                  </a:lnTo>
                  <a:lnTo>
                    <a:pt x="8270" y="8628"/>
                  </a:lnTo>
                  <a:lnTo>
                    <a:pt x="8310" y="8628"/>
                  </a:lnTo>
                  <a:lnTo>
                    <a:pt x="8310" y="8628"/>
                  </a:lnTo>
                  <a:lnTo>
                    <a:pt x="8628" y="8588"/>
                  </a:lnTo>
                  <a:lnTo>
                    <a:pt x="8906" y="8469"/>
                  </a:lnTo>
                  <a:lnTo>
                    <a:pt x="9145" y="8310"/>
                  </a:lnTo>
                  <a:lnTo>
                    <a:pt x="9344" y="8111"/>
                  </a:lnTo>
                  <a:lnTo>
                    <a:pt x="9503" y="7833"/>
                  </a:lnTo>
                  <a:lnTo>
                    <a:pt x="9622" y="7554"/>
                  </a:lnTo>
                  <a:lnTo>
                    <a:pt x="9662" y="7276"/>
                  </a:lnTo>
                  <a:lnTo>
                    <a:pt x="9622" y="6998"/>
                  </a:lnTo>
                  <a:lnTo>
                    <a:pt x="9622" y="6998"/>
                  </a:lnTo>
                  <a:lnTo>
                    <a:pt x="9344" y="6123"/>
                  </a:lnTo>
                  <a:lnTo>
                    <a:pt x="8986" y="5328"/>
                  </a:lnTo>
                  <a:lnTo>
                    <a:pt x="8588" y="4573"/>
                  </a:lnTo>
                  <a:lnTo>
                    <a:pt x="8151" y="3936"/>
                  </a:lnTo>
                  <a:lnTo>
                    <a:pt x="7674" y="3340"/>
                  </a:lnTo>
                  <a:lnTo>
                    <a:pt x="7197" y="2783"/>
                  </a:lnTo>
                  <a:lnTo>
                    <a:pt x="6640" y="2306"/>
                  </a:lnTo>
                  <a:lnTo>
                    <a:pt x="6123" y="1869"/>
                  </a:lnTo>
                  <a:lnTo>
                    <a:pt x="5567" y="1511"/>
                  </a:lnTo>
                  <a:lnTo>
                    <a:pt x="5010" y="1153"/>
                  </a:lnTo>
                  <a:lnTo>
                    <a:pt x="4493" y="875"/>
                  </a:lnTo>
                  <a:lnTo>
                    <a:pt x="3976" y="636"/>
                  </a:lnTo>
                  <a:lnTo>
                    <a:pt x="3022" y="279"/>
                  </a:lnTo>
                  <a:lnTo>
                    <a:pt x="2267" y="40"/>
                  </a:lnTo>
                  <a:lnTo>
                    <a:pt x="2267" y="40"/>
                  </a:lnTo>
                  <a:lnTo>
                    <a:pt x="198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73">
              <a:extLst>
                <a:ext uri="{FF2B5EF4-FFF2-40B4-BE49-F238E27FC236}">
                  <a16:creationId xmlns:a16="http://schemas.microsoft.com/office/drawing/2014/main" id="{6A49A3D5-71FE-2286-577C-15F0F683984C}"/>
                </a:ext>
              </a:extLst>
            </p:cNvPr>
            <p:cNvSpPr/>
            <p:nvPr/>
          </p:nvSpPr>
          <p:spPr>
            <a:xfrm>
              <a:off x="984600" y="3922525"/>
              <a:ext cx="20900" cy="20900"/>
            </a:xfrm>
            <a:custGeom>
              <a:avLst/>
              <a:gdLst/>
              <a:ahLst/>
              <a:cxnLst/>
              <a:rect l="l" t="t" r="r" b="b"/>
              <a:pathLst>
                <a:path w="836" h="836" extrusionOk="0">
                  <a:moveTo>
                    <a:pt x="398" y="1"/>
                  </a:moveTo>
                  <a:lnTo>
                    <a:pt x="239" y="41"/>
                  </a:lnTo>
                  <a:lnTo>
                    <a:pt x="120" y="120"/>
                  </a:lnTo>
                  <a:lnTo>
                    <a:pt x="40" y="279"/>
                  </a:lnTo>
                  <a:lnTo>
                    <a:pt x="0" y="438"/>
                  </a:lnTo>
                  <a:lnTo>
                    <a:pt x="40" y="597"/>
                  </a:lnTo>
                  <a:lnTo>
                    <a:pt x="120" y="717"/>
                  </a:lnTo>
                  <a:lnTo>
                    <a:pt x="279" y="796"/>
                  </a:lnTo>
                  <a:lnTo>
                    <a:pt x="398" y="836"/>
                  </a:lnTo>
                  <a:lnTo>
                    <a:pt x="597" y="796"/>
                  </a:lnTo>
                  <a:lnTo>
                    <a:pt x="716" y="717"/>
                  </a:lnTo>
                  <a:lnTo>
                    <a:pt x="795" y="558"/>
                  </a:lnTo>
                  <a:lnTo>
                    <a:pt x="835" y="398"/>
                  </a:lnTo>
                  <a:lnTo>
                    <a:pt x="795" y="239"/>
                  </a:lnTo>
                  <a:lnTo>
                    <a:pt x="716" y="120"/>
                  </a:lnTo>
                  <a:lnTo>
                    <a:pt x="557" y="41"/>
                  </a:lnTo>
                  <a:lnTo>
                    <a:pt x="398" y="1"/>
                  </a:lnTo>
                  <a:close/>
                </a:path>
              </a:pathLst>
            </a:custGeom>
            <a:solidFill>
              <a:srgbClr val="4D56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73">
              <a:extLst>
                <a:ext uri="{FF2B5EF4-FFF2-40B4-BE49-F238E27FC236}">
                  <a16:creationId xmlns:a16="http://schemas.microsoft.com/office/drawing/2014/main" id="{F9DF35CA-BA8C-D980-4CE3-B985D6005753}"/>
                </a:ext>
              </a:extLst>
            </p:cNvPr>
            <p:cNvSpPr/>
            <p:nvPr/>
          </p:nvSpPr>
          <p:spPr>
            <a:xfrm>
              <a:off x="984600" y="3922525"/>
              <a:ext cx="20900" cy="20900"/>
            </a:xfrm>
            <a:custGeom>
              <a:avLst/>
              <a:gdLst/>
              <a:ahLst/>
              <a:cxnLst/>
              <a:rect l="l" t="t" r="r" b="b"/>
              <a:pathLst>
                <a:path w="836" h="836" fill="none" extrusionOk="0">
                  <a:moveTo>
                    <a:pt x="398" y="1"/>
                  </a:moveTo>
                  <a:lnTo>
                    <a:pt x="398" y="1"/>
                  </a:lnTo>
                  <a:lnTo>
                    <a:pt x="239" y="41"/>
                  </a:lnTo>
                  <a:lnTo>
                    <a:pt x="120" y="120"/>
                  </a:lnTo>
                  <a:lnTo>
                    <a:pt x="120" y="120"/>
                  </a:lnTo>
                  <a:lnTo>
                    <a:pt x="40" y="279"/>
                  </a:lnTo>
                  <a:lnTo>
                    <a:pt x="0" y="438"/>
                  </a:lnTo>
                  <a:lnTo>
                    <a:pt x="40" y="597"/>
                  </a:lnTo>
                  <a:lnTo>
                    <a:pt x="120" y="717"/>
                  </a:lnTo>
                  <a:lnTo>
                    <a:pt x="120" y="717"/>
                  </a:lnTo>
                  <a:lnTo>
                    <a:pt x="279" y="796"/>
                  </a:lnTo>
                  <a:lnTo>
                    <a:pt x="398" y="836"/>
                  </a:lnTo>
                  <a:lnTo>
                    <a:pt x="398" y="836"/>
                  </a:lnTo>
                  <a:lnTo>
                    <a:pt x="597" y="796"/>
                  </a:lnTo>
                  <a:lnTo>
                    <a:pt x="716" y="717"/>
                  </a:lnTo>
                  <a:lnTo>
                    <a:pt x="716" y="717"/>
                  </a:lnTo>
                  <a:lnTo>
                    <a:pt x="795" y="558"/>
                  </a:lnTo>
                  <a:lnTo>
                    <a:pt x="835" y="398"/>
                  </a:lnTo>
                  <a:lnTo>
                    <a:pt x="795" y="239"/>
                  </a:lnTo>
                  <a:lnTo>
                    <a:pt x="716" y="120"/>
                  </a:lnTo>
                  <a:lnTo>
                    <a:pt x="716" y="120"/>
                  </a:lnTo>
                  <a:lnTo>
                    <a:pt x="557" y="41"/>
                  </a:lnTo>
                  <a:lnTo>
                    <a:pt x="39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73">
              <a:extLst>
                <a:ext uri="{FF2B5EF4-FFF2-40B4-BE49-F238E27FC236}">
                  <a16:creationId xmlns:a16="http://schemas.microsoft.com/office/drawing/2014/main" id="{CFBF500D-F203-C70C-B31D-9BC399065764}"/>
                </a:ext>
              </a:extLst>
            </p:cNvPr>
            <p:cNvSpPr/>
            <p:nvPr/>
          </p:nvSpPr>
          <p:spPr>
            <a:xfrm>
              <a:off x="876250" y="3879800"/>
              <a:ext cx="64625" cy="41775"/>
            </a:xfrm>
            <a:custGeom>
              <a:avLst/>
              <a:gdLst/>
              <a:ahLst/>
              <a:cxnLst/>
              <a:rect l="l" t="t" r="r" b="b"/>
              <a:pathLst>
                <a:path w="2585" h="1671" extrusionOk="0">
                  <a:moveTo>
                    <a:pt x="1631" y="0"/>
                  </a:moveTo>
                  <a:lnTo>
                    <a:pt x="1233" y="40"/>
                  </a:lnTo>
                  <a:lnTo>
                    <a:pt x="915" y="80"/>
                  </a:lnTo>
                  <a:lnTo>
                    <a:pt x="637" y="120"/>
                  </a:lnTo>
                  <a:lnTo>
                    <a:pt x="398" y="199"/>
                  </a:lnTo>
                  <a:lnTo>
                    <a:pt x="120" y="358"/>
                  </a:lnTo>
                  <a:lnTo>
                    <a:pt x="0" y="398"/>
                  </a:lnTo>
                  <a:lnTo>
                    <a:pt x="160" y="597"/>
                  </a:lnTo>
                  <a:lnTo>
                    <a:pt x="319" y="795"/>
                  </a:lnTo>
                  <a:lnTo>
                    <a:pt x="637" y="1074"/>
                  </a:lnTo>
                  <a:lnTo>
                    <a:pt x="994" y="1312"/>
                  </a:lnTo>
                  <a:lnTo>
                    <a:pt x="1352" y="1471"/>
                  </a:lnTo>
                  <a:lnTo>
                    <a:pt x="1631" y="1591"/>
                  </a:lnTo>
                  <a:lnTo>
                    <a:pt x="1909" y="1630"/>
                  </a:lnTo>
                  <a:lnTo>
                    <a:pt x="2108" y="1670"/>
                  </a:lnTo>
                  <a:lnTo>
                    <a:pt x="2307" y="1432"/>
                  </a:lnTo>
                  <a:lnTo>
                    <a:pt x="2426" y="1153"/>
                  </a:lnTo>
                  <a:lnTo>
                    <a:pt x="2505" y="875"/>
                  </a:lnTo>
                  <a:lnTo>
                    <a:pt x="2545" y="636"/>
                  </a:lnTo>
                  <a:lnTo>
                    <a:pt x="2585" y="239"/>
                  </a:lnTo>
                  <a:lnTo>
                    <a:pt x="2585" y="80"/>
                  </a:lnTo>
                  <a:lnTo>
                    <a:pt x="2068" y="40"/>
                  </a:lnTo>
                  <a:lnTo>
                    <a:pt x="1631" y="0"/>
                  </a:lnTo>
                  <a:close/>
                </a:path>
              </a:pathLst>
            </a:custGeom>
            <a:solidFill>
              <a:srgbClr val="5B9A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73">
              <a:extLst>
                <a:ext uri="{FF2B5EF4-FFF2-40B4-BE49-F238E27FC236}">
                  <a16:creationId xmlns:a16="http://schemas.microsoft.com/office/drawing/2014/main" id="{35BD7AC9-929F-DCCE-A656-479C12B54D83}"/>
                </a:ext>
              </a:extLst>
            </p:cNvPr>
            <p:cNvSpPr/>
            <p:nvPr/>
          </p:nvSpPr>
          <p:spPr>
            <a:xfrm>
              <a:off x="876250" y="3879800"/>
              <a:ext cx="64625" cy="41775"/>
            </a:xfrm>
            <a:custGeom>
              <a:avLst/>
              <a:gdLst/>
              <a:ahLst/>
              <a:cxnLst/>
              <a:rect l="l" t="t" r="r" b="b"/>
              <a:pathLst>
                <a:path w="2585" h="1671" fill="none" extrusionOk="0">
                  <a:moveTo>
                    <a:pt x="1631" y="0"/>
                  </a:moveTo>
                  <a:lnTo>
                    <a:pt x="1631" y="0"/>
                  </a:lnTo>
                  <a:lnTo>
                    <a:pt x="1233" y="40"/>
                  </a:lnTo>
                  <a:lnTo>
                    <a:pt x="915" y="80"/>
                  </a:lnTo>
                  <a:lnTo>
                    <a:pt x="637" y="120"/>
                  </a:lnTo>
                  <a:lnTo>
                    <a:pt x="398" y="199"/>
                  </a:lnTo>
                  <a:lnTo>
                    <a:pt x="120" y="358"/>
                  </a:lnTo>
                  <a:lnTo>
                    <a:pt x="0" y="398"/>
                  </a:lnTo>
                  <a:lnTo>
                    <a:pt x="0" y="398"/>
                  </a:lnTo>
                  <a:lnTo>
                    <a:pt x="160" y="597"/>
                  </a:lnTo>
                  <a:lnTo>
                    <a:pt x="319" y="795"/>
                  </a:lnTo>
                  <a:lnTo>
                    <a:pt x="637" y="1074"/>
                  </a:lnTo>
                  <a:lnTo>
                    <a:pt x="994" y="1312"/>
                  </a:lnTo>
                  <a:lnTo>
                    <a:pt x="1352" y="1471"/>
                  </a:lnTo>
                  <a:lnTo>
                    <a:pt x="1631" y="1591"/>
                  </a:lnTo>
                  <a:lnTo>
                    <a:pt x="1909" y="1630"/>
                  </a:lnTo>
                  <a:lnTo>
                    <a:pt x="2108" y="1670"/>
                  </a:lnTo>
                  <a:lnTo>
                    <a:pt x="2108" y="1670"/>
                  </a:lnTo>
                  <a:lnTo>
                    <a:pt x="2307" y="1432"/>
                  </a:lnTo>
                  <a:lnTo>
                    <a:pt x="2426" y="1153"/>
                  </a:lnTo>
                  <a:lnTo>
                    <a:pt x="2505" y="875"/>
                  </a:lnTo>
                  <a:lnTo>
                    <a:pt x="2545" y="636"/>
                  </a:lnTo>
                  <a:lnTo>
                    <a:pt x="2585" y="239"/>
                  </a:lnTo>
                  <a:lnTo>
                    <a:pt x="2585" y="80"/>
                  </a:lnTo>
                  <a:lnTo>
                    <a:pt x="2585" y="80"/>
                  </a:lnTo>
                  <a:lnTo>
                    <a:pt x="2068" y="40"/>
                  </a:lnTo>
                  <a:lnTo>
                    <a:pt x="163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73">
              <a:extLst>
                <a:ext uri="{FF2B5EF4-FFF2-40B4-BE49-F238E27FC236}">
                  <a16:creationId xmlns:a16="http://schemas.microsoft.com/office/drawing/2014/main" id="{F58C5743-67AC-B8A3-E7AE-BFA03800C949}"/>
                </a:ext>
              </a:extLst>
            </p:cNvPr>
            <p:cNvSpPr/>
            <p:nvPr/>
          </p:nvSpPr>
          <p:spPr>
            <a:xfrm>
              <a:off x="253025" y="3205875"/>
              <a:ext cx="154100" cy="150125"/>
            </a:xfrm>
            <a:custGeom>
              <a:avLst/>
              <a:gdLst/>
              <a:ahLst/>
              <a:cxnLst/>
              <a:rect l="l" t="t" r="r" b="b"/>
              <a:pathLst>
                <a:path w="6164" h="6005" extrusionOk="0">
                  <a:moveTo>
                    <a:pt x="4772" y="1"/>
                  </a:moveTo>
                  <a:lnTo>
                    <a:pt x="4573" y="239"/>
                  </a:lnTo>
                  <a:lnTo>
                    <a:pt x="4414" y="557"/>
                  </a:lnTo>
                  <a:lnTo>
                    <a:pt x="4215" y="995"/>
                  </a:lnTo>
                  <a:lnTo>
                    <a:pt x="4056" y="1551"/>
                  </a:lnTo>
                  <a:lnTo>
                    <a:pt x="3976" y="1909"/>
                  </a:lnTo>
                  <a:lnTo>
                    <a:pt x="3937" y="2267"/>
                  </a:lnTo>
                  <a:lnTo>
                    <a:pt x="3937" y="2704"/>
                  </a:lnTo>
                  <a:lnTo>
                    <a:pt x="3976" y="3142"/>
                  </a:lnTo>
                  <a:lnTo>
                    <a:pt x="4016" y="3619"/>
                  </a:lnTo>
                  <a:lnTo>
                    <a:pt x="4135" y="4175"/>
                  </a:lnTo>
                  <a:lnTo>
                    <a:pt x="3618" y="3857"/>
                  </a:lnTo>
                  <a:lnTo>
                    <a:pt x="3181" y="3619"/>
                  </a:lnTo>
                  <a:lnTo>
                    <a:pt x="2744" y="3420"/>
                  </a:lnTo>
                  <a:lnTo>
                    <a:pt x="2346" y="3261"/>
                  </a:lnTo>
                  <a:lnTo>
                    <a:pt x="1949" y="3181"/>
                  </a:lnTo>
                  <a:lnTo>
                    <a:pt x="1591" y="3102"/>
                  </a:lnTo>
                  <a:lnTo>
                    <a:pt x="1273" y="3062"/>
                  </a:lnTo>
                  <a:lnTo>
                    <a:pt x="557" y="3062"/>
                  </a:lnTo>
                  <a:lnTo>
                    <a:pt x="239" y="3142"/>
                  </a:lnTo>
                  <a:lnTo>
                    <a:pt x="0" y="3221"/>
                  </a:lnTo>
                  <a:lnTo>
                    <a:pt x="159" y="3579"/>
                  </a:lnTo>
                  <a:lnTo>
                    <a:pt x="358" y="3937"/>
                  </a:lnTo>
                  <a:lnTo>
                    <a:pt x="597" y="4255"/>
                  </a:lnTo>
                  <a:lnTo>
                    <a:pt x="796" y="4493"/>
                  </a:lnTo>
                  <a:lnTo>
                    <a:pt x="1034" y="4772"/>
                  </a:lnTo>
                  <a:lnTo>
                    <a:pt x="1273" y="4970"/>
                  </a:lnTo>
                  <a:lnTo>
                    <a:pt x="1790" y="5328"/>
                  </a:lnTo>
                  <a:lnTo>
                    <a:pt x="2267" y="5607"/>
                  </a:lnTo>
                  <a:lnTo>
                    <a:pt x="2744" y="5805"/>
                  </a:lnTo>
                  <a:lnTo>
                    <a:pt x="3181" y="5925"/>
                  </a:lnTo>
                  <a:lnTo>
                    <a:pt x="3579" y="6004"/>
                  </a:lnTo>
                  <a:lnTo>
                    <a:pt x="3658" y="5766"/>
                  </a:lnTo>
                  <a:lnTo>
                    <a:pt x="3778" y="5527"/>
                  </a:lnTo>
                  <a:lnTo>
                    <a:pt x="3937" y="5328"/>
                  </a:lnTo>
                  <a:lnTo>
                    <a:pt x="4135" y="5169"/>
                  </a:lnTo>
                  <a:lnTo>
                    <a:pt x="4931" y="4613"/>
                  </a:lnTo>
                  <a:lnTo>
                    <a:pt x="5129" y="4533"/>
                  </a:lnTo>
                  <a:lnTo>
                    <a:pt x="5328" y="4454"/>
                  </a:lnTo>
                  <a:lnTo>
                    <a:pt x="5527" y="4414"/>
                  </a:lnTo>
                  <a:lnTo>
                    <a:pt x="5726" y="4374"/>
                  </a:lnTo>
                  <a:lnTo>
                    <a:pt x="6004" y="4414"/>
                  </a:lnTo>
                  <a:lnTo>
                    <a:pt x="6084" y="4016"/>
                  </a:lnTo>
                  <a:lnTo>
                    <a:pt x="6123" y="3579"/>
                  </a:lnTo>
                  <a:lnTo>
                    <a:pt x="6163" y="3062"/>
                  </a:lnTo>
                  <a:lnTo>
                    <a:pt x="6084" y="2466"/>
                  </a:lnTo>
                  <a:lnTo>
                    <a:pt x="5964" y="1869"/>
                  </a:lnTo>
                  <a:lnTo>
                    <a:pt x="5845" y="1591"/>
                  </a:lnTo>
                  <a:lnTo>
                    <a:pt x="5686" y="1273"/>
                  </a:lnTo>
                  <a:lnTo>
                    <a:pt x="5527" y="955"/>
                  </a:lnTo>
                  <a:lnTo>
                    <a:pt x="5328" y="637"/>
                  </a:lnTo>
                  <a:lnTo>
                    <a:pt x="5050" y="319"/>
                  </a:lnTo>
                  <a:lnTo>
                    <a:pt x="4772" y="1"/>
                  </a:lnTo>
                  <a:close/>
                </a:path>
              </a:pathLst>
            </a:custGeom>
            <a:solidFill>
              <a:srgbClr val="5B9A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73">
              <a:extLst>
                <a:ext uri="{FF2B5EF4-FFF2-40B4-BE49-F238E27FC236}">
                  <a16:creationId xmlns:a16="http://schemas.microsoft.com/office/drawing/2014/main" id="{7137B3E2-373C-A5D5-D7F2-F61FD7D45652}"/>
                </a:ext>
              </a:extLst>
            </p:cNvPr>
            <p:cNvSpPr/>
            <p:nvPr/>
          </p:nvSpPr>
          <p:spPr>
            <a:xfrm>
              <a:off x="253025" y="3205875"/>
              <a:ext cx="154100" cy="150125"/>
            </a:xfrm>
            <a:custGeom>
              <a:avLst/>
              <a:gdLst/>
              <a:ahLst/>
              <a:cxnLst/>
              <a:rect l="l" t="t" r="r" b="b"/>
              <a:pathLst>
                <a:path w="6164" h="6005" fill="none" extrusionOk="0">
                  <a:moveTo>
                    <a:pt x="4772" y="1"/>
                  </a:moveTo>
                  <a:lnTo>
                    <a:pt x="4772" y="1"/>
                  </a:lnTo>
                  <a:lnTo>
                    <a:pt x="4573" y="239"/>
                  </a:lnTo>
                  <a:lnTo>
                    <a:pt x="4414" y="557"/>
                  </a:lnTo>
                  <a:lnTo>
                    <a:pt x="4215" y="995"/>
                  </a:lnTo>
                  <a:lnTo>
                    <a:pt x="4056" y="1551"/>
                  </a:lnTo>
                  <a:lnTo>
                    <a:pt x="3976" y="1909"/>
                  </a:lnTo>
                  <a:lnTo>
                    <a:pt x="3937" y="2267"/>
                  </a:lnTo>
                  <a:lnTo>
                    <a:pt x="3937" y="2704"/>
                  </a:lnTo>
                  <a:lnTo>
                    <a:pt x="3976" y="3142"/>
                  </a:lnTo>
                  <a:lnTo>
                    <a:pt x="4016" y="3619"/>
                  </a:lnTo>
                  <a:lnTo>
                    <a:pt x="4135" y="4175"/>
                  </a:lnTo>
                  <a:lnTo>
                    <a:pt x="4135" y="4175"/>
                  </a:lnTo>
                  <a:lnTo>
                    <a:pt x="3618" y="3857"/>
                  </a:lnTo>
                  <a:lnTo>
                    <a:pt x="3181" y="3619"/>
                  </a:lnTo>
                  <a:lnTo>
                    <a:pt x="2744" y="3420"/>
                  </a:lnTo>
                  <a:lnTo>
                    <a:pt x="2346" y="3261"/>
                  </a:lnTo>
                  <a:lnTo>
                    <a:pt x="1949" y="3181"/>
                  </a:lnTo>
                  <a:lnTo>
                    <a:pt x="1591" y="3102"/>
                  </a:lnTo>
                  <a:lnTo>
                    <a:pt x="1273" y="3062"/>
                  </a:lnTo>
                  <a:lnTo>
                    <a:pt x="994" y="3062"/>
                  </a:lnTo>
                  <a:lnTo>
                    <a:pt x="994" y="3062"/>
                  </a:lnTo>
                  <a:lnTo>
                    <a:pt x="557" y="3062"/>
                  </a:lnTo>
                  <a:lnTo>
                    <a:pt x="239" y="3142"/>
                  </a:lnTo>
                  <a:lnTo>
                    <a:pt x="0" y="3221"/>
                  </a:lnTo>
                  <a:lnTo>
                    <a:pt x="0" y="3221"/>
                  </a:lnTo>
                  <a:lnTo>
                    <a:pt x="159" y="3579"/>
                  </a:lnTo>
                  <a:lnTo>
                    <a:pt x="358" y="3937"/>
                  </a:lnTo>
                  <a:lnTo>
                    <a:pt x="597" y="4255"/>
                  </a:lnTo>
                  <a:lnTo>
                    <a:pt x="796" y="4493"/>
                  </a:lnTo>
                  <a:lnTo>
                    <a:pt x="1034" y="4772"/>
                  </a:lnTo>
                  <a:lnTo>
                    <a:pt x="1273" y="4970"/>
                  </a:lnTo>
                  <a:lnTo>
                    <a:pt x="1790" y="5328"/>
                  </a:lnTo>
                  <a:lnTo>
                    <a:pt x="2267" y="5607"/>
                  </a:lnTo>
                  <a:lnTo>
                    <a:pt x="2744" y="5805"/>
                  </a:lnTo>
                  <a:lnTo>
                    <a:pt x="3181" y="5925"/>
                  </a:lnTo>
                  <a:lnTo>
                    <a:pt x="3579" y="6004"/>
                  </a:lnTo>
                  <a:lnTo>
                    <a:pt x="3579" y="6004"/>
                  </a:lnTo>
                  <a:lnTo>
                    <a:pt x="3658" y="5766"/>
                  </a:lnTo>
                  <a:lnTo>
                    <a:pt x="3778" y="5527"/>
                  </a:lnTo>
                  <a:lnTo>
                    <a:pt x="3937" y="5328"/>
                  </a:lnTo>
                  <a:lnTo>
                    <a:pt x="4135" y="5169"/>
                  </a:lnTo>
                  <a:lnTo>
                    <a:pt x="4931" y="4613"/>
                  </a:lnTo>
                  <a:lnTo>
                    <a:pt x="4931" y="4613"/>
                  </a:lnTo>
                  <a:lnTo>
                    <a:pt x="5129" y="4533"/>
                  </a:lnTo>
                  <a:lnTo>
                    <a:pt x="5328" y="4454"/>
                  </a:lnTo>
                  <a:lnTo>
                    <a:pt x="5527" y="4414"/>
                  </a:lnTo>
                  <a:lnTo>
                    <a:pt x="5726" y="4374"/>
                  </a:lnTo>
                  <a:lnTo>
                    <a:pt x="5726" y="4374"/>
                  </a:lnTo>
                  <a:lnTo>
                    <a:pt x="6004" y="4414"/>
                  </a:lnTo>
                  <a:lnTo>
                    <a:pt x="6004" y="4414"/>
                  </a:lnTo>
                  <a:lnTo>
                    <a:pt x="6084" y="4016"/>
                  </a:lnTo>
                  <a:lnTo>
                    <a:pt x="6123" y="3579"/>
                  </a:lnTo>
                  <a:lnTo>
                    <a:pt x="6163" y="3062"/>
                  </a:lnTo>
                  <a:lnTo>
                    <a:pt x="6084" y="2466"/>
                  </a:lnTo>
                  <a:lnTo>
                    <a:pt x="5964" y="1869"/>
                  </a:lnTo>
                  <a:lnTo>
                    <a:pt x="5845" y="1591"/>
                  </a:lnTo>
                  <a:lnTo>
                    <a:pt x="5686" y="1273"/>
                  </a:lnTo>
                  <a:lnTo>
                    <a:pt x="5527" y="955"/>
                  </a:lnTo>
                  <a:lnTo>
                    <a:pt x="5328" y="637"/>
                  </a:lnTo>
                  <a:lnTo>
                    <a:pt x="5050" y="319"/>
                  </a:lnTo>
                  <a:lnTo>
                    <a:pt x="477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73">
              <a:extLst>
                <a:ext uri="{FF2B5EF4-FFF2-40B4-BE49-F238E27FC236}">
                  <a16:creationId xmlns:a16="http://schemas.microsoft.com/office/drawing/2014/main" id="{104B4F18-4196-5ECB-1E76-1A0D92B15466}"/>
                </a:ext>
              </a:extLst>
            </p:cNvPr>
            <p:cNvSpPr/>
            <p:nvPr/>
          </p:nvSpPr>
          <p:spPr>
            <a:xfrm>
              <a:off x="341475" y="3315225"/>
              <a:ext cx="206775" cy="248500"/>
            </a:xfrm>
            <a:custGeom>
              <a:avLst/>
              <a:gdLst/>
              <a:ahLst/>
              <a:cxnLst/>
              <a:rect l="l" t="t" r="r" b="b"/>
              <a:pathLst>
                <a:path w="8271" h="9940" extrusionOk="0">
                  <a:moveTo>
                    <a:pt x="3381" y="3658"/>
                  </a:moveTo>
                  <a:lnTo>
                    <a:pt x="3778" y="3737"/>
                  </a:lnTo>
                  <a:lnTo>
                    <a:pt x="4255" y="3857"/>
                  </a:lnTo>
                  <a:lnTo>
                    <a:pt x="4812" y="4056"/>
                  </a:lnTo>
                  <a:lnTo>
                    <a:pt x="4772" y="4215"/>
                  </a:lnTo>
                  <a:lnTo>
                    <a:pt x="4653" y="4612"/>
                  </a:lnTo>
                  <a:lnTo>
                    <a:pt x="4534" y="4811"/>
                  </a:lnTo>
                  <a:lnTo>
                    <a:pt x="4414" y="5089"/>
                  </a:lnTo>
                  <a:lnTo>
                    <a:pt x="4215" y="5288"/>
                  </a:lnTo>
                  <a:lnTo>
                    <a:pt x="4017" y="5527"/>
                  </a:lnTo>
                  <a:lnTo>
                    <a:pt x="3778" y="5407"/>
                  </a:lnTo>
                  <a:lnTo>
                    <a:pt x="3579" y="5288"/>
                  </a:lnTo>
                  <a:lnTo>
                    <a:pt x="3301" y="5129"/>
                  </a:lnTo>
                  <a:lnTo>
                    <a:pt x="2983" y="4890"/>
                  </a:lnTo>
                  <a:lnTo>
                    <a:pt x="2705" y="4612"/>
                  </a:lnTo>
                  <a:lnTo>
                    <a:pt x="2466" y="4215"/>
                  </a:lnTo>
                  <a:lnTo>
                    <a:pt x="2347" y="4016"/>
                  </a:lnTo>
                  <a:lnTo>
                    <a:pt x="2227" y="3777"/>
                  </a:lnTo>
                  <a:lnTo>
                    <a:pt x="2426" y="3737"/>
                  </a:lnTo>
                  <a:lnTo>
                    <a:pt x="2665" y="3658"/>
                  </a:lnTo>
                  <a:close/>
                  <a:moveTo>
                    <a:pt x="6442" y="6123"/>
                  </a:moveTo>
                  <a:lnTo>
                    <a:pt x="6561" y="6163"/>
                  </a:lnTo>
                  <a:lnTo>
                    <a:pt x="6641" y="6203"/>
                  </a:lnTo>
                  <a:lnTo>
                    <a:pt x="6720" y="6242"/>
                  </a:lnTo>
                  <a:lnTo>
                    <a:pt x="6800" y="6322"/>
                  </a:lnTo>
                  <a:lnTo>
                    <a:pt x="6879" y="6481"/>
                  </a:lnTo>
                  <a:lnTo>
                    <a:pt x="6879" y="6640"/>
                  </a:lnTo>
                  <a:lnTo>
                    <a:pt x="6800" y="6799"/>
                  </a:lnTo>
                  <a:lnTo>
                    <a:pt x="6681" y="6918"/>
                  </a:lnTo>
                  <a:lnTo>
                    <a:pt x="6561" y="6958"/>
                  </a:lnTo>
                  <a:lnTo>
                    <a:pt x="6362" y="6958"/>
                  </a:lnTo>
                  <a:lnTo>
                    <a:pt x="6243" y="6918"/>
                  </a:lnTo>
                  <a:lnTo>
                    <a:pt x="6164" y="6878"/>
                  </a:lnTo>
                  <a:lnTo>
                    <a:pt x="6124" y="6799"/>
                  </a:lnTo>
                  <a:lnTo>
                    <a:pt x="6044" y="6640"/>
                  </a:lnTo>
                  <a:lnTo>
                    <a:pt x="6044" y="6481"/>
                  </a:lnTo>
                  <a:lnTo>
                    <a:pt x="6124" y="6322"/>
                  </a:lnTo>
                  <a:lnTo>
                    <a:pt x="6203" y="6203"/>
                  </a:lnTo>
                  <a:lnTo>
                    <a:pt x="6323" y="6163"/>
                  </a:lnTo>
                  <a:lnTo>
                    <a:pt x="6442" y="6123"/>
                  </a:lnTo>
                  <a:close/>
                  <a:moveTo>
                    <a:pt x="2188" y="0"/>
                  </a:moveTo>
                  <a:lnTo>
                    <a:pt x="1989" y="40"/>
                  </a:lnTo>
                  <a:lnTo>
                    <a:pt x="1790" y="80"/>
                  </a:lnTo>
                  <a:lnTo>
                    <a:pt x="1591" y="159"/>
                  </a:lnTo>
                  <a:lnTo>
                    <a:pt x="1393" y="239"/>
                  </a:lnTo>
                  <a:lnTo>
                    <a:pt x="597" y="795"/>
                  </a:lnTo>
                  <a:lnTo>
                    <a:pt x="399" y="954"/>
                  </a:lnTo>
                  <a:lnTo>
                    <a:pt x="240" y="1153"/>
                  </a:lnTo>
                  <a:lnTo>
                    <a:pt x="120" y="1392"/>
                  </a:lnTo>
                  <a:lnTo>
                    <a:pt x="41" y="1630"/>
                  </a:lnTo>
                  <a:lnTo>
                    <a:pt x="1" y="1869"/>
                  </a:lnTo>
                  <a:lnTo>
                    <a:pt x="41" y="2107"/>
                  </a:lnTo>
                  <a:lnTo>
                    <a:pt x="319" y="2942"/>
                  </a:lnTo>
                  <a:lnTo>
                    <a:pt x="677" y="3976"/>
                  </a:lnTo>
                  <a:lnTo>
                    <a:pt x="915" y="4533"/>
                  </a:lnTo>
                  <a:lnTo>
                    <a:pt x="1194" y="5089"/>
                  </a:lnTo>
                  <a:lnTo>
                    <a:pt x="1512" y="5686"/>
                  </a:lnTo>
                  <a:lnTo>
                    <a:pt x="1909" y="6242"/>
                  </a:lnTo>
                  <a:lnTo>
                    <a:pt x="2307" y="6839"/>
                  </a:lnTo>
                  <a:lnTo>
                    <a:pt x="2744" y="7395"/>
                  </a:lnTo>
                  <a:lnTo>
                    <a:pt x="3261" y="7912"/>
                  </a:lnTo>
                  <a:lnTo>
                    <a:pt x="3818" y="8429"/>
                  </a:lnTo>
                  <a:lnTo>
                    <a:pt x="4414" y="8866"/>
                  </a:lnTo>
                  <a:lnTo>
                    <a:pt x="5090" y="9264"/>
                  </a:lnTo>
                  <a:lnTo>
                    <a:pt x="5806" y="9622"/>
                  </a:lnTo>
                  <a:lnTo>
                    <a:pt x="6601" y="9860"/>
                  </a:lnTo>
                  <a:lnTo>
                    <a:pt x="6919" y="9940"/>
                  </a:lnTo>
                  <a:lnTo>
                    <a:pt x="7197" y="9900"/>
                  </a:lnTo>
                  <a:lnTo>
                    <a:pt x="7436" y="9821"/>
                  </a:lnTo>
                  <a:lnTo>
                    <a:pt x="7675" y="9701"/>
                  </a:lnTo>
                  <a:lnTo>
                    <a:pt x="7873" y="9542"/>
                  </a:lnTo>
                  <a:lnTo>
                    <a:pt x="8032" y="9343"/>
                  </a:lnTo>
                  <a:lnTo>
                    <a:pt x="8191" y="9105"/>
                  </a:lnTo>
                  <a:lnTo>
                    <a:pt x="8271" y="8866"/>
                  </a:lnTo>
                  <a:lnTo>
                    <a:pt x="8271" y="8588"/>
                  </a:lnTo>
                  <a:lnTo>
                    <a:pt x="8191" y="7674"/>
                  </a:lnTo>
                  <a:lnTo>
                    <a:pt x="8072" y="6839"/>
                  </a:lnTo>
                  <a:lnTo>
                    <a:pt x="7834" y="6004"/>
                  </a:lnTo>
                  <a:lnTo>
                    <a:pt x="7555" y="5288"/>
                  </a:lnTo>
                  <a:lnTo>
                    <a:pt x="7237" y="4572"/>
                  </a:lnTo>
                  <a:lnTo>
                    <a:pt x="6879" y="3936"/>
                  </a:lnTo>
                  <a:lnTo>
                    <a:pt x="6482" y="3340"/>
                  </a:lnTo>
                  <a:lnTo>
                    <a:pt x="6044" y="2823"/>
                  </a:lnTo>
                  <a:lnTo>
                    <a:pt x="5607" y="2306"/>
                  </a:lnTo>
                  <a:lnTo>
                    <a:pt x="5130" y="1869"/>
                  </a:lnTo>
                  <a:lnTo>
                    <a:pt x="4693" y="1471"/>
                  </a:lnTo>
                  <a:lnTo>
                    <a:pt x="4255" y="1113"/>
                  </a:lnTo>
                  <a:lnTo>
                    <a:pt x="3420" y="557"/>
                  </a:lnTo>
                  <a:lnTo>
                    <a:pt x="2744" y="159"/>
                  </a:lnTo>
                  <a:lnTo>
                    <a:pt x="2466" y="40"/>
                  </a:lnTo>
                  <a:lnTo>
                    <a:pt x="2188" y="0"/>
                  </a:lnTo>
                  <a:close/>
                </a:path>
              </a:pathLst>
            </a:custGeom>
            <a:solidFill>
              <a:srgbClr val="E5EA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73">
              <a:extLst>
                <a:ext uri="{FF2B5EF4-FFF2-40B4-BE49-F238E27FC236}">
                  <a16:creationId xmlns:a16="http://schemas.microsoft.com/office/drawing/2014/main" id="{EF2A59A6-9CA5-76BC-63DF-95369A09DB3A}"/>
                </a:ext>
              </a:extLst>
            </p:cNvPr>
            <p:cNvSpPr/>
            <p:nvPr/>
          </p:nvSpPr>
          <p:spPr>
            <a:xfrm>
              <a:off x="492575" y="3468275"/>
              <a:ext cx="20900" cy="20900"/>
            </a:xfrm>
            <a:custGeom>
              <a:avLst/>
              <a:gdLst/>
              <a:ahLst/>
              <a:cxnLst/>
              <a:rect l="l" t="t" r="r" b="b"/>
              <a:pathLst>
                <a:path w="836" h="836" fill="none" extrusionOk="0">
                  <a:moveTo>
                    <a:pt x="398" y="836"/>
                  </a:moveTo>
                  <a:lnTo>
                    <a:pt x="398" y="836"/>
                  </a:lnTo>
                  <a:lnTo>
                    <a:pt x="318" y="836"/>
                  </a:lnTo>
                  <a:lnTo>
                    <a:pt x="199" y="796"/>
                  </a:lnTo>
                  <a:lnTo>
                    <a:pt x="120" y="756"/>
                  </a:lnTo>
                  <a:lnTo>
                    <a:pt x="80" y="677"/>
                  </a:lnTo>
                  <a:lnTo>
                    <a:pt x="80" y="677"/>
                  </a:lnTo>
                  <a:lnTo>
                    <a:pt x="0" y="518"/>
                  </a:lnTo>
                  <a:lnTo>
                    <a:pt x="0" y="359"/>
                  </a:lnTo>
                  <a:lnTo>
                    <a:pt x="80" y="200"/>
                  </a:lnTo>
                  <a:lnTo>
                    <a:pt x="159" y="81"/>
                  </a:lnTo>
                  <a:lnTo>
                    <a:pt x="159" y="81"/>
                  </a:lnTo>
                  <a:lnTo>
                    <a:pt x="279" y="41"/>
                  </a:lnTo>
                  <a:lnTo>
                    <a:pt x="398" y="1"/>
                  </a:lnTo>
                  <a:lnTo>
                    <a:pt x="398" y="1"/>
                  </a:lnTo>
                  <a:lnTo>
                    <a:pt x="517" y="41"/>
                  </a:lnTo>
                  <a:lnTo>
                    <a:pt x="597" y="81"/>
                  </a:lnTo>
                  <a:lnTo>
                    <a:pt x="676" y="120"/>
                  </a:lnTo>
                  <a:lnTo>
                    <a:pt x="756" y="200"/>
                  </a:lnTo>
                  <a:lnTo>
                    <a:pt x="756" y="200"/>
                  </a:lnTo>
                  <a:lnTo>
                    <a:pt x="835" y="359"/>
                  </a:lnTo>
                  <a:lnTo>
                    <a:pt x="835" y="518"/>
                  </a:lnTo>
                  <a:lnTo>
                    <a:pt x="756" y="677"/>
                  </a:lnTo>
                  <a:lnTo>
                    <a:pt x="637" y="796"/>
                  </a:lnTo>
                  <a:lnTo>
                    <a:pt x="637" y="796"/>
                  </a:lnTo>
                  <a:lnTo>
                    <a:pt x="517" y="836"/>
                  </a:lnTo>
                  <a:lnTo>
                    <a:pt x="398" y="83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73">
              <a:extLst>
                <a:ext uri="{FF2B5EF4-FFF2-40B4-BE49-F238E27FC236}">
                  <a16:creationId xmlns:a16="http://schemas.microsoft.com/office/drawing/2014/main" id="{6F28C4D5-5DBE-F0FA-30BD-017FE34D2019}"/>
                </a:ext>
              </a:extLst>
            </p:cNvPr>
            <p:cNvSpPr/>
            <p:nvPr/>
          </p:nvSpPr>
          <p:spPr>
            <a:xfrm>
              <a:off x="397150" y="3406650"/>
              <a:ext cx="64625" cy="46750"/>
            </a:xfrm>
            <a:custGeom>
              <a:avLst/>
              <a:gdLst/>
              <a:ahLst/>
              <a:cxnLst/>
              <a:rect l="l" t="t" r="r" b="b"/>
              <a:pathLst>
                <a:path w="2585" h="1870" fill="none" extrusionOk="0">
                  <a:moveTo>
                    <a:pt x="1790" y="1870"/>
                  </a:moveTo>
                  <a:lnTo>
                    <a:pt x="1790" y="1870"/>
                  </a:lnTo>
                  <a:lnTo>
                    <a:pt x="1551" y="1750"/>
                  </a:lnTo>
                  <a:lnTo>
                    <a:pt x="1352" y="1631"/>
                  </a:lnTo>
                  <a:lnTo>
                    <a:pt x="1074" y="1472"/>
                  </a:lnTo>
                  <a:lnTo>
                    <a:pt x="756" y="1233"/>
                  </a:lnTo>
                  <a:lnTo>
                    <a:pt x="478" y="955"/>
                  </a:lnTo>
                  <a:lnTo>
                    <a:pt x="239" y="558"/>
                  </a:lnTo>
                  <a:lnTo>
                    <a:pt x="120" y="359"/>
                  </a:lnTo>
                  <a:lnTo>
                    <a:pt x="0" y="120"/>
                  </a:lnTo>
                  <a:lnTo>
                    <a:pt x="0" y="120"/>
                  </a:lnTo>
                  <a:lnTo>
                    <a:pt x="199" y="80"/>
                  </a:lnTo>
                  <a:lnTo>
                    <a:pt x="438" y="1"/>
                  </a:lnTo>
                  <a:lnTo>
                    <a:pt x="796" y="1"/>
                  </a:lnTo>
                  <a:lnTo>
                    <a:pt x="796" y="1"/>
                  </a:lnTo>
                  <a:lnTo>
                    <a:pt x="1154" y="1"/>
                  </a:lnTo>
                  <a:lnTo>
                    <a:pt x="1551" y="80"/>
                  </a:lnTo>
                  <a:lnTo>
                    <a:pt x="2028" y="200"/>
                  </a:lnTo>
                  <a:lnTo>
                    <a:pt x="2585" y="399"/>
                  </a:lnTo>
                  <a:lnTo>
                    <a:pt x="2585" y="399"/>
                  </a:lnTo>
                  <a:lnTo>
                    <a:pt x="2545" y="558"/>
                  </a:lnTo>
                  <a:lnTo>
                    <a:pt x="2426" y="955"/>
                  </a:lnTo>
                  <a:lnTo>
                    <a:pt x="2307" y="1154"/>
                  </a:lnTo>
                  <a:lnTo>
                    <a:pt x="2187" y="1432"/>
                  </a:lnTo>
                  <a:lnTo>
                    <a:pt x="1988" y="1631"/>
                  </a:lnTo>
                  <a:lnTo>
                    <a:pt x="1790" y="187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73">
              <a:extLst>
                <a:ext uri="{FF2B5EF4-FFF2-40B4-BE49-F238E27FC236}">
                  <a16:creationId xmlns:a16="http://schemas.microsoft.com/office/drawing/2014/main" id="{2E295E03-435D-9E98-204F-98612EB3467E}"/>
                </a:ext>
              </a:extLst>
            </p:cNvPr>
            <p:cNvSpPr/>
            <p:nvPr/>
          </p:nvSpPr>
          <p:spPr>
            <a:xfrm>
              <a:off x="341475" y="3315225"/>
              <a:ext cx="206775" cy="248500"/>
            </a:xfrm>
            <a:custGeom>
              <a:avLst/>
              <a:gdLst/>
              <a:ahLst/>
              <a:cxnLst/>
              <a:rect l="l" t="t" r="r" b="b"/>
              <a:pathLst>
                <a:path w="8271" h="9940" fill="none" extrusionOk="0">
                  <a:moveTo>
                    <a:pt x="2188" y="0"/>
                  </a:moveTo>
                  <a:lnTo>
                    <a:pt x="2188" y="0"/>
                  </a:lnTo>
                  <a:lnTo>
                    <a:pt x="1989" y="40"/>
                  </a:lnTo>
                  <a:lnTo>
                    <a:pt x="1790" y="80"/>
                  </a:lnTo>
                  <a:lnTo>
                    <a:pt x="1591" y="159"/>
                  </a:lnTo>
                  <a:lnTo>
                    <a:pt x="1393" y="239"/>
                  </a:lnTo>
                  <a:lnTo>
                    <a:pt x="597" y="795"/>
                  </a:lnTo>
                  <a:lnTo>
                    <a:pt x="597" y="795"/>
                  </a:lnTo>
                  <a:lnTo>
                    <a:pt x="399" y="954"/>
                  </a:lnTo>
                  <a:lnTo>
                    <a:pt x="240" y="1153"/>
                  </a:lnTo>
                  <a:lnTo>
                    <a:pt x="120" y="1392"/>
                  </a:lnTo>
                  <a:lnTo>
                    <a:pt x="41" y="1630"/>
                  </a:lnTo>
                  <a:lnTo>
                    <a:pt x="41" y="1630"/>
                  </a:lnTo>
                  <a:lnTo>
                    <a:pt x="1" y="1869"/>
                  </a:lnTo>
                  <a:lnTo>
                    <a:pt x="41" y="2107"/>
                  </a:lnTo>
                  <a:lnTo>
                    <a:pt x="41" y="2107"/>
                  </a:lnTo>
                  <a:lnTo>
                    <a:pt x="319" y="2942"/>
                  </a:lnTo>
                  <a:lnTo>
                    <a:pt x="677" y="3976"/>
                  </a:lnTo>
                  <a:lnTo>
                    <a:pt x="915" y="4533"/>
                  </a:lnTo>
                  <a:lnTo>
                    <a:pt x="1194" y="5089"/>
                  </a:lnTo>
                  <a:lnTo>
                    <a:pt x="1512" y="5686"/>
                  </a:lnTo>
                  <a:lnTo>
                    <a:pt x="1909" y="6242"/>
                  </a:lnTo>
                  <a:lnTo>
                    <a:pt x="2307" y="6839"/>
                  </a:lnTo>
                  <a:lnTo>
                    <a:pt x="2744" y="7395"/>
                  </a:lnTo>
                  <a:lnTo>
                    <a:pt x="3261" y="7912"/>
                  </a:lnTo>
                  <a:lnTo>
                    <a:pt x="3818" y="8429"/>
                  </a:lnTo>
                  <a:lnTo>
                    <a:pt x="4414" y="8866"/>
                  </a:lnTo>
                  <a:lnTo>
                    <a:pt x="5090" y="9264"/>
                  </a:lnTo>
                  <a:lnTo>
                    <a:pt x="5806" y="9622"/>
                  </a:lnTo>
                  <a:lnTo>
                    <a:pt x="6601" y="9860"/>
                  </a:lnTo>
                  <a:lnTo>
                    <a:pt x="6601" y="9860"/>
                  </a:lnTo>
                  <a:lnTo>
                    <a:pt x="6919" y="9940"/>
                  </a:lnTo>
                  <a:lnTo>
                    <a:pt x="6919" y="9940"/>
                  </a:lnTo>
                  <a:lnTo>
                    <a:pt x="7197" y="9900"/>
                  </a:lnTo>
                  <a:lnTo>
                    <a:pt x="7436" y="9821"/>
                  </a:lnTo>
                  <a:lnTo>
                    <a:pt x="7675" y="9701"/>
                  </a:lnTo>
                  <a:lnTo>
                    <a:pt x="7873" y="9542"/>
                  </a:lnTo>
                  <a:lnTo>
                    <a:pt x="8032" y="9343"/>
                  </a:lnTo>
                  <a:lnTo>
                    <a:pt x="8191" y="9105"/>
                  </a:lnTo>
                  <a:lnTo>
                    <a:pt x="8271" y="8866"/>
                  </a:lnTo>
                  <a:lnTo>
                    <a:pt x="8271" y="8588"/>
                  </a:lnTo>
                  <a:lnTo>
                    <a:pt x="8271" y="8588"/>
                  </a:lnTo>
                  <a:lnTo>
                    <a:pt x="8191" y="7674"/>
                  </a:lnTo>
                  <a:lnTo>
                    <a:pt x="8072" y="6839"/>
                  </a:lnTo>
                  <a:lnTo>
                    <a:pt x="7834" y="6004"/>
                  </a:lnTo>
                  <a:lnTo>
                    <a:pt x="7555" y="5288"/>
                  </a:lnTo>
                  <a:lnTo>
                    <a:pt x="7237" y="4572"/>
                  </a:lnTo>
                  <a:lnTo>
                    <a:pt x="6879" y="3936"/>
                  </a:lnTo>
                  <a:lnTo>
                    <a:pt x="6482" y="3340"/>
                  </a:lnTo>
                  <a:lnTo>
                    <a:pt x="6044" y="2823"/>
                  </a:lnTo>
                  <a:lnTo>
                    <a:pt x="5607" y="2306"/>
                  </a:lnTo>
                  <a:lnTo>
                    <a:pt x="5130" y="1869"/>
                  </a:lnTo>
                  <a:lnTo>
                    <a:pt x="4693" y="1471"/>
                  </a:lnTo>
                  <a:lnTo>
                    <a:pt x="4255" y="1113"/>
                  </a:lnTo>
                  <a:lnTo>
                    <a:pt x="3420" y="557"/>
                  </a:lnTo>
                  <a:lnTo>
                    <a:pt x="2744" y="159"/>
                  </a:lnTo>
                  <a:lnTo>
                    <a:pt x="2744" y="159"/>
                  </a:lnTo>
                  <a:lnTo>
                    <a:pt x="2466" y="40"/>
                  </a:lnTo>
                  <a:lnTo>
                    <a:pt x="2466" y="40"/>
                  </a:lnTo>
                  <a:lnTo>
                    <a:pt x="218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73">
              <a:extLst>
                <a:ext uri="{FF2B5EF4-FFF2-40B4-BE49-F238E27FC236}">
                  <a16:creationId xmlns:a16="http://schemas.microsoft.com/office/drawing/2014/main" id="{BB3B04EA-336A-C8AD-262A-4DDF425B7CA1}"/>
                </a:ext>
              </a:extLst>
            </p:cNvPr>
            <p:cNvSpPr/>
            <p:nvPr/>
          </p:nvSpPr>
          <p:spPr>
            <a:xfrm>
              <a:off x="492575" y="3468275"/>
              <a:ext cx="20900" cy="20900"/>
            </a:xfrm>
            <a:custGeom>
              <a:avLst/>
              <a:gdLst/>
              <a:ahLst/>
              <a:cxnLst/>
              <a:rect l="l" t="t" r="r" b="b"/>
              <a:pathLst>
                <a:path w="836" h="836" extrusionOk="0">
                  <a:moveTo>
                    <a:pt x="398" y="1"/>
                  </a:moveTo>
                  <a:lnTo>
                    <a:pt x="279" y="41"/>
                  </a:lnTo>
                  <a:lnTo>
                    <a:pt x="159" y="81"/>
                  </a:lnTo>
                  <a:lnTo>
                    <a:pt x="80" y="200"/>
                  </a:lnTo>
                  <a:lnTo>
                    <a:pt x="0" y="359"/>
                  </a:lnTo>
                  <a:lnTo>
                    <a:pt x="0" y="518"/>
                  </a:lnTo>
                  <a:lnTo>
                    <a:pt x="80" y="677"/>
                  </a:lnTo>
                  <a:lnTo>
                    <a:pt x="120" y="756"/>
                  </a:lnTo>
                  <a:lnTo>
                    <a:pt x="199" y="796"/>
                  </a:lnTo>
                  <a:lnTo>
                    <a:pt x="318" y="836"/>
                  </a:lnTo>
                  <a:lnTo>
                    <a:pt x="517" y="836"/>
                  </a:lnTo>
                  <a:lnTo>
                    <a:pt x="637" y="796"/>
                  </a:lnTo>
                  <a:lnTo>
                    <a:pt x="756" y="677"/>
                  </a:lnTo>
                  <a:lnTo>
                    <a:pt x="835" y="518"/>
                  </a:lnTo>
                  <a:lnTo>
                    <a:pt x="835" y="359"/>
                  </a:lnTo>
                  <a:lnTo>
                    <a:pt x="756" y="200"/>
                  </a:lnTo>
                  <a:lnTo>
                    <a:pt x="676" y="120"/>
                  </a:lnTo>
                  <a:lnTo>
                    <a:pt x="597" y="81"/>
                  </a:lnTo>
                  <a:lnTo>
                    <a:pt x="517" y="41"/>
                  </a:lnTo>
                  <a:lnTo>
                    <a:pt x="398" y="1"/>
                  </a:lnTo>
                  <a:close/>
                </a:path>
              </a:pathLst>
            </a:custGeom>
            <a:solidFill>
              <a:srgbClr val="4D56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73">
              <a:extLst>
                <a:ext uri="{FF2B5EF4-FFF2-40B4-BE49-F238E27FC236}">
                  <a16:creationId xmlns:a16="http://schemas.microsoft.com/office/drawing/2014/main" id="{2B142651-3C5A-651D-B220-0BA64A0C269F}"/>
                </a:ext>
              </a:extLst>
            </p:cNvPr>
            <p:cNvSpPr/>
            <p:nvPr/>
          </p:nvSpPr>
          <p:spPr>
            <a:xfrm>
              <a:off x="492575" y="3468275"/>
              <a:ext cx="20900" cy="20900"/>
            </a:xfrm>
            <a:custGeom>
              <a:avLst/>
              <a:gdLst/>
              <a:ahLst/>
              <a:cxnLst/>
              <a:rect l="l" t="t" r="r" b="b"/>
              <a:pathLst>
                <a:path w="836" h="836" fill="none" extrusionOk="0">
                  <a:moveTo>
                    <a:pt x="398" y="1"/>
                  </a:moveTo>
                  <a:lnTo>
                    <a:pt x="398" y="1"/>
                  </a:lnTo>
                  <a:lnTo>
                    <a:pt x="279" y="41"/>
                  </a:lnTo>
                  <a:lnTo>
                    <a:pt x="159" y="81"/>
                  </a:lnTo>
                  <a:lnTo>
                    <a:pt x="159" y="81"/>
                  </a:lnTo>
                  <a:lnTo>
                    <a:pt x="80" y="200"/>
                  </a:lnTo>
                  <a:lnTo>
                    <a:pt x="0" y="359"/>
                  </a:lnTo>
                  <a:lnTo>
                    <a:pt x="0" y="518"/>
                  </a:lnTo>
                  <a:lnTo>
                    <a:pt x="80" y="677"/>
                  </a:lnTo>
                  <a:lnTo>
                    <a:pt x="80" y="677"/>
                  </a:lnTo>
                  <a:lnTo>
                    <a:pt x="120" y="756"/>
                  </a:lnTo>
                  <a:lnTo>
                    <a:pt x="199" y="796"/>
                  </a:lnTo>
                  <a:lnTo>
                    <a:pt x="318" y="836"/>
                  </a:lnTo>
                  <a:lnTo>
                    <a:pt x="398" y="836"/>
                  </a:lnTo>
                  <a:lnTo>
                    <a:pt x="398" y="836"/>
                  </a:lnTo>
                  <a:lnTo>
                    <a:pt x="517" y="836"/>
                  </a:lnTo>
                  <a:lnTo>
                    <a:pt x="637" y="796"/>
                  </a:lnTo>
                  <a:lnTo>
                    <a:pt x="637" y="796"/>
                  </a:lnTo>
                  <a:lnTo>
                    <a:pt x="756" y="677"/>
                  </a:lnTo>
                  <a:lnTo>
                    <a:pt x="835" y="518"/>
                  </a:lnTo>
                  <a:lnTo>
                    <a:pt x="835" y="359"/>
                  </a:lnTo>
                  <a:lnTo>
                    <a:pt x="756" y="200"/>
                  </a:lnTo>
                  <a:lnTo>
                    <a:pt x="756" y="200"/>
                  </a:lnTo>
                  <a:lnTo>
                    <a:pt x="676" y="120"/>
                  </a:lnTo>
                  <a:lnTo>
                    <a:pt x="597" y="81"/>
                  </a:lnTo>
                  <a:lnTo>
                    <a:pt x="517" y="41"/>
                  </a:lnTo>
                  <a:lnTo>
                    <a:pt x="39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73">
              <a:extLst>
                <a:ext uri="{FF2B5EF4-FFF2-40B4-BE49-F238E27FC236}">
                  <a16:creationId xmlns:a16="http://schemas.microsoft.com/office/drawing/2014/main" id="{9DE3DF0E-5F62-5002-BA56-223B7655559B}"/>
                </a:ext>
              </a:extLst>
            </p:cNvPr>
            <p:cNvSpPr/>
            <p:nvPr/>
          </p:nvSpPr>
          <p:spPr>
            <a:xfrm>
              <a:off x="397150" y="3406650"/>
              <a:ext cx="64625" cy="46750"/>
            </a:xfrm>
            <a:custGeom>
              <a:avLst/>
              <a:gdLst/>
              <a:ahLst/>
              <a:cxnLst/>
              <a:rect l="l" t="t" r="r" b="b"/>
              <a:pathLst>
                <a:path w="2585" h="1870" extrusionOk="0">
                  <a:moveTo>
                    <a:pt x="438" y="1"/>
                  </a:moveTo>
                  <a:lnTo>
                    <a:pt x="199" y="80"/>
                  </a:lnTo>
                  <a:lnTo>
                    <a:pt x="0" y="120"/>
                  </a:lnTo>
                  <a:lnTo>
                    <a:pt x="120" y="359"/>
                  </a:lnTo>
                  <a:lnTo>
                    <a:pt x="239" y="558"/>
                  </a:lnTo>
                  <a:lnTo>
                    <a:pt x="478" y="955"/>
                  </a:lnTo>
                  <a:lnTo>
                    <a:pt x="756" y="1233"/>
                  </a:lnTo>
                  <a:lnTo>
                    <a:pt x="1074" y="1472"/>
                  </a:lnTo>
                  <a:lnTo>
                    <a:pt x="1352" y="1631"/>
                  </a:lnTo>
                  <a:lnTo>
                    <a:pt x="1551" y="1750"/>
                  </a:lnTo>
                  <a:lnTo>
                    <a:pt x="1790" y="1870"/>
                  </a:lnTo>
                  <a:lnTo>
                    <a:pt x="1988" y="1631"/>
                  </a:lnTo>
                  <a:lnTo>
                    <a:pt x="2187" y="1432"/>
                  </a:lnTo>
                  <a:lnTo>
                    <a:pt x="2307" y="1154"/>
                  </a:lnTo>
                  <a:lnTo>
                    <a:pt x="2426" y="955"/>
                  </a:lnTo>
                  <a:lnTo>
                    <a:pt x="2545" y="558"/>
                  </a:lnTo>
                  <a:lnTo>
                    <a:pt x="2585" y="399"/>
                  </a:lnTo>
                  <a:lnTo>
                    <a:pt x="2028" y="200"/>
                  </a:lnTo>
                  <a:lnTo>
                    <a:pt x="1551" y="80"/>
                  </a:lnTo>
                  <a:lnTo>
                    <a:pt x="1154" y="1"/>
                  </a:lnTo>
                  <a:close/>
                </a:path>
              </a:pathLst>
            </a:custGeom>
            <a:solidFill>
              <a:srgbClr val="5B9A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73">
              <a:extLst>
                <a:ext uri="{FF2B5EF4-FFF2-40B4-BE49-F238E27FC236}">
                  <a16:creationId xmlns:a16="http://schemas.microsoft.com/office/drawing/2014/main" id="{7196AA10-0D92-3A32-4F4D-D2BE8F2F4723}"/>
                </a:ext>
              </a:extLst>
            </p:cNvPr>
            <p:cNvSpPr/>
            <p:nvPr/>
          </p:nvSpPr>
          <p:spPr>
            <a:xfrm>
              <a:off x="397150" y="3406650"/>
              <a:ext cx="64625" cy="46750"/>
            </a:xfrm>
            <a:custGeom>
              <a:avLst/>
              <a:gdLst/>
              <a:ahLst/>
              <a:cxnLst/>
              <a:rect l="l" t="t" r="r" b="b"/>
              <a:pathLst>
                <a:path w="2585" h="1870" fill="none" extrusionOk="0">
                  <a:moveTo>
                    <a:pt x="796" y="1"/>
                  </a:moveTo>
                  <a:lnTo>
                    <a:pt x="796" y="1"/>
                  </a:lnTo>
                  <a:lnTo>
                    <a:pt x="438" y="1"/>
                  </a:lnTo>
                  <a:lnTo>
                    <a:pt x="199" y="80"/>
                  </a:lnTo>
                  <a:lnTo>
                    <a:pt x="0" y="120"/>
                  </a:lnTo>
                  <a:lnTo>
                    <a:pt x="0" y="120"/>
                  </a:lnTo>
                  <a:lnTo>
                    <a:pt x="120" y="359"/>
                  </a:lnTo>
                  <a:lnTo>
                    <a:pt x="239" y="558"/>
                  </a:lnTo>
                  <a:lnTo>
                    <a:pt x="478" y="955"/>
                  </a:lnTo>
                  <a:lnTo>
                    <a:pt x="756" y="1233"/>
                  </a:lnTo>
                  <a:lnTo>
                    <a:pt x="1074" y="1472"/>
                  </a:lnTo>
                  <a:lnTo>
                    <a:pt x="1352" y="1631"/>
                  </a:lnTo>
                  <a:lnTo>
                    <a:pt x="1551" y="1750"/>
                  </a:lnTo>
                  <a:lnTo>
                    <a:pt x="1790" y="1870"/>
                  </a:lnTo>
                  <a:lnTo>
                    <a:pt x="1790" y="1870"/>
                  </a:lnTo>
                  <a:lnTo>
                    <a:pt x="1988" y="1631"/>
                  </a:lnTo>
                  <a:lnTo>
                    <a:pt x="2187" y="1432"/>
                  </a:lnTo>
                  <a:lnTo>
                    <a:pt x="2307" y="1154"/>
                  </a:lnTo>
                  <a:lnTo>
                    <a:pt x="2426" y="955"/>
                  </a:lnTo>
                  <a:lnTo>
                    <a:pt x="2545" y="558"/>
                  </a:lnTo>
                  <a:lnTo>
                    <a:pt x="2585" y="399"/>
                  </a:lnTo>
                  <a:lnTo>
                    <a:pt x="2585" y="399"/>
                  </a:lnTo>
                  <a:lnTo>
                    <a:pt x="2028" y="200"/>
                  </a:lnTo>
                  <a:lnTo>
                    <a:pt x="1551" y="80"/>
                  </a:lnTo>
                  <a:lnTo>
                    <a:pt x="1154" y="1"/>
                  </a:lnTo>
                  <a:lnTo>
                    <a:pt x="796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73">
              <a:extLst>
                <a:ext uri="{FF2B5EF4-FFF2-40B4-BE49-F238E27FC236}">
                  <a16:creationId xmlns:a16="http://schemas.microsoft.com/office/drawing/2014/main" id="{122467E1-7801-1B0C-7012-20D35003748E}"/>
                </a:ext>
              </a:extLst>
            </p:cNvPr>
            <p:cNvSpPr/>
            <p:nvPr/>
          </p:nvSpPr>
          <p:spPr>
            <a:xfrm>
              <a:off x="609850" y="3305275"/>
              <a:ext cx="129250" cy="118300"/>
            </a:xfrm>
            <a:custGeom>
              <a:avLst/>
              <a:gdLst/>
              <a:ahLst/>
              <a:cxnLst/>
              <a:rect l="l" t="t" r="r" b="b"/>
              <a:pathLst>
                <a:path w="5170" h="4732" extrusionOk="0">
                  <a:moveTo>
                    <a:pt x="4494" y="0"/>
                  </a:moveTo>
                  <a:lnTo>
                    <a:pt x="4295" y="160"/>
                  </a:lnTo>
                  <a:lnTo>
                    <a:pt x="4096" y="398"/>
                  </a:lnTo>
                  <a:lnTo>
                    <a:pt x="3858" y="716"/>
                  </a:lnTo>
                  <a:lnTo>
                    <a:pt x="3619" y="1154"/>
                  </a:lnTo>
                  <a:lnTo>
                    <a:pt x="3420" y="1750"/>
                  </a:lnTo>
                  <a:lnTo>
                    <a:pt x="3341" y="2068"/>
                  </a:lnTo>
                  <a:lnTo>
                    <a:pt x="3301" y="2466"/>
                  </a:lnTo>
                  <a:lnTo>
                    <a:pt x="3261" y="2863"/>
                  </a:lnTo>
                  <a:lnTo>
                    <a:pt x="3221" y="3300"/>
                  </a:lnTo>
                  <a:lnTo>
                    <a:pt x="2784" y="2863"/>
                  </a:lnTo>
                  <a:lnTo>
                    <a:pt x="2307" y="2505"/>
                  </a:lnTo>
                  <a:lnTo>
                    <a:pt x="1870" y="2227"/>
                  </a:lnTo>
                  <a:lnTo>
                    <a:pt x="1472" y="2068"/>
                  </a:lnTo>
                  <a:lnTo>
                    <a:pt x="1114" y="1909"/>
                  </a:lnTo>
                  <a:lnTo>
                    <a:pt x="796" y="1829"/>
                  </a:lnTo>
                  <a:lnTo>
                    <a:pt x="518" y="1790"/>
                  </a:lnTo>
                  <a:lnTo>
                    <a:pt x="279" y="1790"/>
                  </a:lnTo>
                  <a:lnTo>
                    <a:pt x="1" y="1829"/>
                  </a:lnTo>
                  <a:lnTo>
                    <a:pt x="80" y="2147"/>
                  </a:lnTo>
                  <a:lnTo>
                    <a:pt x="200" y="2466"/>
                  </a:lnTo>
                  <a:lnTo>
                    <a:pt x="319" y="2784"/>
                  </a:lnTo>
                  <a:lnTo>
                    <a:pt x="438" y="3022"/>
                  </a:lnTo>
                  <a:lnTo>
                    <a:pt x="756" y="3499"/>
                  </a:lnTo>
                  <a:lnTo>
                    <a:pt x="1114" y="3857"/>
                  </a:lnTo>
                  <a:lnTo>
                    <a:pt x="1472" y="4175"/>
                  </a:lnTo>
                  <a:lnTo>
                    <a:pt x="1830" y="4414"/>
                  </a:lnTo>
                  <a:lnTo>
                    <a:pt x="2148" y="4613"/>
                  </a:lnTo>
                  <a:lnTo>
                    <a:pt x="2466" y="4732"/>
                  </a:lnTo>
                  <a:lnTo>
                    <a:pt x="2585" y="4533"/>
                  </a:lnTo>
                  <a:lnTo>
                    <a:pt x="2705" y="4374"/>
                  </a:lnTo>
                  <a:lnTo>
                    <a:pt x="2903" y="4255"/>
                  </a:lnTo>
                  <a:lnTo>
                    <a:pt x="3102" y="4135"/>
                  </a:lnTo>
                  <a:lnTo>
                    <a:pt x="3858" y="3817"/>
                  </a:lnTo>
                  <a:lnTo>
                    <a:pt x="4056" y="3778"/>
                  </a:lnTo>
                  <a:lnTo>
                    <a:pt x="4295" y="3738"/>
                  </a:lnTo>
                  <a:lnTo>
                    <a:pt x="4534" y="3778"/>
                  </a:lnTo>
                  <a:lnTo>
                    <a:pt x="4732" y="3857"/>
                  </a:lnTo>
                  <a:lnTo>
                    <a:pt x="4891" y="3539"/>
                  </a:lnTo>
                  <a:lnTo>
                    <a:pt x="5011" y="3181"/>
                  </a:lnTo>
                  <a:lnTo>
                    <a:pt x="5090" y="2744"/>
                  </a:lnTo>
                  <a:lnTo>
                    <a:pt x="5170" y="2267"/>
                  </a:lnTo>
                  <a:lnTo>
                    <a:pt x="5130" y="1750"/>
                  </a:lnTo>
                  <a:lnTo>
                    <a:pt x="5050" y="1193"/>
                  </a:lnTo>
                  <a:lnTo>
                    <a:pt x="4931" y="915"/>
                  </a:lnTo>
                  <a:lnTo>
                    <a:pt x="4812" y="597"/>
                  </a:lnTo>
                  <a:lnTo>
                    <a:pt x="4693" y="319"/>
                  </a:lnTo>
                  <a:lnTo>
                    <a:pt x="4494" y="0"/>
                  </a:lnTo>
                  <a:close/>
                </a:path>
              </a:pathLst>
            </a:custGeom>
            <a:solidFill>
              <a:srgbClr val="5B9A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73">
              <a:extLst>
                <a:ext uri="{FF2B5EF4-FFF2-40B4-BE49-F238E27FC236}">
                  <a16:creationId xmlns:a16="http://schemas.microsoft.com/office/drawing/2014/main" id="{C2EDAC23-9880-6628-3484-EA8C1D6C04AE}"/>
                </a:ext>
              </a:extLst>
            </p:cNvPr>
            <p:cNvSpPr/>
            <p:nvPr/>
          </p:nvSpPr>
          <p:spPr>
            <a:xfrm>
              <a:off x="609850" y="3305275"/>
              <a:ext cx="129250" cy="118300"/>
            </a:xfrm>
            <a:custGeom>
              <a:avLst/>
              <a:gdLst/>
              <a:ahLst/>
              <a:cxnLst/>
              <a:rect l="l" t="t" r="r" b="b"/>
              <a:pathLst>
                <a:path w="5170" h="4732" fill="none" extrusionOk="0">
                  <a:moveTo>
                    <a:pt x="4494" y="0"/>
                  </a:moveTo>
                  <a:lnTo>
                    <a:pt x="4494" y="0"/>
                  </a:lnTo>
                  <a:lnTo>
                    <a:pt x="4295" y="160"/>
                  </a:lnTo>
                  <a:lnTo>
                    <a:pt x="4096" y="398"/>
                  </a:lnTo>
                  <a:lnTo>
                    <a:pt x="3858" y="716"/>
                  </a:lnTo>
                  <a:lnTo>
                    <a:pt x="3619" y="1154"/>
                  </a:lnTo>
                  <a:lnTo>
                    <a:pt x="3420" y="1750"/>
                  </a:lnTo>
                  <a:lnTo>
                    <a:pt x="3341" y="2068"/>
                  </a:lnTo>
                  <a:lnTo>
                    <a:pt x="3301" y="2466"/>
                  </a:lnTo>
                  <a:lnTo>
                    <a:pt x="3261" y="2863"/>
                  </a:lnTo>
                  <a:lnTo>
                    <a:pt x="3221" y="3300"/>
                  </a:lnTo>
                  <a:lnTo>
                    <a:pt x="3221" y="3300"/>
                  </a:lnTo>
                  <a:lnTo>
                    <a:pt x="2784" y="2863"/>
                  </a:lnTo>
                  <a:lnTo>
                    <a:pt x="2307" y="2505"/>
                  </a:lnTo>
                  <a:lnTo>
                    <a:pt x="1870" y="2227"/>
                  </a:lnTo>
                  <a:lnTo>
                    <a:pt x="1472" y="2068"/>
                  </a:lnTo>
                  <a:lnTo>
                    <a:pt x="1114" y="1909"/>
                  </a:lnTo>
                  <a:lnTo>
                    <a:pt x="796" y="1829"/>
                  </a:lnTo>
                  <a:lnTo>
                    <a:pt x="518" y="1790"/>
                  </a:lnTo>
                  <a:lnTo>
                    <a:pt x="279" y="1790"/>
                  </a:lnTo>
                  <a:lnTo>
                    <a:pt x="279" y="1790"/>
                  </a:lnTo>
                  <a:lnTo>
                    <a:pt x="1" y="1829"/>
                  </a:lnTo>
                  <a:lnTo>
                    <a:pt x="1" y="1829"/>
                  </a:lnTo>
                  <a:lnTo>
                    <a:pt x="80" y="2147"/>
                  </a:lnTo>
                  <a:lnTo>
                    <a:pt x="200" y="2466"/>
                  </a:lnTo>
                  <a:lnTo>
                    <a:pt x="319" y="2784"/>
                  </a:lnTo>
                  <a:lnTo>
                    <a:pt x="438" y="3022"/>
                  </a:lnTo>
                  <a:lnTo>
                    <a:pt x="756" y="3499"/>
                  </a:lnTo>
                  <a:lnTo>
                    <a:pt x="1114" y="3857"/>
                  </a:lnTo>
                  <a:lnTo>
                    <a:pt x="1472" y="4175"/>
                  </a:lnTo>
                  <a:lnTo>
                    <a:pt x="1830" y="4414"/>
                  </a:lnTo>
                  <a:lnTo>
                    <a:pt x="2148" y="4613"/>
                  </a:lnTo>
                  <a:lnTo>
                    <a:pt x="2466" y="4732"/>
                  </a:lnTo>
                  <a:lnTo>
                    <a:pt x="2466" y="4732"/>
                  </a:lnTo>
                  <a:lnTo>
                    <a:pt x="2585" y="4533"/>
                  </a:lnTo>
                  <a:lnTo>
                    <a:pt x="2705" y="4374"/>
                  </a:lnTo>
                  <a:lnTo>
                    <a:pt x="2903" y="4255"/>
                  </a:lnTo>
                  <a:lnTo>
                    <a:pt x="3102" y="4135"/>
                  </a:lnTo>
                  <a:lnTo>
                    <a:pt x="3858" y="3817"/>
                  </a:lnTo>
                  <a:lnTo>
                    <a:pt x="3858" y="3817"/>
                  </a:lnTo>
                  <a:lnTo>
                    <a:pt x="4056" y="3778"/>
                  </a:lnTo>
                  <a:lnTo>
                    <a:pt x="4295" y="3738"/>
                  </a:lnTo>
                  <a:lnTo>
                    <a:pt x="4295" y="3738"/>
                  </a:lnTo>
                  <a:lnTo>
                    <a:pt x="4534" y="3778"/>
                  </a:lnTo>
                  <a:lnTo>
                    <a:pt x="4732" y="3857"/>
                  </a:lnTo>
                  <a:lnTo>
                    <a:pt x="4732" y="3857"/>
                  </a:lnTo>
                  <a:lnTo>
                    <a:pt x="4891" y="3539"/>
                  </a:lnTo>
                  <a:lnTo>
                    <a:pt x="5011" y="3181"/>
                  </a:lnTo>
                  <a:lnTo>
                    <a:pt x="5090" y="2744"/>
                  </a:lnTo>
                  <a:lnTo>
                    <a:pt x="5170" y="2267"/>
                  </a:lnTo>
                  <a:lnTo>
                    <a:pt x="5130" y="1750"/>
                  </a:lnTo>
                  <a:lnTo>
                    <a:pt x="5050" y="1193"/>
                  </a:lnTo>
                  <a:lnTo>
                    <a:pt x="4931" y="915"/>
                  </a:lnTo>
                  <a:lnTo>
                    <a:pt x="4812" y="597"/>
                  </a:lnTo>
                  <a:lnTo>
                    <a:pt x="4693" y="319"/>
                  </a:lnTo>
                  <a:lnTo>
                    <a:pt x="449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73">
              <a:extLst>
                <a:ext uri="{FF2B5EF4-FFF2-40B4-BE49-F238E27FC236}">
                  <a16:creationId xmlns:a16="http://schemas.microsoft.com/office/drawing/2014/main" id="{222CF000-F324-8B0F-F604-D255C346D10F}"/>
                </a:ext>
              </a:extLst>
            </p:cNvPr>
            <p:cNvSpPr/>
            <p:nvPr/>
          </p:nvSpPr>
          <p:spPr>
            <a:xfrm>
              <a:off x="669500" y="3398700"/>
              <a:ext cx="145150" cy="225675"/>
            </a:xfrm>
            <a:custGeom>
              <a:avLst/>
              <a:gdLst/>
              <a:ahLst/>
              <a:cxnLst/>
              <a:rect l="l" t="t" r="r" b="b"/>
              <a:pathLst>
                <a:path w="5806" h="9027" extrusionOk="0">
                  <a:moveTo>
                    <a:pt x="2068" y="3142"/>
                  </a:moveTo>
                  <a:lnTo>
                    <a:pt x="2466" y="3261"/>
                  </a:lnTo>
                  <a:lnTo>
                    <a:pt x="2982" y="3460"/>
                  </a:lnTo>
                  <a:lnTo>
                    <a:pt x="3301" y="3619"/>
                  </a:lnTo>
                  <a:lnTo>
                    <a:pt x="3579" y="3818"/>
                  </a:lnTo>
                  <a:lnTo>
                    <a:pt x="3539" y="3937"/>
                  </a:lnTo>
                  <a:lnTo>
                    <a:pt x="3380" y="4255"/>
                  </a:lnTo>
                  <a:lnTo>
                    <a:pt x="3261" y="4414"/>
                  </a:lnTo>
                  <a:lnTo>
                    <a:pt x="3102" y="4573"/>
                  </a:lnTo>
                  <a:lnTo>
                    <a:pt x="2903" y="4732"/>
                  </a:lnTo>
                  <a:lnTo>
                    <a:pt x="2664" y="4891"/>
                  </a:lnTo>
                  <a:lnTo>
                    <a:pt x="2505" y="4772"/>
                  </a:lnTo>
                  <a:lnTo>
                    <a:pt x="2346" y="4613"/>
                  </a:lnTo>
                  <a:lnTo>
                    <a:pt x="2148" y="4454"/>
                  </a:lnTo>
                  <a:lnTo>
                    <a:pt x="1949" y="4215"/>
                  </a:lnTo>
                  <a:lnTo>
                    <a:pt x="1790" y="3897"/>
                  </a:lnTo>
                  <a:lnTo>
                    <a:pt x="1631" y="3539"/>
                  </a:lnTo>
                  <a:lnTo>
                    <a:pt x="1511" y="3142"/>
                  </a:lnTo>
                  <a:close/>
                  <a:moveTo>
                    <a:pt x="4613" y="5806"/>
                  </a:moveTo>
                  <a:lnTo>
                    <a:pt x="4732" y="5845"/>
                  </a:lnTo>
                  <a:lnTo>
                    <a:pt x="4772" y="5925"/>
                  </a:lnTo>
                  <a:lnTo>
                    <a:pt x="4851" y="6004"/>
                  </a:lnTo>
                  <a:lnTo>
                    <a:pt x="4891" y="6164"/>
                  </a:lnTo>
                  <a:lnTo>
                    <a:pt x="4851" y="6283"/>
                  </a:lnTo>
                  <a:lnTo>
                    <a:pt x="4772" y="6402"/>
                  </a:lnTo>
                  <a:lnTo>
                    <a:pt x="4652" y="6482"/>
                  </a:lnTo>
                  <a:lnTo>
                    <a:pt x="4533" y="6521"/>
                  </a:lnTo>
                  <a:lnTo>
                    <a:pt x="4414" y="6482"/>
                  </a:lnTo>
                  <a:lnTo>
                    <a:pt x="4334" y="6442"/>
                  </a:lnTo>
                  <a:lnTo>
                    <a:pt x="4255" y="6362"/>
                  </a:lnTo>
                  <a:lnTo>
                    <a:pt x="4175" y="6283"/>
                  </a:lnTo>
                  <a:lnTo>
                    <a:pt x="4175" y="6164"/>
                  </a:lnTo>
                  <a:lnTo>
                    <a:pt x="4215" y="6004"/>
                  </a:lnTo>
                  <a:lnTo>
                    <a:pt x="4255" y="5925"/>
                  </a:lnTo>
                  <a:lnTo>
                    <a:pt x="4374" y="5845"/>
                  </a:lnTo>
                  <a:lnTo>
                    <a:pt x="4533" y="5806"/>
                  </a:lnTo>
                  <a:close/>
                  <a:moveTo>
                    <a:pt x="1909" y="1"/>
                  </a:moveTo>
                  <a:lnTo>
                    <a:pt x="1670" y="41"/>
                  </a:lnTo>
                  <a:lnTo>
                    <a:pt x="1472" y="80"/>
                  </a:lnTo>
                  <a:lnTo>
                    <a:pt x="716" y="398"/>
                  </a:lnTo>
                  <a:lnTo>
                    <a:pt x="517" y="518"/>
                  </a:lnTo>
                  <a:lnTo>
                    <a:pt x="319" y="637"/>
                  </a:lnTo>
                  <a:lnTo>
                    <a:pt x="199" y="796"/>
                  </a:lnTo>
                  <a:lnTo>
                    <a:pt x="80" y="995"/>
                  </a:lnTo>
                  <a:lnTo>
                    <a:pt x="40" y="1194"/>
                  </a:lnTo>
                  <a:lnTo>
                    <a:pt x="1" y="1392"/>
                  </a:lnTo>
                  <a:lnTo>
                    <a:pt x="80" y="2148"/>
                  </a:lnTo>
                  <a:lnTo>
                    <a:pt x="199" y="3023"/>
                  </a:lnTo>
                  <a:lnTo>
                    <a:pt x="319" y="3539"/>
                  </a:lnTo>
                  <a:lnTo>
                    <a:pt x="438" y="4056"/>
                  </a:lnTo>
                  <a:lnTo>
                    <a:pt x="637" y="4573"/>
                  </a:lnTo>
                  <a:lnTo>
                    <a:pt x="835" y="5130"/>
                  </a:lnTo>
                  <a:lnTo>
                    <a:pt x="1074" y="5686"/>
                  </a:lnTo>
                  <a:lnTo>
                    <a:pt x="1352" y="6203"/>
                  </a:lnTo>
                  <a:lnTo>
                    <a:pt x="1670" y="6720"/>
                  </a:lnTo>
                  <a:lnTo>
                    <a:pt x="2028" y="7237"/>
                  </a:lnTo>
                  <a:lnTo>
                    <a:pt x="2466" y="7714"/>
                  </a:lnTo>
                  <a:lnTo>
                    <a:pt x="2943" y="8151"/>
                  </a:lnTo>
                  <a:lnTo>
                    <a:pt x="3460" y="8549"/>
                  </a:lnTo>
                  <a:lnTo>
                    <a:pt x="4056" y="8907"/>
                  </a:lnTo>
                  <a:lnTo>
                    <a:pt x="4295" y="8986"/>
                  </a:lnTo>
                  <a:lnTo>
                    <a:pt x="4533" y="9026"/>
                  </a:lnTo>
                  <a:lnTo>
                    <a:pt x="4732" y="9026"/>
                  </a:lnTo>
                  <a:lnTo>
                    <a:pt x="4931" y="8947"/>
                  </a:lnTo>
                  <a:lnTo>
                    <a:pt x="5090" y="8867"/>
                  </a:lnTo>
                  <a:lnTo>
                    <a:pt x="5249" y="8788"/>
                  </a:lnTo>
                  <a:lnTo>
                    <a:pt x="5408" y="8668"/>
                  </a:lnTo>
                  <a:lnTo>
                    <a:pt x="5527" y="8509"/>
                  </a:lnTo>
                  <a:lnTo>
                    <a:pt x="5607" y="8350"/>
                  </a:lnTo>
                  <a:lnTo>
                    <a:pt x="5686" y="8151"/>
                  </a:lnTo>
                  <a:lnTo>
                    <a:pt x="5766" y="7396"/>
                  </a:lnTo>
                  <a:lnTo>
                    <a:pt x="5805" y="6641"/>
                  </a:lnTo>
                  <a:lnTo>
                    <a:pt x="5766" y="5965"/>
                  </a:lnTo>
                  <a:lnTo>
                    <a:pt x="5646" y="5289"/>
                  </a:lnTo>
                  <a:lnTo>
                    <a:pt x="5527" y="4653"/>
                  </a:lnTo>
                  <a:lnTo>
                    <a:pt x="5328" y="4096"/>
                  </a:lnTo>
                  <a:lnTo>
                    <a:pt x="5090" y="3539"/>
                  </a:lnTo>
                  <a:lnTo>
                    <a:pt x="4811" y="3023"/>
                  </a:lnTo>
                  <a:lnTo>
                    <a:pt x="4533" y="2506"/>
                  </a:lnTo>
                  <a:lnTo>
                    <a:pt x="4255" y="2068"/>
                  </a:lnTo>
                  <a:lnTo>
                    <a:pt x="3937" y="1671"/>
                  </a:lnTo>
                  <a:lnTo>
                    <a:pt x="3619" y="1313"/>
                  </a:lnTo>
                  <a:lnTo>
                    <a:pt x="3062" y="677"/>
                  </a:lnTo>
                  <a:lnTo>
                    <a:pt x="2545" y="239"/>
                  </a:lnTo>
                  <a:lnTo>
                    <a:pt x="2346" y="120"/>
                  </a:lnTo>
                  <a:lnTo>
                    <a:pt x="2148" y="41"/>
                  </a:lnTo>
                  <a:lnTo>
                    <a:pt x="1909" y="1"/>
                  </a:lnTo>
                  <a:close/>
                </a:path>
              </a:pathLst>
            </a:custGeom>
            <a:solidFill>
              <a:srgbClr val="E5EA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73">
              <a:extLst>
                <a:ext uri="{FF2B5EF4-FFF2-40B4-BE49-F238E27FC236}">
                  <a16:creationId xmlns:a16="http://schemas.microsoft.com/office/drawing/2014/main" id="{48A5EF67-2C6B-2905-5341-62F0EF24FAC4}"/>
                </a:ext>
              </a:extLst>
            </p:cNvPr>
            <p:cNvSpPr/>
            <p:nvPr/>
          </p:nvSpPr>
          <p:spPr>
            <a:xfrm>
              <a:off x="773875" y="3543825"/>
              <a:ext cx="17900" cy="17925"/>
            </a:xfrm>
            <a:custGeom>
              <a:avLst/>
              <a:gdLst/>
              <a:ahLst/>
              <a:cxnLst/>
              <a:rect l="l" t="t" r="r" b="b"/>
              <a:pathLst>
                <a:path w="716" h="717" fill="none" extrusionOk="0">
                  <a:moveTo>
                    <a:pt x="358" y="716"/>
                  </a:moveTo>
                  <a:lnTo>
                    <a:pt x="358" y="716"/>
                  </a:lnTo>
                  <a:lnTo>
                    <a:pt x="239" y="677"/>
                  </a:lnTo>
                  <a:lnTo>
                    <a:pt x="159" y="637"/>
                  </a:lnTo>
                  <a:lnTo>
                    <a:pt x="80" y="557"/>
                  </a:lnTo>
                  <a:lnTo>
                    <a:pt x="0" y="478"/>
                  </a:lnTo>
                  <a:lnTo>
                    <a:pt x="0" y="478"/>
                  </a:lnTo>
                  <a:lnTo>
                    <a:pt x="0" y="359"/>
                  </a:lnTo>
                  <a:lnTo>
                    <a:pt x="40" y="199"/>
                  </a:lnTo>
                  <a:lnTo>
                    <a:pt x="80" y="120"/>
                  </a:lnTo>
                  <a:lnTo>
                    <a:pt x="199" y="40"/>
                  </a:lnTo>
                  <a:lnTo>
                    <a:pt x="199" y="40"/>
                  </a:lnTo>
                  <a:lnTo>
                    <a:pt x="358" y="1"/>
                  </a:lnTo>
                  <a:lnTo>
                    <a:pt x="358" y="1"/>
                  </a:lnTo>
                  <a:lnTo>
                    <a:pt x="438" y="1"/>
                  </a:lnTo>
                  <a:lnTo>
                    <a:pt x="557" y="40"/>
                  </a:lnTo>
                  <a:lnTo>
                    <a:pt x="597" y="120"/>
                  </a:lnTo>
                  <a:lnTo>
                    <a:pt x="676" y="199"/>
                  </a:lnTo>
                  <a:lnTo>
                    <a:pt x="676" y="199"/>
                  </a:lnTo>
                  <a:lnTo>
                    <a:pt x="716" y="359"/>
                  </a:lnTo>
                  <a:lnTo>
                    <a:pt x="676" y="478"/>
                  </a:lnTo>
                  <a:lnTo>
                    <a:pt x="597" y="597"/>
                  </a:lnTo>
                  <a:lnTo>
                    <a:pt x="477" y="677"/>
                  </a:lnTo>
                  <a:lnTo>
                    <a:pt x="477" y="677"/>
                  </a:lnTo>
                  <a:lnTo>
                    <a:pt x="358" y="71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73">
              <a:extLst>
                <a:ext uri="{FF2B5EF4-FFF2-40B4-BE49-F238E27FC236}">
                  <a16:creationId xmlns:a16="http://schemas.microsoft.com/office/drawing/2014/main" id="{951E48C9-AB31-30E0-96CE-8C8530C2D09F}"/>
                </a:ext>
              </a:extLst>
            </p:cNvPr>
            <p:cNvSpPr/>
            <p:nvPr/>
          </p:nvSpPr>
          <p:spPr>
            <a:xfrm>
              <a:off x="707275" y="3477225"/>
              <a:ext cx="51700" cy="43775"/>
            </a:xfrm>
            <a:custGeom>
              <a:avLst/>
              <a:gdLst/>
              <a:ahLst/>
              <a:cxnLst/>
              <a:rect l="l" t="t" r="r" b="b"/>
              <a:pathLst>
                <a:path w="2068" h="1751" fill="none" extrusionOk="0">
                  <a:moveTo>
                    <a:pt x="1153" y="1750"/>
                  </a:moveTo>
                  <a:lnTo>
                    <a:pt x="1153" y="1750"/>
                  </a:lnTo>
                  <a:lnTo>
                    <a:pt x="994" y="1631"/>
                  </a:lnTo>
                  <a:lnTo>
                    <a:pt x="835" y="1472"/>
                  </a:lnTo>
                  <a:lnTo>
                    <a:pt x="637" y="1313"/>
                  </a:lnTo>
                  <a:lnTo>
                    <a:pt x="438" y="1074"/>
                  </a:lnTo>
                  <a:lnTo>
                    <a:pt x="279" y="756"/>
                  </a:lnTo>
                  <a:lnTo>
                    <a:pt x="120" y="398"/>
                  </a:lnTo>
                  <a:lnTo>
                    <a:pt x="0" y="1"/>
                  </a:lnTo>
                  <a:lnTo>
                    <a:pt x="0" y="1"/>
                  </a:lnTo>
                  <a:lnTo>
                    <a:pt x="239" y="1"/>
                  </a:lnTo>
                  <a:lnTo>
                    <a:pt x="239" y="1"/>
                  </a:lnTo>
                  <a:lnTo>
                    <a:pt x="557" y="1"/>
                  </a:lnTo>
                  <a:lnTo>
                    <a:pt x="955" y="120"/>
                  </a:lnTo>
                  <a:lnTo>
                    <a:pt x="1471" y="319"/>
                  </a:lnTo>
                  <a:lnTo>
                    <a:pt x="1790" y="478"/>
                  </a:lnTo>
                  <a:lnTo>
                    <a:pt x="2068" y="677"/>
                  </a:lnTo>
                  <a:lnTo>
                    <a:pt x="2068" y="677"/>
                  </a:lnTo>
                  <a:lnTo>
                    <a:pt x="2028" y="796"/>
                  </a:lnTo>
                  <a:lnTo>
                    <a:pt x="1869" y="1114"/>
                  </a:lnTo>
                  <a:lnTo>
                    <a:pt x="1750" y="1273"/>
                  </a:lnTo>
                  <a:lnTo>
                    <a:pt x="1591" y="1432"/>
                  </a:lnTo>
                  <a:lnTo>
                    <a:pt x="1392" y="1591"/>
                  </a:lnTo>
                  <a:lnTo>
                    <a:pt x="1153" y="175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73">
              <a:extLst>
                <a:ext uri="{FF2B5EF4-FFF2-40B4-BE49-F238E27FC236}">
                  <a16:creationId xmlns:a16="http://schemas.microsoft.com/office/drawing/2014/main" id="{DFE3BF50-D684-F2AB-CC51-433CE79DD760}"/>
                </a:ext>
              </a:extLst>
            </p:cNvPr>
            <p:cNvSpPr/>
            <p:nvPr/>
          </p:nvSpPr>
          <p:spPr>
            <a:xfrm>
              <a:off x="669500" y="3398700"/>
              <a:ext cx="145150" cy="225675"/>
            </a:xfrm>
            <a:custGeom>
              <a:avLst/>
              <a:gdLst/>
              <a:ahLst/>
              <a:cxnLst/>
              <a:rect l="l" t="t" r="r" b="b"/>
              <a:pathLst>
                <a:path w="5806" h="9027" fill="none" extrusionOk="0">
                  <a:moveTo>
                    <a:pt x="1909" y="1"/>
                  </a:moveTo>
                  <a:lnTo>
                    <a:pt x="1909" y="1"/>
                  </a:lnTo>
                  <a:lnTo>
                    <a:pt x="1670" y="41"/>
                  </a:lnTo>
                  <a:lnTo>
                    <a:pt x="1472" y="80"/>
                  </a:lnTo>
                  <a:lnTo>
                    <a:pt x="716" y="398"/>
                  </a:lnTo>
                  <a:lnTo>
                    <a:pt x="716" y="398"/>
                  </a:lnTo>
                  <a:lnTo>
                    <a:pt x="517" y="518"/>
                  </a:lnTo>
                  <a:lnTo>
                    <a:pt x="319" y="637"/>
                  </a:lnTo>
                  <a:lnTo>
                    <a:pt x="199" y="796"/>
                  </a:lnTo>
                  <a:lnTo>
                    <a:pt x="80" y="995"/>
                  </a:lnTo>
                  <a:lnTo>
                    <a:pt x="80" y="995"/>
                  </a:lnTo>
                  <a:lnTo>
                    <a:pt x="40" y="1194"/>
                  </a:lnTo>
                  <a:lnTo>
                    <a:pt x="1" y="1392"/>
                  </a:lnTo>
                  <a:lnTo>
                    <a:pt x="1" y="1392"/>
                  </a:lnTo>
                  <a:lnTo>
                    <a:pt x="80" y="2148"/>
                  </a:lnTo>
                  <a:lnTo>
                    <a:pt x="199" y="3023"/>
                  </a:lnTo>
                  <a:lnTo>
                    <a:pt x="319" y="3539"/>
                  </a:lnTo>
                  <a:lnTo>
                    <a:pt x="438" y="4056"/>
                  </a:lnTo>
                  <a:lnTo>
                    <a:pt x="637" y="4573"/>
                  </a:lnTo>
                  <a:lnTo>
                    <a:pt x="835" y="5130"/>
                  </a:lnTo>
                  <a:lnTo>
                    <a:pt x="1074" y="5686"/>
                  </a:lnTo>
                  <a:lnTo>
                    <a:pt x="1352" y="6203"/>
                  </a:lnTo>
                  <a:lnTo>
                    <a:pt x="1670" y="6720"/>
                  </a:lnTo>
                  <a:lnTo>
                    <a:pt x="2028" y="7237"/>
                  </a:lnTo>
                  <a:lnTo>
                    <a:pt x="2466" y="7714"/>
                  </a:lnTo>
                  <a:lnTo>
                    <a:pt x="2943" y="8151"/>
                  </a:lnTo>
                  <a:lnTo>
                    <a:pt x="3460" y="8549"/>
                  </a:lnTo>
                  <a:lnTo>
                    <a:pt x="4056" y="8907"/>
                  </a:lnTo>
                  <a:lnTo>
                    <a:pt x="4056" y="8907"/>
                  </a:lnTo>
                  <a:lnTo>
                    <a:pt x="4295" y="8986"/>
                  </a:lnTo>
                  <a:lnTo>
                    <a:pt x="4533" y="9026"/>
                  </a:lnTo>
                  <a:lnTo>
                    <a:pt x="4533" y="9026"/>
                  </a:lnTo>
                  <a:lnTo>
                    <a:pt x="4732" y="9026"/>
                  </a:lnTo>
                  <a:lnTo>
                    <a:pt x="4931" y="8947"/>
                  </a:lnTo>
                  <a:lnTo>
                    <a:pt x="5090" y="8867"/>
                  </a:lnTo>
                  <a:lnTo>
                    <a:pt x="5249" y="8788"/>
                  </a:lnTo>
                  <a:lnTo>
                    <a:pt x="5408" y="8668"/>
                  </a:lnTo>
                  <a:lnTo>
                    <a:pt x="5527" y="8509"/>
                  </a:lnTo>
                  <a:lnTo>
                    <a:pt x="5607" y="8350"/>
                  </a:lnTo>
                  <a:lnTo>
                    <a:pt x="5686" y="8151"/>
                  </a:lnTo>
                  <a:lnTo>
                    <a:pt x="5686" y="8151"/>
                  </a:lnTo>
                  <a:lnTo>
                    <a:pt x="5766" y="7396"/>
                  </a:lnTo>
                  <a:lnTo>
                    <a:pt x="5805" y="6641"/>
                  </a:lnTo>
                  <a:lnTo>
                    <a:pt x="5766" y="5965"/>
                  </a:lnTo>
                  <a:lnTo>
                    <a:pt x="5646" y="5289"/>
                  </a:lnTo>
                  <a:lnTo>
                    <a:pt x="5527" y="4653"/>
                  </a:lnTo>
                  <a:lnTo>
                    <a:pt x="5328" y="4096"/>
                  </a:lnTo>
                  <a:lnTo>
                    <a:pt x="5090" y="3539"/>
                  </a:lnTo>
                  <a:lnTo>
                    <a:pt x="4811" y="3023"/>
                  </a:lnTo>
                  <a:lnTo>
                    <a:pt x="4533" y="2506"/>
                  </a:lnTo>
                  <a:lnTo>
                    <a:pt x="4255" y="2068"/>
                  </a:lnTo>
                  <a:lnTo>
                    <a:pt x="3937" y="1671"/>
                  </a:lnTo>
                  <a:lnTo>
                    <a:pt x="3619" y="1313"/>
                  </a:lnTo>
                  <a:lnTo>
                    <a:pt x="3062" y="677"/>
                  </a:lnTo>
                  <a:lnTo>
                    <a:pt x="2545" y="239"/>
                  </a:lnTo>
                  <a:lnTo>
                    <a:pt x="2545" y="239"/>
                  </a:lnTo>
                  <a:lnTo>
                    <a:pt x="2346" y="120"/>
                  </a:lnTo>
                  <a:lnTo>
                    <a:pt x="2346" y="120"/>
                  </a:lnTo>
                  <a:lnTo>
                    <a:pt x="2148" y="41"/>
                  </a:lnTo>
                  <a:lnTo>
                    <a:pt x="190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73">
              <a:extLst>
                <a:ext uri="{FF2B5EF4-FFF2-40B4-BE49-F238E27FC236}">
                  <a16:creationId xmlns:a16="http://schemas.microsoft.com/office/drawing/2014/main" id="{F308D13B-742B-5415-D1F6-CF6A07FEF48B}"/>
                </a:ext>
              </a:extLst>
            </p:cNvPr>
            <p:cNvSpPr/>
            <p:nvPr/>
          </p:nvSpPr>
          <p:spPr>
            <a:xfrm>
              <a:off x="773875" y="3543825"/>
              <a:ext cx="17900" cy="17925"/>
            </a:xfrm>
            <a:custGeom>
              <a:avLst/>
              <a:gdLst/>
              <a:ahLst/>
              <a:cxnLst/>
              <a:rect l="l" t="t" r="r" b="b"/>
              <a:pathLst>
                <a:path w="716" h="717" extrusionOk="0">
                  <a:moveTo>
                    <a:pt x="358" y="1"/>
                  </a:moveTo>
                  <a:lnTo>
                    <a:pt x="199" y="40"/>
                  </a:lnTo>
                  <a:lnTo>
                    <a:pt x="80" y="120"/>
                  </a:lnTo>
                  <a:lnTo>
                    <a:pt x="40" y="199"/>
                  </a:lnTo>
                  <a:lnTo>
                    <a:pt x="0" y="359"/>
                  </a:lnTo>
                  <a:lnTo>
                    <a:pt x="0" y="478"/>
                  </a:lnTo>
                  <a:lnTo>
                    <a:pt x="80" y="557"/>
                  </a:lnTo>
                  <a:lnTo>
                    <a:pt x="159" y="637"/>
                  </a:lnTo>
                  <a:lnTo>
                    <a:pt x="239" y="677"/>
                  </a:lnTo>
                  <a:lnTo>
                    <a:pt x="358" y="716"/>
                  </a:lnTo>
                  <a:lnTo>
                    <a:pt x="477" y="677"/>
                  </a:lnTo>
                  <a:lnTo>
                    <a:pt x="597" y="597"/>
                  </a:lnTo>
                  <a:lnTo>
                    <a:pt x="676" y="478"/>
                  </a:lnTo>
                  <a:lnTo>
                    <a:pt x="716" y="359"/>
                  </a:lnTo>
                  <a:lnTo>
                    <a:pt x="676" y="199"/>
                  </a:lnTo>
                  <a:lnTo>
                    <a:pt x="597" y="120"/>
                  </a:lnTo>
                  <a:lnTo>
                    <a:pt x="557" y="40"/>
                  </a:lnTo>
                  <a:lnTo>
                    <a:pt x="438" y="1"/>
                  </a:lnTo>
                  <a:close/>
                </a:path>
              </a:pathLst>
            </a:custGeom>
            <a:solidFill>
              <a:srgbClr val="4D56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73">
              <a:extLst>
                <a:ext uri="{FF2B5EF4-FFF2-40B4-BE49-F238E27FC236}">
                  <a16:creationId xmlns:a16="http://schemas.microsoft.com/office/drawing/2014/main" id="{27D76E07-4132-3541-B33B-CB76D14B2275}"/>
                </a:ext>
              </a:extLst>
            </p:cNvPr>
            <p:cNvSpPr/>
            <p:nvPr/>
          </p:nvSpPr>
          <p:spPr>
            <a:xfrm>
              <a:off x="773875" y="3543825"/>
              <a:ext cx="17900" cy="17925"/>
            </a:xfrm>
            <a:custGeom>
              <a:avLst/>
              <a:gdLst/>
              <a:ahLst/>
              <a:cxnLst/>
              <a:rect l="l" t="t" r="r" b="b"/>
              <a:pathLst>
                <a:path w="716" h="717" fill="none" extrusionOk="0">
                  <a:moveTo>
                    <a:pt x="358" y="1"/>
                  </a:moveTo>
                  <a:lnTo>
                    <a:pt x="358" y="1"/>
                  </a:lnTo>
                  <a:lnTo>
                    <a:pt x="199" y="40"/>
                  </a:lnTo>
                  <a:lnTo>
                    <a:pt x="199" y="40"/>
                  </a:lnTo>
                  <a:lnTo>
                    <a:pt x="80" y="120"/>
                  </a:lnTo>
                  <a:lnTo>
                    <a:pt x="40" y="199"/>
                  </a:lnTo>
                  <a:lnTo>
                    <a:pt x="0" y="359"/>
                  </a:lnTo>
                  <a:lnTo>
                    <a:pt x="0" y="478"/>
                  </a:lnTo>
                  <a:lnTo>
                    <a:pt x="0" y="478"/>
                  </a:lnTo>
                  <a:lnTo>
                    <a:pt x="80" y="557"/>
                  </a:lnTo>
                  <a:lnTo>
                    <a:pt x="159" y="637"/>
                  </a:lnTo>
                  <a:lnTo>
                    <a:pt x="239" y="677"/>
                  </a:lnTo>
                  <a:lnTo>
                    <a:pt x="358" y="716"/>
                  </a:lnTo>
                  <a:lnTo>
                    <a:pt x="358" y="716"/>
                  </a:lnTo>
                  <a:lnTo>
                    <a:pt x="477" y="677"/>
                  </a:lnTo>
                  <a:lnTo>
                    <a:pt x="477" y="677"/>
                  </a:lnTo>
                  <a:lnTo>
                    <a:pt x="597" y="597"/>
                  </a:lnTo>
                  <a:lnTo>
                    <a:pt x="676" y="478"/>
                  </a:lnTo>
                  <a:lnTo>
                    <a:pt x="716" y="359"/>
                  </a:lnTo>
                  <a:lnTo>
                    <a:pt x="676" y="199"/>
                  </a:lnTo>
                  <a:lnTo>
                    <a:pt x="676" y="199"/>
                  </a:lnTo>
                  <a:lnTo>
                    <a:pt x="597" y="120"/>
                  </a:lnTo>
                  <a:lnTo>
                    <a:pt x="557" y="40"/>
                  </a:lnTo>
                  <a:lnTo>
                    <a:pt x="438" y="1"/>
                  </a:lnTo>
                  <a:lnTo>
                    <a:pt x="35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73">
              <a:extLst>
                <a:ext uri="{FF2B5EF4-FFF2-40B4-BE49-F238E27FC236}">
                  <a16:creationId xmlns:a16="http://schemas.microsoft.com/office/drawing/2014/main" id="{B9AD320E-9E08-7E6A-5B2D-ACFCB139CBAA}"/>
                </a:ext>
              </a:extLst>
            </p:cNvPr>
            <p:cNvSpPr/>
            <p:nvPr/>
          </p:nvSpPr>
          <p:spPr>
            <a:xfrm>
              <a:off x="707275" y="3477225"/>
              <a:ext cx="51700" cy="43775"/>
            </a:xfrm>
            <a:custGeom>
              <a:avLst/>
              <a:gdLst/>
              <a:ahLst/>
              <a:cxnLst/>
              <a:rect l="l" t="t" r="r" b="b"/>
              <a:pathLst>
                <a:path w="2068" h="1751" extrusionOk="0">
                  <a:moveTo>
                    <a:pt x="0" y="1"/>
                  </a:moveTo>
                  <a:lnTo>
                    <a:pt x="120" y="398"/>
                  </a:lnTo>
                  <a:lnTo>
                    <a:pt x="279" y="756"/>
                  </a:lnTo>
                  <a:lnTo>
                    <a:pt x="438" y="1074"/>
                  </a:lnTo>
                  <a:lnTo>
                    <a:pt x="637" y="1313"/>
                  </a:lnTo>
                  <a:lnTo>
                    <a:pt x="835" y="1472"/>
                  </a:lnTo>
                  <a:lnTo>
                    <a:pt x="994" y="1631"/>
                  </a:lnTo>
                  <a:lnTo>
                    <a:pt x="1153" y="1750"/>
                  </a:lnTo>
                  <a:lnTo>
                    <a:pt x="1392" y="1591"/>
                  </a:lnTo>
                  <a:lnTo>
                    <a:pt x="1591" y="1432"/>
                  </a:lnTo>
                  <a:lnTo>
                    <a:pt x="1750" y="1273"/>
                  </a:lnTo>
                  <a:lnTo>
                    <a:pt x="1869" y="1114"/>
                  </a:lnTo>
                  <a:lnTo>
                    <a:pt x="2028" y="796"/>
                  </a:lnTo>
                  <a:lnTo>
                    <a:pt x="2068" y="677"/>
                  </a:lnTo>
                  <a:lnTo>
                    <a:pt x="1790" y="478"/>
                  </a:lnTo>
                  <a:lnTo>
                    <a:pt x="1471" y="319"/>
                  </a:lnTo>
                  <a:lnTo>
                    <a:pt x="955" y="120"/>
                  </a:lnTo>
                  <a:lnTo>
                    <a:pt x="557" y="1"/>
                  </a:lnTo>
                  <a:close/>
                </a:path>
              </a:pathLst>
            </a:custGeom>
            <a:solidFill>
              <a:srgbClr val="5B9A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73">
              <a:extLst>
                <a:ext uri="{FF2B5EF4-FFF2-40B4-BE49-F238E27FC236}">
                  <a16:creationId xmlns:a16="http://schemas.microsoft.com/office/drawing/2014/main" id="{E04AA746-CC12-BB14-A094-BC069FEED4DB}"/>
                </a:ext>
              </a:extLst>
            </p:cNvPr>
            <p:cNvSpPr/>
            <p:nvPr/>
          </p:nvSpPr>
          <p:spPr>
            <a:xfrm>
              <a:off x="707275" y="3477225"/>
              <a:ext cx="51700" cy="43775"/>
            </a:xfrm>
            <a:custGeom>
              <a:avLst/>
              <a:gdLst/>
              <a:ahLst/>
              <a:cxnLst/>
              <a:rect l="l" t="t" r="r" b="b"/>
              <a:pathLst>
                <a:path w="2068" h="1751" fill="none" extrusionOk="0">
                  <a:moveTo>
                    <a:pt x="239" y="1"/>
                  </a:moveTo>
                  <a:lnTo>
                    <a:pt x="239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120" y="398"/>
                  </a:lnTo>
                  <a:lnTo>
                    <a:pt x="279" y="756"/>
                  </a:lnTo>
                  <a:lnTo>
                    <a:pt x="438" y="1074"/>
                  </a:lnTo>
                  <a:lnTo>
                    <a:pt x="637" y="1313"/>
                  </a:lnTo>
                  <a:lnTo>
                    <a:pt x="835" y="1472"/>
                  </a:lnTo>
                  <a:lnTo>
                    <a:pt x="994" y="1631"/>
                  </a:lnTo>
                  <a:lnTo>
                    <a:pt x="1153" y="1750"/>
                  </a:lnTo>
                  <a:lnTo>
                    <a:pt x="1153" y="1750"/>
                  </a:lnTo>
                  <a:lnTo>
                    <a:pt x="1392" y="1591"/>
                  </a:lnTo>
                  <a:lnTo>
                    <a:pt x="1591" y="1432"/>
                  </a:lnTo>
                  <a:lnTo>
                    <a:pt x="1750" y="1273"/>
                  </a:lnTo>
                  <a:lnTo>
                    <a:pt x="1869" y="1114"/>
                  </a:lnTo>
                  <a:lnTo>
                    <a:pt x="2028" y="796"/>
                  </a:lnTo>
                  <a:lnTo>
                    <a:pt x="2068" y="677"/>
                  </a:lnTo>
                  <a:lnTo>
                    <a:pt x="2068" y="677"/>
                  </a:lnTo>
                  <a:lnTo>
                    <a:pt x="1790" y="478"/>
                  </a:lnTo>
                  <a:lnTo>
                    <a:pt x="1471" y="319"/>
                  </a:lnTo>
                  <a:lnTo>
                    <a:pt x="955" y="120"/>
                  </a:lnTo>
                  <a:lnTo>
                    <a:pt x="557" y="1"/>
                  </a:lnTo>
                  <a:lnTo>
                    <a:pt x="23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73">
              <a:extLst>
                <a:ext uri="{FF2B5EF4-FFF2-40B4-BE49-F238E27FC236}">
                  <a16:creationId xmlns:a16="http://schemas.microsoft.com/office/drawing/2014/main" id="{1A703D13-12D6-F064-8726-9F84CE0D054D}"/>
                </a:ext>
              </a:extLst>
            </p:cNvPr>
            <p:cNvSpPr/>
            <p:nvPr/>
          </p:nvSpPr>
          <p:spPr>
            <a:xfrm>
              <a:off x="1252975" y="3959300"/>
              <a:ext cx="154075" cy="165025"/>
            </a:xfrm>
            <a:custGeom>
              <a:avLst/>
              <a:gdLst/>
              <a:ahLst/>
              <a:cxnLst/>
              <a:rect l="l" t="t" r="r" b="b"/>
              <a:pathLst>
                <a:path w="6163" h="6601" extrusionOk="0">
                  <a:moveTo>
                    <a:pt x="2505" y="1"/>
                  </a:moveTo>
                  <a:lnTo>
                    <a:pt x="2465" y="319"/>
                  </a:lnTo>
                  <a:lnTo>
                    <a:pt x="2505" y="717"/>
                  </a:lnTo>
                  <a:lnTo>
                    <a:pt x="2585" y="1234"/>
                  </a:lnTo>
                  <a:lnTo>
                    <a:pt x="2664" y="1552"/>
                  </a:lnTo>
                  <a:lnTo>
                    <a:pt x="2744" y="1870"/>
                  </a:lnTo>
                  <a:lnTo>
                    <a:pt x="2903" y="2188"/>
                  </a:lnTo>
                  <a:lnTo>
                    <a:pt x="3062" y="2585"/>
                  </a:lnTo>
                  <a:lnTo>
                    <a:pt x="3300" y="2943"/>
                  </a:lnTo>
                  <a:lnTo>
                    <a:pt x="3579" y="3341"/>
                  </a:lnTo>
                  <a:lnTo>
                    <a:pt x="3936" y="3778"/>
                  </a:lnTo>
                  <a:lnTo>
                    <a:pt x="4334" y="4176"/>
                  </a:lnTo>
                  <a:lnTo>
                    <a:pt x="3936" y="4176"/>
                  </a:lnTo>
                  <a:lnTo>
                    <a:pt x="3420" y="4215"/>
                  </a:lnTo>
                  <a:lnTo>
                    <a:pt x="2942" y="4255"/>
                  </a:lnTo>
                  <a:lnTo>
                    <a:pt x="2465" y="4335"/>
                  </a:lnTo>
                  <a:lnTo>
                    <a:pt x="2068" y="4414"/>
                  </a:lnTo>
                  <a:lnTo>
                    <a:pt x="1710" y="4534"/>
                  </a:lnTo>
                  <a:lnTo>
                    <a:pt x="1392" y="4653"/>
                  </a:lnTo>
                  <a:lnTo>
                    <a:pt x="875" y="4931"/>
                  </a:lnTo>
                  <a:lnTo>
                    <a:pt x="477" y="5209"/>
                  </a:lnTo>
                  <a:lnTo>
                    <a:pt x="199" y="5448"/>
                  </a:lnTo>
                  <a:lnTo>
                    <a:pt x="0" y="5687"/>
                  </a:lnTo>
                  <a:lnTo>
                    <a:pt x="398" y="5925"/>
                  </a:lnTo>
                  <a:lnTo>
                    <a:pt x="756" y="6124"/>
                  </a:lnTo>
                  <a:lnTo>
                    <a:pt x="1153" y="6283"/>
                  </a:lnTo>
                  <a:lnTo>
                    <a:pt x="1511" y="6402"/>
                  </a:lnTo>
                  <a:lnTo>
                    <a:pt x="1869" y="6482"/>
                  </a:lnTo>
                  <a:lnTo>
                    <a:pt x="2187" y="6561"/>
                  </a:lnTo>
                  <a:lnTo>
                    <a:pt x="2545" y="6601"/>
                  </a:lnTo>
                  <a:lnTo>
                    <a:pt x="2863" y="6601"/>
                  </a:lnTo>
                  <a:lnTo>
                    <a:pt x="3459" y="6561"/>
                  </a:lnTo>
                  <a:lnTo>
                    <a:pt x="3976" y="6442"/>
                  </a:lnTo>
                  <a:lnTo>
                    <a:pt x="4453" y="6323"/>
                  </a:lnTo>
                  <a:lnTo>
                    <a:pt x="4851" y="6164"/>
                  </a:lnTo>
                  <a:lnTo>
                    <a:pt x="4811" y="5885"/>
                  </a:lnTo>
                  <a:lnTo>
                    <a:pt x="4771" y="5647"/>
                  </a:lnTo>
                  <a:lnTo>
                    <a:pt x="4811" y="5368"/>
                  </a:lnTo>
                  <a:lnTo>
                    <a:pt x="4891" y="5090"/>
                  </a:lnTo>
                  <a:lnTo>
                    <a:pt x="5328" y="4136"/>
                  </a:lnTo>
                  <a:lnTo>
                    <a:pt x="5487" y="3858"/>
                  </a:lnTo>
                  <a:lnTo>
                    <a:pt x="5686" y="3619"/>
                  </a:lnTo>
                  <a:lnTo>
                    <a:pt x="5924" y="3460"/>
                  </a:lnTo>
                  <a:lnTo>
                    <a:pt x="6163" y="3341"/>
                  </a:lnTo>
                  <a:lnTo>
                    <a:pt x="6004" y="2943"/>
                  </a:lnTo>
                  <a:lnTo>
                    <a:pt x="5805" y="2506"/>
                  </a:lnTo>
                  <a:lnTo>
                    <a:pt x="5527" y="2029"/>
                  </a:lnTo>
                  <a:lnTo>
                    <a:pt x="5169" y="1512"/>
                  </a:lnTo>
                  <a:lnTo>
                    <a:pt x="4930" y="1273"/>
                  </a:lnTo>
                  <a:lnTo>
                    <a:pt x="4692" y="1074"/>
                  </a:lnTo>
                  <a:lnTo>
                    <a:pt x="4414" y="836"/>
                  </a:lnTo>
                  <a:lnTo>
                    <a:pt x="4095" y="637"/>
                  </a:lnTo>
                  <a:lnTo>
                    <a:pt x="3738" y="438"/>
                  </a:lnTo>
                  <a:lnTo>
                    <a:pt x="3380" y="279"/>
                  </a:lnTo>
                  <a:lnTo>
                    <a:pt x="2982" y="120"/>
                  </a:lnTo>
                  <a:lnTo>
                    <a:pt x="2505" y="1"/>
                  </a:lnTo>
                  <a:close/>
                </a:path>
              </a:pathLst>
            </a:custGeom>
            <a:solidFill>
              <a:srgbClr val="5B9A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73">
              <a:extLst>
                <a:ext uri="{FF2B5EF4-FFF2-40B4-BE49-F238E27FC236}">
                  <a16:creationId xmlns:a16="http://schemas.microsoft.com/office/drawing/2014/main" id="{1F42DBAA-7669-FF89-4FCA-D359A2348168}"/>
                </a:ext>
              </a:extLst>
            </p:cNvPr>
            <p:cNvSpPr/>
            <p:nvPr/>
          </p:nvSpPr>
          <p:spPr>
            <a:xfrm>
              <a:off x="1252975" y="3959300"/>
              <a:ext cx="154075" cy="165025"/>
            </a:xfrm>
            <a:custGeom>
              <a:avLst/>
              <a:gdLst/>
              <a:ahLst/>
              <a:cxnLst/>
              <a:rect l="l" t="t" r="r" b="b"/>
              <a:pathLst>
                <a:path w="6163" h="6601" fill="none" extrusionOk="0">
                  <a:moveTo>
                    <a:pt x="2505" y="1"/>
                  </a:moveTo>
                  <a:lnTo>
                    <a:pt x="2505" y="1"/>
                  </a:lnTo>
                  <a:lnTo>
                    <a:pt x="2465" y="319"/>
                  </a:lnTo>
                  <a:lnTo>
                    <a:pt x="2505" y="717"/>
                  </a:lnTo>
                  <a:lnTo>
                    <a:pt x="2585" y="1234"/>
                  </a:lnTo>
                  <a:lnTo>
                    <a:pt x="2664" y="1552"/>
                  </a:lnTo>
                  <a:lnTo>
                    <a:pt x="2744" y="1870"/>
                  </a:lnTo>
                  <a:lnTo>
                    <a:pt x="2903" y="2188"/>
                  </a:lnTo>
                  <a:lnTo>
                    <a:pt x="3062" y="2585"/>
                  </a:lnTo>
                  <a:lnTo>
                    <a:pt x="3300" y="2943"/>
                  </a:lnTo>
                  <a:lnTo>
                    <a:pt x="3579" y="3341"/>
                  </a:lnTo>
                  <a:lnTo>
                    <a:pt x="3936" y="3778"/>
                  </a:lnTo>
                  <a:lnTo>
                    <a:pt x="4334" y="4176"/>
                  </a:lnTo>
                  <a:lnTo>
                    <a:pt x="4334" y="4176"/>
                  </a:lnTo>
                  <a:lnTo>
                    <a:pt x="3936" y="4176"/>
                  </a:lnTo>
                  <a:lnTo>
                    <a:pt x="3936" y="4176"/>
                  </a:lnTo>
                  <a:lnTo>
                    <a:pt x="3420" y="4215"/>
                  </a:lnTo>
                  <a:lnTo>
                    <a:pt x="2942" y="4255"/>
                  </a:lnTo>
                  <a:lnTo>
                    <a:pt x="2465" y="4335"/>
                  </a:lnTo>
                  <a:lnTo>
                    <a:pt x="2068" y="4414"/>
                  </a:lnTo>
                  <a:lnTo>
                    <a:pt x="1710" y="4534"/>
                  </a:lnTo>
                  <a:lnTo>
                    <a:pt x="1392" y="4653"/>
                  </a:lnTo>
                  <a:lnTo>
                    <a:pt x="875" y="4931"/>
                  </a:lnTo>
                  <a:lnTo>
                    <a:pt x="477" y="5209"/>
                  </a:lnTo>
                  <a:lnTo>
                    <a:pt x="199" y="5448"/>
                  </a:lnTo>
                  <a:lnTo>
                    <a:pt x="0" y="5687"/>
                  </a:lnTo>
                  <a:lnTo>
                    <a:pt x="0" y="5687"/>
                  </a:lnTo>
                  <a:lnTo>
                    <a:pt x="398" y="5925"/>
                  </a:lnTo>
                  <a:lnTo>
                    <a:pt x="756" y="6124"/>
                  </a:lnTo>
                  <a:lnTo>
                    <a:pt x="1153" y="6283"/>
                  </a:lnTo>
                  <a:lnTo>
                    <a:pt x="1511" y="6402"/>
                  </a:lnTo>
                  <a:lnTo>
                    <a:pt x="1869" y="6482"/>
                  </a:lnTo>
                  <a:lnTo>
                    <a:pt x="2187" y="6561"/>
                  </a:lnTo>
                  <a:lnTo>
                    <a:pt x="2545" y="6601"/>
                  </a:lnTo>
                  <a:lnTo>
                    <a:pt x="2863" y="6601"/>
                  </a:lnTo>
                  <a:lnTo>
                    <a:pt x="2863" y="6601"/>
                  </a:lnTo>
                  <a:lnTo>
                    <a:pt x="3459" y="6561"/>
                  </a:lnTo>
                  <a:lnTo>
                    <a:pt x="3976" y="6442"/>
                  </a:lnTo>
                  <a:lnTo>
                    <a:pt x="4453" y="6323"/>
                  </a:lnTo>
                  <a:lnTo>
                    <a:pt x="4851" y="6164"/>
                  </a:lnTo>
                  <a:lnTo>
                    <a:pt x="4851" y="6164"/>
                  </a:lnTo>
                  <a:lnTo>
                    <a:pt x="4811" y="5885"/>
                  </a:lnTo>
                  <a:lnTo>
                    <a:pt x="4771" y="5647"/>
                  </a:lnTo>
                  <a:lnTo>
                    <a:pt x="4811" y="5368"/>
                  </a:lnTo>
                  <a:lnTo>
                    <a:pt x="4891" y="5090"/>
                  </a:lnTo>
                  <a:lnTo>
                    <a:pt x="5328" y="4136"/>
                  </a:lnTo>
                  <a:lnTo>
                    <a:pt x="5328" y="4136"/>
                  </a:lnTo>
                  <a:lnTo>
                    <a:pt x="5487" y="3858"/>
                  </a:lnTo>
                  <a:lnTo>
                    <a:pt x="5686" y="3619"/>
                  </a:lnTo>
                  <a:lnTo>
                    <a:pt x="5924" y="3460"/>
                  </a:lnTo>
                  <a:lnTo>
                    <a:pt x="6163" y="3341"/>
                  </a:lnTo>
                  <a:lnTo>
                    <a:pt x="6163" y="3341"/>
                  </a:lnTo>
                  <a:lnTo>
                    <a:pt x="6004" y="2943"/>
                  </a:lnTo>
                  <a:lnTo>
                    <a:pt x="5805" y="2506"/>
                  </a:lnTo>
                  <a:lnTo>
                    <a:pt x="5527" y="2029"/>
                  </a:lnTo>
                  <a:lnTo>
                    <a:pt x="5169" y="1512"/>
                  </a:lnTo>
                  <a:lnTo>
                    <a:pt x="4930" y="1273"/>
                  </a:lnTo>
                  <a:lnTo>
                    <a:pt x="4692" y="1074"/>
                  </a:lnTo>
                  <a:lnTo>
                    <a:pt x="4414" y="836"/>
                  </a:lnTo>
                  <a:lnTo>
                    <a:pt x="4095" y="637"/>
                  </a:lnTo>
                  <a:lnTo>
                    <a:pt x="3738" y="438"/>
                  </a:lnTo>
                  <a:lnTo>
                    <a:pt x="3380" y="279"/>
                  </a:lnTo>
                  <a:lnTo>
                    <a:pt x="2982" y="120"/>
                  </a:lnTo>
                  <a:lnTo>
                    <a:pt x="2505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73">
              <a:extLst>
                <a:ext uri="{FF2B5EF4-FFF2-40B4-BE49-F238E27FC236}">
                  <a16:creationId xmlns:a16="http://schemas.microsoft.com/office/drawing/2014/main" id="{928B43ED-C78C-5A9A-40B4-FF27178300ED}"/>
                </a:ext>
              </a:extLst>
            </p:cNvPr>
            <p:cNvSpPr/>
            <p:nvPr/>
          </p:nvSpPr>
          <p:spPr>
            <a:xfrm>
              <a:off x="1372250" y="4040825"/>
              <a:ext cx="295225" cy="174950"/>
            </a:xfrm>
            <a:custGeom>
              <a:avLst/>
              <a:gdLst/>
              <a:ahLst/>
              <a:cxnLst/>
              <a:rect l="l" t="t" r="r" b="b"/>
              <a:pathLst>
                <a:path w="11809" h="6998" extrusionOk="0">
                  <a:moveTo>
                    <a:pt x="8747" y="3260"/>
                  </a:moveTo>
                  <a:lnTo>
                    <a:pt x="8946" y="3300"/>
                  </a:lnTo>
                  <a:lnTo>
                    <a:pt x="9105" y="3420"/>
                  </a:lnTo>
                  <a:lnTo>
                    <a:pt x="9185" y="3579"/>
                  </a:lnTo>
                  <a:lnTo>
                    <a:pt x="9225" y="3738"/>
                  </a:lnTo>
                  <a:lnTo>
                    <a:pt x="9185" y="3897"/>
                  </a:lnTo>
                  <a:lnTo>
                    <a:pt x="9105" y="4016"/>
                  </a:lnTo>
                  <a:lnTo>
                    <a:pt x="9026" y="4095"/>
                  </a:lnTo>
                  <a:lnTo>
                    <a:pt x="8906" y="4175"/>
                  </a:lnTo>
                  <a:lnTo>
                    <a:pt x="8747" y="4175"/>
                  </a:lnTo>
                  <a:lnTo>
                    <a:pt x="8588" y="4135"/>
                  </a:lnTo>
                  <a:lnTo>
                    <a:pt x="8429" y="4016"/>
                  </a:lnTo>
                  <a:lnTo>
                    <a:pt x="8350" y="3897"/>
                  </a:lnTo>
                  <a:lnTo>
                    <a:pt x="8310" y="3738"/>
                  </a:lnTo>
                  <a:lnTo>
                    <a:pt x="8350" y="3539"/>
                  </a:lnTo>
                  <a:lnTo>
                    <a:pt x="8429" y="3420"/>
                  </a:lnTo>
                  <a:lnTo>
                    <a:pt x="8509" y="3340"/>
                  </a:lnTo>
                  <a:lnTo>
                    <a:pt x="8628" y="3300"/>
                  </a:lnTo>
                  <a:lnTo>
                    <a:pt x="8747" y="3260"/>
                  </a:lnTo>
                  <a:close/>
                  <a:moveTo>
                    <a:pt x="5845" y="2386"/>
                  </a:moveTo>
                  <a:lnTo>
                    <a:pt x="5885" y="2545"/>
                  </a:lnTo>
                  <a:lnTo>
                    <a:pt x="6004" y="2982"/>
                  </a:lnTo>
                  <a:lnTo>
                    <a:pt x="6044" y="3260"/>
                  </a:lnTo>
                  <a:lnTo>
                    <a:pt x="6044" y="3539"/>
                  </a:lnTo>
                  <a:lnTo>
                    <a:pt x="6004" y="3857"/>
                  </a:lnTo>
                  <a:lnTo>
                    <a:pt x="5924" y="4175"/>
                  </a:lnTo>
                  <a:lnTo>
                    <a:pt x="5726" y="4215"/>
                  </a:lnTo>
                  <a:lnTo>
                    <a:pt x="5249" y="4254"/>
                  </a:lnTo>
                  <a:lnTo>
                    <a:pt x="4851" y="4215"/>
                  </a:lnTo>
                  <a:lnTo>
                    <a:pt x="4334" y="4135"/>
                  </a:lnTo>
                  <a:lnTo>
                    <a:pt x="4096" y="4056"/>
                  </a:lnTo>
                  <a:lnTo>
                    <a:pt x="3857" y="3936"/>
                  </a:lnTo>
                  <a:lnTo>
                    <a:pt x="3579" y="3777"/>
                  </a:lnTo>
                  <a:lnTo>
                    <a:pt x="3340" y="3618"/>
                  </a:lnTo>
                  <a:lnTo>
                    <a:pt x="3459" y="3459"/>
                  </a:lnTo>
                  <a:lnTo>
                    <a:pt x="3618" y="3300"/>
                  </a:lnTo>
                  <a:lnTo>
                    <a:pt x="3857" y="3141"/>
                  </a:lnTo>
                  <a:lnTo>
                    <a:pt x="4215" y="2903"/>
                  </a:lnTo>
                  <a:lnTo>
                    <a:pt x="4652" y="2704"/>
                  </a:lnTo>
                  <a:lnTo>
                    <a:pt x="5169" y="2545"/>
                  </a:lnTo>
                  <a:lnTo>
                    <a:pt x="5845" y="2386"/>
                  </a:lnTo>
                  <a:close/>
                  <a:moveTo>
                    <a:pt x="1710" y="0"/>
                  </a:moveTo>
                  <a:lnTo>
                    <a:pt x="1392" y="80"/>
                  </a:lnTo>
                  <a:lnTo>
                    <a:pt x="1153" y="199"/>
                  </a:lnTo>
                  <a:lnTo>
                    <a:pt x="915" y="358"/>
                  </a:lnTo>
                  <a:lnTo>
                    <a:pt x="716" y="597"/>
                  </a:lnTo>
                  <a:lnTo>
                    <a:pt x="557" y="875"/>
                  </a:lnTo>
                  <a:lnTo>
                    <a:pt x="120" y="1829"/>
                  </a:lnTo>
                  <a:lnTo>
                    <a:pt x="40" y="2107"/>
                  </a:lnTo>
                  <a:lnTo>
                    <a:pt x="0" y="2386"/>
                  </a:lnTo>
                  <a:lnTo>
                    <a:pt x="40" y="2624"/>
                  </a:lnTo>
                  <a:lnTo>
                    <a:pt x="80" y="2903"/>
                  </a:lnTo>
                  <a:lnTo>
                    <a:pt x="199" y="3141"/>
                  </a:lnTo>
                  <a:lnTo>
                    <a:pt x="398" y="3340"/>
                  </a:lnTo>
                  <a:lnTo>
                    <a:pt x="955" y="3857"/>
                  </a:lnTo>
                  <a:lnTo>
                    <a:pt x="1710" y="4414"/>
                  </a:lnTo>
                  <a:lnTo>
                    <a:pt x="2545" y="5050"/>
                  </a:lnTo>
                  <a:lnTo>
                    <a:pt x="3539" y="5646"/>
                  </a:lnTo>
                  <a:lnTo>
                    <a:pt x="4096" y="5924"/>
                  </a:lnTo>
                  <a:lnTo>
                    <a:pt x="4652" y="6163"/>
                  </a:lnTo>
                  <a:lnTo>
                    <a:pt x="5249" y="6401"/>
                  </a:lnTo>
                  <a:lnTo>
                    <a:pt x="5885" y="6600"/>
                  </a:lnTo>
                  <a:lnTo>
                    <a:pt x="6521" y="6759"/>
                  </a:lnTo>
                  <a:lnTo>
                    <a:pt x="7157" y="6879"/>
                  </a:lnTo>
                  <a:lnTo>
                    <a:pt x="7833" y="6958"/>
                  </a:lnTo>
                  <a:lnTo>
                    <a:pt x="8509" y="6998"/>
                  </a:lnTo>
                  <a:lnTo>
                    <a:pt x="9065" y="6998"/>
                  </a:lnTo>
                  <a:lnTo>
                    <a:pt x="9622" y="6918"/>
                  </a:lnTo>
                  <a:lnTo>
                    <a:pt x="10218" y="6839"/>
                  </a:lnTo>
                  <a:lnTo>
                    <a:pt x="10775" y="6680"/>
                  </a:lnTo>
                  <a:lnTo>
                    <a:pt x="11093" y="6560"/>
                  </a:lnTo>
                  <a:lnTo>
                    <a:pt x="11372" y="6322"/>
                  </a:lnTo>
                  <a:lnTo>
                    <a:pt x="11570" y="6083"/>
                  </a:lnTo>
                  <a:lnTo>
                    <a:pt x="11690" y="5805"/>
                  </a:lnTo>
                  <a:lnTo>
                    <a:pt x="11769" y="5487"/>
                  </a:lnTo>
                  <a:lnTo>
                    <a:pt x="11809" y="5129"/>
                  </a:lnTo>
                  <a:lnTo>
                    <a:pt x="11729" y="4811"/>
                  </a:lnTo>
                  <a:lnTo>
                    <a:pt x="11570" y="4533"/>
                  </a:lnTo>
                  <a:lnTo>
                    <a:pt x="11093" y="3817"/>
                  </a:lnTo>
                  <a:lnTo>
                    <a:pt x="10537" y="3221"/>
                  </a:lnTo>
                  <a:lnTo>
                    <a:pt x="9980" y="2664"/>
                  </a:lnTo>
                  <a:lnTo>
                    <a:pt x="9384" y="2147"/>
                  </a:lnTo>
                  <a:lnTo>
                    <a:pt x="8787" y="1750"/>
                  </a:lnTo>
                  <a:lnTo>
                    <a:pt x="8151" y="1352"/>
                  </a:lnTo>
                  <a:lnTo>
                    <a:pt x="7515" y="1034"/>
                  </a:lnTo>
                  <a:lnTo>
                    <a:pt x="6918" y="795"/>
                  </a:lnTo>
                  <a:lnTo>
                    <a:pt x="6282" y="557"/>
                  </a:lnTo>
                  <a:lnTo>
                    <a:pt x="5686" y="398"/>
                  </a:lnTo>
                  <a:lnTo>
                    <a:pt x="5090" y="239"/>
                  </a:lnTo>
                  <a:lnTo>
                    <a:pt x="4533" y="159"/>
                  </a:lnTo>
                  <a:lnTo>
                    <a:pt x="3976" y="80"/>
                  </a:lnTo>
                  <a:lnTo>
                    <a:pt x="3459" y="40"/>
                  </a:lnTo>
                  <a:lnTo>
                    <a:pt x="2505" y="0"/>
                  </a:lnTo>
                  <a:close/>
                </a:path>
              </a:pathLst>
            </a:custGeom>
            <a:solidFill>
              <a:srgbClr val="E5EA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73">
              <a:extLst>
                <a:ext uri="{FF2B5EF4-FFF2-40B4-BE49-F238E27FC236}">
                  <a16:creationId xmlns:a16="http://schemas.microsoft.com/office/drawing/2014/main" id="{1F52131D-D456-C8D9-EBF2-78DF0CA415EA}"/>
                </a:ext>
              </a:extLst>
            </p:cNvPr>
            <p:cNvSpPr/>
            <p:nvPr/>
          </p:nvSpPr>
          <p:spPr>
            <a:xfrm>
              <a:off x="1580000" y="4122325"/>
              <a:ext cx="22875" cy="22875"/>
            </a:xfrm>
            <a:custGeom>
              <a:avLst/>
              <a:gdLst/>
              <a:ahLst/>
              <a:cxnLst/>
              <a:rect l="l" t="t" r="r" b="b"/>
              <a:pathLst>
                <a:path w="915" h="915" fill="none" extrusionOk="0">
                  <a:moveTo>
                    <a:pt x="437" y="915"/>
                  </a:moveTo>
                  <a:lnTo>
                    <a:pt x="437" y="915"/>
                  </a:lnTo>
                  <a:lnTo>
                    <a:pt x="278" y="875"/>
                  </a:lnTo>
                  <a:lnTo>
                    <a:pt x="278" y="875"/>
                  </a:lnTo>
                  <a:lnTo>
                    <a:pt x="119" y="756"/>
                  </a:lnTo>
                  <a:lnTo>
                    <a:pt x="40" y="637"/>
                  </a:lnTo>
                  <a:lnTo>
                    <a:pt x="0" y="478"/>
                  </a:lnTo>
                  <a:lnTo>
                    <a:pt x="40" y="279"/>
                  </a:lnTo>
                  <a:lnTo>
                    <a:pt x="40" y="279"/>
                  </a:lnTo>
                  <a:lnTo>
                    <a:pt x="119" y="160"/>
                  </a:lnTo>
                  <a:lnTo>
                    <a:pt x="199" y="80"/>
                  </a:lnTo>
                  <a:lnTo>
                    <a:pt x="318" y="40"/>
                  </a:lnTo>
                  <a:lnTo>
                    <a:pt x="437" y="0"/>
                  </a:lnTo>
                  <a:lnTo>
                    <a:pt x="437" y="0"/>
                  </a:lnTo>
                  <a:lnTo>
                    <a:pt x="636" y="40"/>
                  </a:lnTo>
                  <a:lnTo>
                    <a:pt x="636" y="40"/>
                  </a:lnTo>
                  <a:lnTo>
                    <a:pt x="795" y="160"/>
                  </a:lnTo>
                  <a:lnTo>
                    <a:pt x="875" y="319"/>
                  </a:lnTo>
                  <a:lnTo>
                    <a:pt x="915" y="478"/>
                  </a:lnTo>
                  <a:lnTo>
                    <a:pt x="875" y="637"/>
                  </a:lnTo>
                  <a:lnTo>
                    <a:pt x="875" y="637"/>
                  </a:lnTo>
                  <a:lnTo>
                    <a:pt x="795" y="756"/>
                  </a:lnTo>
                  <a:lnTo>
                    <a:pt x="716" y="835"/>
                  </a:lnTo>
                  <a:lnTo>
                    <a:pt x="596" y="915"/>
                  </a:lnTo>
                  <a:lnTo>
                    <a:pt x="437" y="91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73">
              <a:extLst>
                <a:ext uri="{FF2B5EF4-FFF2-40B4-BE49-F238E27FC236}">
                  <a16:creationId xmlns:a16="http://schemas.microsoft.com/office/drawing/2014/main" id="{9A5C4E66-2E90-62A7-4F3E-A76DD7986C15}"/>
                </a:ext>
              </a:extLst>
            </p:cNvPr>
            <p:cNvSpPr/>
            <p:nvPr/>
          </p:nvSpPr>
          <p:spPr>
            <a:xfrm>
              <a:off x="1455750" y="4100450"/>
              <a:ext cx="67600" cy="46750"/>
            </a:xfrm>
            <a:custGeom>
              <a:avLst/>
              <a:gdLst/>
              <a:ahLst/>
              <a:cxnLst/>
              <a:rect l="l" t="t" r="r" b="b"/>
              <a:pathLst>
                <a:path w="2704" h="1870" fill="none" extrusionOk="0">
                  <a:moveTo>
                    <a:pt x="1909" y="1869"/>
                  </a:moveTo>
                  <a:lnTo>
                    <a:pt x="1909" y="1869"/>
                  </a:lnTo>
                  <a:lnTo>
                    <a:pt x="1511" y="1830"/>
                  </a:lnTo>
                  <a:lnTo>
                    <a:pt x="994" y="1750"/>
                  </a:lnTo>
                  <a:lnTo>
                    <a:pt x="756" y="1671"/>
                  </a:lnTo>
                  <a:lnTo>
                    <a:pt x="517" y="1551"/>
                  </a:lnTo>
                  <a:lnTo>
                    <a:pt x="239" y="1392"/>
                  </a:lnTo>
                  <a:lnTo>
                    <a:pt x="0" y="1233"/>
                  </a:lnTo>
                  <a:lnTo>
                    <a:pt x="0" y="1233"/>
                  </a:lnTo>
                  <a:lnTo>
                    <a:pt x="119" y="1074"/>
                  </a:lnTo>
                  <a:lnTo>
                    <a:pt x="278" y="915"/>
                  </a:lnTo>
                  <a:lnTo>
                    <a:pt x="517" y="756"/>
                  </a:lnTo>
                  <a:lnTo>
                    <a:pt x="875" y="518"/>
                  </a:lnTo>
                  <a:lnTo>
                    <a:pt x="1312" y="319"/>
                  </a:lnTo>
                  <a:lnTo>
                    <a:pt x="1829" y="160"/>
                  </a:lnTo>
                  <a:lnTo>
                    <a:pt x="2505" y="1"/>
                  </a:lnTo>
                  <a:lnTo>
                    <a:pt x="2505" y="1"/>
                  </a:lnTo>
                  <a:lnTo>
                    <a:pt x="2545" y="160"/>
                  </a:lnTo>
                  <a:lnTo>
                    <a:pt x="2664" y="597"/>
                  </a:lnTo>
                  <a:lnTo>
                    <a:pt x="2704" y="875"/>
                  </a:lnTo>
                  <a:lnTo>
                    <a:pt x="2704" y="1154"/>
                  </a:lnTo>
                  <a:lnTo>
                    <a:pt x="2664" y="1472"/>
                  </a:lnTo>
                  <a:lnTo>
                    <a:pt x="2584" y="1790"/>
                  </a:lnTo>
                  <a:lnTo>
                    <a:pt x="2584" y="1790"/>
                  </a:lnTo>
                  <a:lnTo>
                    <a:pt x="2386" y="1830"/>
                  </a:lnTo>
                  <a:lnTo>
                    <a:pt x="1909" y="186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73">
              <a:extLst>
                <a:ext uri="{FF2B5EF4-FFF2-40B4-BE49-F238E27FC236}">
                  <a16:creationId xmlns:a16="http://schemas.microsoft.com/office/drawing/2014/main" id="{AAEA1A02-6882-EC14-D605-A3B49635D7E6}"/>
                </a:ext>
              </a:extLst>
            </p:cNvPr>
            <p:cNvSpPr/>
            <p:nvPr/>
          </p:nvSpPr>
          <p:spPr>
            <a:xfrm>
              <a:off x="1372250" y="4040825"/>
              <a:ext cx="295225" cy="174950"/>
            </a:xfrm>
            <a:custGeom>
              <a:avLst/>
              <a:gdLst/>
              <a:ahLst/>
              <a:cxnLst/>
              <a:rect l="l" t="t" r="r" b="b"/>
              <a:pathLst>
                <a:path w="11809" h="6998" fill="none" extrusionOk="0">
                  <a:moveTo>
                    <a:pt x="2505" y="0"/>
                  </a:moveTo>
                  <a:lnTo>
                    <a:pt x="2505" y="0"/>
                  </a:lnTo>
                  <a:lnTo>
                    <a:pt x="1710" y="0"/>
                  </a:lnTo>
                  <a:lnTo>
                    <a:pt x="1710" y="0"/>
                  </a:lnTo>
                  <a:lnTo>
                    <a:pt x="1392" y="80"/>
                  </a:lnTo>
                  <a:lnTo>
                    <a:pt x="1392" y="80"/>
                  </a:lnTo>
                  <a:lnTo>
                    <a:pt x="1153" y="199"/>
                  </a:lnTo>
                  <a:lnTo>
                    <a:pt x="915" y="358"/>
                  </a:lnTo>
                  <a:lnTo>
                    <a:pt x="716" y="597"/>
                  </a:lnTo>
                  <a:lnTo>
                    <a:pt x="557" y="875"/>
                  </a:lnTo>
                  <a:lnTo>
                    <a:pt x="120" y="1829"/>
                  </a:lnTo>
                  <a:lnTo>
                    <a:pt x="120" y="1829"/>
                  </a:lnTo>
                  <a:lnTo>
                    <a:pt x="40" y="2107"/>
                  </a:lnTo>
                  <a:lnTo>
                    <a:pt x="0" y="2386"/>
                  </a:lnTo>
                  <a:lnTo>
                    <a:pt x="40" y="2624"/>
                  </a:lnTo>
                  <a:lnTo>
                    <a:pt x="80" y="2903"/>
                  </a:lnTo>
                  <a:lnTo>
                    <a:pt x="80" y="2903"/>
                  </a:lnTo>
                  <a:lnTo>
                    <a:pt x="199" y="3141"/>
                  </a:lnTo>
                  <a:lnTo>
                    <a:pt x="398" y="3340"/>
                  </a:lnTo>
                  <a:lnTo>
                    <a:pt x="398" y="3340"/>
                  </a:lnTo>
                  <a:lnTo>
                    <a:pt x="955" y="3857"/>
                  </a:lnTo>
                  <a:lnTo>
                    <a:pt x="1710" y="4414"/>
                  </a:lnTo>
                  <a:lnTo>
                    <a:pt x="2545" y="5050"/>
                  </a:lnTo>
                  <a:lnTo>
                    <a:pt x="3539" y="5646"/>
                  </a:lnTo>
                  <a:lnTo>
                    <a:pt x="4096" y="5924"/>
                  </a:lnTo>
                  <a:lnTo>
                    <a:pt x="4652" y="6163"/>
                  </a:lnTo>
                  <a:lnTo>
                    <a:pt x="5249" y="6401"/>
                  </a:lnTo>
                  <a:lnTo>
                    <a:pt x="5885" y="6600"/>
                  </a:lnTo>
                  <a:lnTo>
                    <a:pt x="6521" y="6759"/>
                  </a:lnTo>
                  <a:lnTo>
                    <a:pt x="7157" y="6879"/>
                  </a:lnTo>
                  <a:lnTo>
                    <a:pt x="7833" y="6958"/>
                  </a:lnTo>
                  <a:lnTo>
                    <a:pt x="8509" y="6998"/>
                  </a:lnTo>
                  <a:lnTo>
                    <a:pt x="8509" y="6998"/>
                  </a:lnTo>
                  <a:lnTo>
                    <a:pt x="9065" y="6998"/>
                  </a:lnTo>
                  <a:lnTo>
                    <a:pt x="9622" y="6918"/>
                  </a:lnTo>
                  <a:lnTo>
                    <a:pt x="10218" y="6839"/>
                  </a:lnTo>
                  <a:lnTo>
                    <a:pt x="10775" y="6680"/>
                  </a:lnTo>
                  <a:lnTo>
                    <a:pt x="10775" y="6680"/>
                  </a:lnTo>
                  <a:lnTo>
                    <a:pt x="11093" y="6560"/>
                  </a:lnTo>
                  <a:lnTo>
                    <a:pt x="11372" y="6322"/>
                  </a:lnTo>
                  <a:lnTo>
                    <a:pt x="11570" y="6083"/>
                  </a:lnTo>
                  <a:lnTo>
                    <a:pt x="11690" y="5805"/>
                  </a:lnTo>
                  <a:lnTo>
                    <a:pt x="11769" y="5487"/>
                  </a:lnTo>
                  <a:lnTo>
                    <a:pt x="11809" y="5129"/>
                  </a:lnTo>
                  <a:lnTo>
                    <a:pt x="11729" y="4811"/>
                  </a:lnTo>
                  <a:lnTo>
                    <a:pt x="11570" y="4533"/>
                  </a:lnTo>
                  <a:lnTo>
                    <a:pt x="11570" y="4533"/>
                  </a:lnTo>
                  <a:lnTo>
                    <a:pt x="11093" y="3817"/>
                  </a:lnTo>
                  <a:lnTo>
                    <a:pt x="10537" y="3221"/>
                  </a:lnTo>
                  <a:lnTo>
                    <a:pt x="9980" y="2664"/>
                  </a:lnTo>
                  <a:lnTo>
                    <a:pt x="9384" y="2147"/>
                  </a:lnTo>
                  <a:lnTo>
                    <a:pt x="8787" y="1750"/>
                  </a:lnTo>
                  <a:lnTo>
                    <a:pt x="8151" y="1352"/>
                  </a:lnTo>
                  <a:lnTo>
                    <a:pt x="7515" y="1034"/>
                  </a:lnTo>
                  <a:lnTo>
                    <a:pt x="6918" y="795"/>
                  </a:lnTo>
                  <a:lnTo>
                    <a:pt x="6282" y="557"/>
                  </a:lnTo>
                  <a:lnTo>
                    <a:pt x="5686" y="398"/>
                  </a:lnTo>
                  <a:lnTo>
                    <a:pt x="5090" y="239"/>
                  </a:lnTo>
                  <a:lnTo>
                    <a:pt x="4533" y="159"/>
                  </a:lnTo>
                  <a:lnTo>
                    <a:pt x="3976" y="80"/>
                  </a:lnTo>
                  <a:lnTo>
                    <a:pt x="3459" y="40"/>
                  </a:lnTo>
                  <a:lnTo>
                    <a:pt x="250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73">
              <a:extLst>
                <a:ext uri="{FF2B5EF4-FFF2-40B4-BE49-F238E27FC236}">
                  <a16:creationId xmlns:a16="http://schemas.microsoft.com/office/drawing/2014/main" id="{E4BE848F-90AB-430F-BB62-E354D3E6E8A8}"/>
                </a:ext>
              </a:extLst>
            </p:cNvPr>
            <p:cNvSpPr/>
            <p:nvPr/>
          </p:nvSpPr>
          <p:spPr>
            <a:xfrm>
              <a:off x="1580000" y="4122325"/>
              <a:ext cx="22875" cy="22875"/>
            </a:xfrm>
            <a:custGeom>
              <a:avLst/>
              <a:gdLst/>
              <a:ahLst/>
              <a:cxnLst/>
              <a:rect l="l" t="t" r="r" b="b"/>
              <a:pathLst>
                <a:path w="915" h="915" extrusionOk="0">
                  <a:moveTo>
                    <a:pt x="437" y="0"/>
                  </a:moveTo>
                  <a:lnTo>
                    <a:pt x="318" y="40"/>
                  </a:lnTo>
                  <a:lnTo>
                    <a:pt x="199" y="80"/>
                  </a:lnTo>
                  <a:lnTo>
                    <a:pt x="119" y="160"/>
                  </a:lnTo>
                  <a:lnTo>
                    <a:pt x="40" y="279"/>
                  </a:lnTo>
                  <a:lnTo>
                    <a:pt x="0" y="478"/>
                  </a:lnTo>
                  <a:lnTo>
                    <a:pt x="40" y="637"/>
                  </a:lnTo>
                  <a:lnTo>
                    <a:pt x="119" y="756"/>
                  </a:lnTo>
                  <a:lnTo>
                    <a:pt x="278" y="875"/>
                  </a:lnTo>
                  <a:lnTo>
                    <a:pt x="437" y="915"/>
                  </a:lnTo>
                  <a:lnTo>
                    <a:pt x="596" y="915"/>
                  </a:lnTo>
                  <a:lnTo>
                    <a:pt x="716" y="835"/>
                  </a:lnTo>
                  <a:lnTo>
                    <a:pt x="795" y="756"/>
                  </a:lnTo>
                  <a:lnTo>
                    <a:pt x="875" y="637"/>
                  </a:lnTo>
                  <a:lnTo>
                    <a:pt x="915" y="478"/>
                  </a:lnTo>
                  <a:lnTo>
                    <a:pt x="875" y="319"/>
                  </a:lnTo>
                  <a:lnTo>
                    <a:pt x="795" y="160"/>
                  </a:lnTo>
                  <a:lnTo>
                    <a:pt x="636" y="40"/>
                  </a:lnTo>
                  <a:lnTo>
                    <a:pt x="437" y="0"/>
                  </a:lnTo>
                  <a:close/>
                </a:path>
              </a:pathLst>
            </a:custGeom>
            <a:solidFill>
              <a:srgbClr val="4D56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73">
              <a:extLst>
                <a:ext uri="{FF2B5EF4-FFF2-40B4-BE49-F238E27FC236}">
                  <a16:creationId xmlns:a16="http://schemas.microsoft.com/office/drawing/2014/main" id="{6C8C6414-7D04-1968-A2B9-343BD7678289}"/>
                </a:ext>
              </a:extLst>
            </p:cNvPr>
            <p:cNvSpPr/>
            <p:nvPr/>
          </p:nvSpPr>
          <p:spPr>
            <a:xfrm>
              <a:off x="1580000" y="4122325"/>
              <a:ext cx="22875" cy="22875"/>
            </a:xfrm>
            <a:custGeom>
              <a:avLst/>
              <a:gdLst/>
              <a:ahLst/>
              <a:cxnLst/>
              <a:rect l="l" t="t" r="r" b="b"/>
              <a:pathLst>
                <a:path w="915" h="915" fill="none" extrusionOk="0">
                  <a:moveTo>
                    <a:pt x="437" y="0"/>
                  </a:moveTo>
                  <a:lnTo>
                    <a:pt x="437" y="0"/>
                  </a:lnTo>
                  <a:lnTo>
                    <a:pt x="318" y="40"/>
                  </a:lnTo>
                  <a:lnTo>
                    <a:pt x="199" y="80"/>
                  </a:lnTo>
                  <a:lnTo>
                    <a:pt x="119" y="160"/>
                  </a:lnTo>
                  <a:lnTo>
                    <a:pt x="40" y="279"/>
                  </a:lnTo>
                  <a:lnTo>
                    <a:pt x="40" y="279"/>
                  </a:lnTo>
                  <a:lnTo>
                    <a:pt x="0" y="478"/>
                  </a:lnTo>
                  <a:lnTo>
                    <a:pt x="40" y="637"/>
                  </a:lnTo>
                  <a:lnTo>
                    <a:pt x="119" y="756"/>
                  </a:lnTo>
                  <a:lnTo>
                    <a:pt x="278" y="875"/>
                  </a:lnTo>
                  <a:lnTo>
                    <a:pt x="278" y="875"/>
                  </a:lnTo>
                  <a:lnTo>
                    <a:pt x="437" y="915"/>
                  </a:lnTo>
                  <a:lnTo>
                    <a:pt x="437" y="915"/>
                  </a:lnTo>
                  <a:lnTo>
                    <a:pt x="596" y="915"/>
                  </a:lnTo>
                  <a:lnTo>
                    <a:pt x="716" y="835"/>
                  </a:lnTo>
                  <a:lnTo>
                    <a:pt x="795" y="756"/>
                  </a:lnTo>
                  <a:lnTo>
                    <a:pt x="875" y="637"/>
                  </a:lnTo>
                  <a:lnTo>
                    <a:pt x="875" y="637"/>
                  </a:lnTo>
                  <a:lnTo>
                    <a:pt x="915" y="478"/>
                  </a:lnTo>
                  <a:lnTo>
                    <a:pt x="875" y="319"/>
                  </a:lnTo>
                  <a:lnTo>
                    <a:pt x="795" y="160"/>
                  </a:lnTo>
                  <a:lnTo>
                    <a:pt x="636" y="40"/>
                  </a:lnTo>
                  <a:lnTo>
                    <a:pt x="636" y="40"/>
                  </a:lnTo>
                  <a:lnTo>
                    <a:pt x="437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73">
              <a:extLst>
                <a:ext uri="{FF2B5EF4-FFF2-40B4-BE49-F238E27FC236}">
                  <a16:creationId xmlns:a16="http://schemas.microsoft.com/office/drawing/2014/main" id="{B48764D9-B820-A098-1267-1BBF65A1742D}"/>
                </a:ext>
              </a:extLst>
            </p:cNvPr>
            <p:cNvSpPr/>
            <p:nvPr/>
          </p:nvSpPr>
          <p:spPr>
            <a:xfrm>
              <a:off x="1455750" y="4100450"/>
              <a:ext cx="67600" cy="46750"/>
            </a:xfrm>
            <a:custGeom>
              <a:avLst/>
              <a:gdLst/>
              <a:ahLst/>
              <a:cxnLst/>
              <a:rect l="l" t="t" r="r" b="b"/>
              <a:pathLst>
                <a:path w="2704" h="1870" extrusionOk="0">
                  <a:moveTo>
                    <a:pt x="2505" y="1"/>
                  </a:moveTo>
                  <a:lnTo>
                    <a:pt x="1829" y="160"/>
                  </a:lnTo>
                  <a:lnTo>
                    <a:pt x="1312" y="319"/>
                  </a:lnTo>
                  <a:lnTo>
                    <a:pt x="875" y="518"/>
                  </a:lnTo>
                  <a:lnTo>
                    <a:pt x="517" y="756"/>
                  </a:lnTo>
                  <a:lnTo>
                    <a:pt x="278" y="915"/>
                  </a:lnTo>
                  <a:lnTo>
                    <a:pt x="119" y="1074"/>
                  </a:lnTo>
                  <a:lnTo>
                    <a:pt x="0" y="1233"/>
                  </a:lnTo>
                  <a:lnTo>
                    <a:pt x="239" y="1392"/>
                  </a:lnTo>
                  <a:lnTo>
                    <a:pt x="517" y="1551"/>
                  </a:lnTo>
                  <a:lnTo>
                    <a:pt x="756" y="1671"/>
                  </a:lnTo>
                  <a:lnTo>
                    <a:pt x="994" y="1750"/>
                  </a:lnTo>
                  <a:lnTo>
                    <a:pt x="1511" y="1830"/>
                  </a:lnTo>
                  <a:lnTo>
                    <a:pt x="1909" y="1869"/>
                  </a:lnTo>
                  <a:lnTo>
                    <a:pt x="2386" y="1830"/>
                  </a:lnTo>
                  <a:lnTo>
                    <a:pt x="2584" y="1790"/>
                  </a:lnTo>
                  <a:lnTo>
                    <a:pt x="2664" y="1472"/>
                  </a:lnTo>
                  <a:lnTo>
                    <a:pt x="2704" y="1154"/>
                  </a:lnTo>
                  <a:lnTo>
                    <a:pt x="2704" y="875"/>
                  </a:lnTo>
                  <a:lnTo>
                    <a:pt x="2664" y="597"/>
                  </a:lnTo>
                  <a:lnTo>
                    <a:pt x="2545" y="160"/>
                  </a:lnTo>
                  <a:lnTo>
                    <a:pt x="2505" y="1"/>
                  </a:lnTo>
                  <a:close/>
                </a:path>
              </a:pathLst>
            </a:custGeom>
            <a:solidFill>
              <a:srgbClr val="5B9A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73">
              <a:extLst>
                <a:ext uri="{FF2B5EF4-FFF2-40B4-BE49-F238E27FC236}">
                  <a16:creationId xmlns:a16="http://schemas.microsoft.com/office/drawing/2014/main" id="{F4A777D2-D9C5-A8C1-FA4B-3695C2ABBE6F}"/>
                </a:ext>
              </a:extLst>
            </p:cNvPr>
            <p:cNvSpPr/>
            <p:nvPr/>
          </p:nvSpPr>
          <p:spPr>
            <a:xfrm>
              <a:off x="1455750" y="4100450"/>
              <a:ext cx="67600" cy="46750"/>
            </a:xfrm>
            <a:custGeom>
              <a:avLst/>
              <a:gdLst/>
              <a:ahLst/>
              <a:cxnLst/>
              <a:rect l="l" t="t" r="r" b="b"/>
              <a:pathLst>
                <a:path w="2704" h="1870" fill="none" extrusionOk="0">
                  <a:moveTo>
                    <a:pt x="2505" y="1"/>
                  </a:moveTo>
                  <a:lnTo>
                    <a:pt x="2505" y="1"/>
                  </a:lnTo>
                  <a:lnTo>
                    <a:pt x="1829" y="160"/>
                  </a:lnTo>
                  <a:lnTo>
                    <a:pt x="1312" y="319"/>
                  </a:lnTo>
                  <a:lnTo>
                    <a:pt x="875" y="518"/>
                  </a:lnTo>
                  <a:lnTo>
                    <a:pt x="517" y="756"/>
                  </a:lnTo>
                  <a:lnTo>
                    <a:pt x="278" y="915"/>
                  </a:lnTo>
                  <a:lnTo>
                    <a:pt x="119" y="1074"/>
                  </a:lnTo>
                  <a:lnTo>
                    <a:pt x="0" y="1233"/>
                  </a:lnTo>
                  <a:lnTo>
                    <a:pt x="0" y="1233"/>
                  </a:lnTo>
                  <a:lnTo>
                    <a:pt x="239" y="1392"/>
                  </a:lnTo>
                  <a:lnTo>
                    <a:pt x="517" y="1551"/>
                  </a:lnTo>
                  <a:lnTo>
                    <a:pt x="756" y="1671"/>
                  </a:lnTo>
                  <a:lnTo>
                    <a:pt x="994" y="1750"/>
                  </a:lnTo>
                  <a:lnTo>
                    <a:pt x="1511" y="1830"/>
                  </a:lnTo>
                  <a:lnTo>
                    <a:pt x="1909" y="1869"/>
                  </a:lnTo>
                  <a:lnTo>
                    <a:pt x="1909" y="1869"/>
                  </a:lnTo>
                  <a:lnTo>
                    <a:pt x="2386" y="1830"/>
                  </a:lnTo>
                  <a:lnTo>
                    <a:pt x="2584" y="1790"/>
                  </a:lnTo>
                  <a:lnTo>
                    <a:pt x="2584" y="1790"/>
                  </a:lnTo>
                  <a:lnTo>
                    <a:pt x="2664" y="1472"/>
                  </a:lnTo>
                  <a:lnTo>
                    <a:pt x="2704" y="1154"/>
                  </a:lnTo>
                  <a:lnTo>
                    <a:pt x="2704" y="875"/>
                  </a:lnTo>
                  <a:lnTo>
                    <a:pt x="2664" y="597"/>
                  </a:lnTo>
                  <a:lnTo>
                    <a:pt x="2545" y="160"/>
                  </a:lnTo>
                  <a:lnTo>
                    <a:pt x="2505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2" name="Google Shape;1342;p73">
            <a:extLst>
              <a:ext uri="{FF2B5EF4-FFF2-40B4-BE49-F238E27FC236}">
                <a16:creationId xmlns:a16="http://schemas.microsoft.com/office/drawing/2014/main" id="{29EF95DB-A4EE-0798-94E8-2B8F319B0B24}"/>
              </a:ext>
            </a:extLst>
          </p:cNvPr>
          <p:cNvGrpSpPr/>
          <p:nvPr/>
        </p:nvGrpSpPr>
        <p:grpSpPr>
          <a:xfrm rot="-1562695">
            <a:off x="6595277" y="300342"/>
            <a:ext cx="773393" cy="1533810"/>
            <a:chOff x="2815500" y="1501200"/>
            <a:chExt cx="773350" cy="1533725"/>
          </a:xfrm>
        </p:grpSpPr>
        <p:sp>
          <p:nvSpPr>
            <p:cNvPr id="1343" name="Google Shape;1343;p73">
              <a:extLst>
                <a:ext uri="{FF2B5EF4-FFF2-40B4-BE49-F238E27FC236}">
                  <a16:creationId xmlns:a16="http://schemas.microsoft.com/office/drawing/2014/main" id="{A332AC9B-CECA-BAEC-C3EB-52C6252C3BA4}"/>
                </a:ext>
              </a:extLst>
            </p:cNvPr>
            <p:cNvSpPr/>
            <p:nvPr/>
          </p:nvSpPr>
          <p:spPr>
            <a:xfrm>
              <a:off x="2905950" y="2349075"/>
              <a:ext cx="187900" cy="143150"/>
            </a:xfrm>
            <a:custGeom>
              <a:avLst/>
              <a:gdLst/>
              <a:ahLst/>
              <a:cxnLst/>
              <a:rect l="l" t="t" r="r" b="b"/>
              <a:pathLst>
                <a:path w="7516" h="5726" extrusionOk="0">
                  <a:moveTo>
                    <a:pt x="5368" y="0"/>
                  </a:moveTo>
                  <a:lnTo>
                    <a:pt x="5170" y="199"/>
                  </a:lnTo>
                  <a:lnTo>
                    <a:pt x="4891" y="358"/>
                  </a:lnTo>
                  <a:lnTo>
                    <a:pt x="4573" y="477"/>
                  </a:lnTo>
                  <a:lnTo>
                    <a:pt x="4215" y="517"/>
                  </a:lnTo>
                  <a:lnTo>
                    <a:pt x="3023" y="597"/>
                  </a:lnTo>
                  <a:lnTo>
                    <a:pt x="2903" y="597"/>
                  </a:lnTo>
                  <a:lnTo>
                    <a:pt x="2585" y="557"/>
                  </a:lnTo>
                  <a:lnTo>
                    <a:pt x="2267" y="477"/>
                  </a:lnTo>
                  <a:lnTo>
                    <a:pt x="1989" y="318"/>
                  </a:lnTo>
                  <a:lnTo>
                    <a:pt x="1750" y="159"/>
                  </a:lnTo>
                  <a:lnTo>
                    <a:pt x="1393" y="517"/>
                  </a:lnTo>
                  <a:lnTo>
                    <a:pt x="1035" y="954"/>
                  </a:lnTo>
                  <a:lnTo>
                    <a:pt x="717" y="1511"/>
                  </a:lnTo>
                  <a:lnTo>
                    <a:pt x="558" y="1829"/>
                  </a:lnTo>
                  <a:lnTo>
                    <a:pt x="399" y="2187"/>
                  </a:lnTo>
                  <a:lnTo>
                    <a:pt x="279" y="2545"/>
                  </a:lnTo>
                  <a:lnTo>
                    <a:pt x="160" y="2903"/>
                  </a:lnTo>
                  <a:lnTo>
                    <a:pt x="80" y="3340"/>
                  </a:lnTo>
                  <a:lnTo>
                    <a:pt x="41" y="3777"/>
                  </a:lnTo>
                  <a:lnTo>
                    <a:pt x="1" y="4215"/>
                  </a:lnTo>
                  <a:lnTo>
                    <a:pt x="41" y="4692"/>
                  </a:lnTo>
                  <a:lnTo>
                    <a:pt x="80" y="5209"/>
                  </a:lnTo>
                  <a:lnTo>
                    <a:pt x="200" y="5726"/>
                  </a:lnTo>
                  <a:lnTo>
                    <a:pt x="319" y="5686"/>
                  </a:lnTo>
                  <a:lnTo>
                    <a:pt x="558" y="5606"/>
                  </a:lnTo>
                  <a:lnTo>
                    <a:pt x="995" y="5368"/>
                  </a:lnTo>
                  <a:lnTo>
                    <a:pt x="1472" y="5010"/>
                  </a:lnTo>
                  <a:lnTo>
                    <a:pt x="1750" y="4771"/>
                  </a:lnTo>
                  <a:lnTo>
                    <a:pt x="2029" y="4493"/>
                  </a:lnTo>
                  <a:lnTo>
                    <a:pt x="2307" y="4175"/>
                  </a:lnTo>
                  <a:lnTo>
                    <a:pt x="2585" y="3777"/>
                  </a:lnTo>
                  <a:lnTo>
                    <a:pt x="2864" y="3340"/>
                  </a:lnTo>
                  <a:lnTo>
                    <a:pt x="3142" y="2823"/>
                  </a:lnTo>
                  <a:lnTo>
                    <a:pt x="3380" y="2266"/>
                  </a:lnTo>
                  <a:lnTo>
                    <a:pt x="3619" y="1630"/>
                  </a:lnTo>
                  <a:lnTo>
                    <a:pt x="3937" y="2227"/>
                  </a:lnTo>
                  <a:lnTo>
                    <a:pt x="4255" y="2783"/>
                  </a:lnTo>
                  <a:lnTo>
                    <a:pt x="4573" y="3221"/>
                  </a:lnTo>
                  <a:lnTo>
                    <a:pt x="4891" y="3658"/>
                  </a:lnTo>
                  <a:lnTo>
                    <a:pt x="5209" y="4016"/>
                  </a:lnTo>
                  <a:lnTo>
                    <a:pt x="5527" y="4294"/>
                  </a:lnTo>
                  <a:lnTo>
                    <a:pt x="5846" y="4533"/>
                  </a:lnTo>
                  <a:lnTo>
                    <a:pt x="6124" y="4771"/>
                  </a:lnTo>
                  <a:lnTo>
                    <a:pt x="6680" y="5050"/>
                  </a:lnTo>
                  <a:lnTo>
                    <a:pt x="7078" y="5209"/>
                  </a:lnTo>
                  <a:lnTo>
                    <a:pt x="7356" y="5288"/>
                  </a:lnTo>
                  <a:lnTo>
                    <a:pt x="7476" y="5328"/>
                  </a:lnTo>
                  <a:lnTo>
                    <a:pt x="7515" y="4811"/>
                  </a:lnTo>
                  <a:lnTo>
                    <a:pt x="7515" y="4294"/>
                  </a:lnTo>
                  <a:lnTo>
                    <a:pt x="7515" y="3817"/>
                  </a:lnTo>
                  <a:lnTo>
                    <a:pt x="7436" y="3380"/>
                  </a:lnTo>
                  <a:lnTo>
                    <a:pt x="7356" y="2982"/>
                  </a:lnTo>
                  <a:lnTo>
                    <a:pt x="7237" y="2585"/>
                  </a:lnTo>
                  <a:lnTo>
                    <a:pt x="7078" y="2227"/>
                  </a:lnTo>
                  <a:lnTo>
                    <a:pt x="6919" y="1869"/>
                  </a:lnTo>
                  <a:lnTo>
                    <a:pt x="6561" y="1273"/>
                  </a:lnTo>
                  <a:lnTo>
                    <a:pt x="6164" y="756"/>
                  </a:lnTo>
                  <a:lnTo>
                    <a:pt x="5766" y="318"/>
                  </a:lnTo>
                  <a:lnTo>
                    <a:pt x="5368" y="0"/>
                  </a:lnTo>
                  <a:close/>
                </a:path>
              </a:pathLst>
            </a:custGeom>
            <a:solidFill>
              <a:srgbClr val="5E73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73">
              <a:extLst>
                <a:ext uri="{FF2B5EF4-FFF2-40B4-BE49-F238E27FC236}">
                  <a16:creationId xmlns:a16="http://schemas.microsoft.com/office/drawing/2014/main" id="{481CB4CB-082E-713A-2173-C16DEA14E9A7}"/>
                </a:ext>
              </a:extLst>
            </p:cNvPr>
            <p:cNvSpPr/>
            <p:nvPr/>
          </p:nvSpPr>
          <p:spPr>
            <a:xfrm>
              <a:off x="2905950" y="2349075"/>
              <a:ext cx="187900" cy="143150"/>
            </a:xfrm>
            <a:custGeom>
              <a:avLst/>
              <a:gdLst/>
              <a:ahLst/>
              <a:cxnLst/>
              <a:rect l="l" t="t" r="r" b="b"/>
              <a:pathLst>
                <a:path w="7516" h="5726" fill="none" extrusionOk="0">
                  <a:moveTo>
                    <a:pt x="5368" y="0"/>
                  </a:moveTo>
                  <a:lnTo>
                    <a:pt x="5368" y="0"/>
                  </a:lnTo>
                  <a:lnTo>
                    <a:pt x="5170" y="199"/>
                  </a:lnTo>
                  <a:lnTo>
                    <a:pt x="4891" y="358"/>
                  </a:lnTo>
                  <a:lnTo>
                    <a:pt x="4573" y="477"/>
                  </a:lnTo>
                  <a:lnTo>
                    <a:pt x="4215" y="517"/>
                  </a:lnTo>
                  <a:lnTo>
                    <a:pt x="3023" y="597"/>
                  </a:lnTo>
                  <a:lnTo>
                    <a:pt x="3023" y="597"/>
                  </a:lnTo>
                  <a:lnTo>
                    <a:pt x="2903" y="597"/>
                  </a:lnTo>
                  <a:lnTo>
                    <a:pt x="2903" y="597"/>
                  </a:lnTo>
                  <a:lnTo>
                    <a:pt x="2585" y="557"/>
                  </a:lnTo>
                  <a:lnTo>
                    <a:pt x="2267" y="477"/>
                  </a:lnTo>
                  <a:lnTo>
                    <a:pt x="1989" y="318"/>
                  </a:lnTo>
                  <a:lnTo>
                    <a:pt x="1750" y="159"/>
                  </a:lnTo>
                  <a:lnTo>
                    <a:pt x="1750" y="159"/>
                  </a:lnTo>
                  <a:lnTo>
                    <a:pt x="1393" y="517"/>
                  </a:lnTo>
                  <a:lnTo>
                    <a:pt x="1035" y="954"/>
                  </a:lnTo>
                  <a:lnTo>
                    <a:pt x="717" y="1511"/>
                  </a:lnTo>
                  <a:lnTo>
                    <a:pt x="558" y="1829"/>
                  </a:lnTo>
                  <a:lnTo>
                    <a:pt x="399" y="2187"/>
                  </a:lnTo>
                  <a:lnTo>
                    <a:pt x="279" y="2545"/>
                  </a:lnTo>
                  <a:lnTo>
                    <a:pt x="160" y="2903"/>
                  </a:lnTo>
                  <a:lnTo>
                    <a:pt x="80" y="3340"/>
                  </a:lnTo>
                  <a:lnTo>
                    <a:pt x="41" y="3777"/>
                  </a:lnTo>
                  <a:lnTo>
                    <a:pt x="1" y="4215"/>
                  </a:lnTo>
                  <a:lnTo>
                    <a:pt x="41" y="4692"/>
                  </a:lnTo>
                  <a:lnTo>
                    <a:pt x="80" y="5209"/>
                  </a:lnTo>
                  <a:lnTo>
                    <a:pt x="200" y="5726"/>
                  </a:lnTo>
                  <a:lnTo>
                    <a:pt x="200" y="5726"/>
                  </a:lnTo>
                  <a:lnTo>
                    <a:pt x="319" y="5686"/>
                  </a:lnTo>
                  <a:lnTo>
                    <a:pt x="558" y="5606"/>
                  </a:lnTo>
                  <a:lnTo>
                    <a:pt x="995" y="5368"/>
                  </a:lnTo>
                  <a:lnTo>
                    <a:pt x="1472" y="5010"/>
                  </a:lnTo>
                  <a:lnTo>
                    <a:pt x="1750" y="4771"/>
                  </a:lnTo>
                  <a:lnTo>
                    <a:pt x="2029" y="4493"/>
                  </a:lnTo>
                  <a:lnTo>
                    <a:pt x="2307" y="4175"/>
                  </a:lnTo>
                  <a:lnTo>
                    <a:pt x="2585" y="3777"/>
                  </a:lnTo>
                  <a:lnTo>
                    <a:pt x="2864" y="3340"/>
                  </a:lnTo>
                  <a:lnTo>
                    <a:pt x="3142" y="2823"/>
                  </a:lnTo>
                  <a:lnTo>
                    <a:pt x="3380" y="2266"/>
                  </a:lnTo>
                  <a:lnTo>
                    <a:pt x="3619" y="1630"/>
                  </a:lnTo>
                  <a:lnTo>
                    <a:pt x="3619" y="1630"/>
                  </a:lnTo>
                  <a:lnTo>
                    <a:pt x="3937" y="2227"/>
                  </a:lnTo>
                  <a:lnTo>
                    <a:pt x="4255" y="2783"/>
                  </a:lnTo>
                  <a:lnTo>
                    <a:pt x="4573" y="3221"/>
                  </a:lnTo>
                  <a:lnTo>
                    <a:pt x="4891" y="3658"/>
                  </a:lnTo>
                  <a:lnTo>
                    <a:pt x="5209" y="4016"/>
                  </a:lnTo>
                  <a:lnTo>
                    <a:pt x="5527" y="4294"/>
                  </a:lnTo>
                  <a:lnTo>
                    <a:pt x="5846" y="4533"/>
                  </a:lnTo>
                  <a:lnTo>
                    <a:pt x="6124" y="4771"/>
                  </a:lnTo>
                  <a:lnTo>
                    <a:pt x="6680" y="5050"/>
                  </a:lnTo>
                  <a:lnTo>
                    <a:pt x="7078" y="5209"/>
                  </a:lnTo>
                  <a:lnTo>
                    <a:pt x="7356" y="5288"/>
                  </a:lnTo>
                  <a:lnTo>
                    <a:pt x="7476" y="5328"/>
                  </a:lnTo>
                  <a:lnTo>
                    <a:pt x="7476" y="5328"/>
                  </a:lnTo>
                  <a:lnTo>
                    <a:pt x="7515" y="4811"/>
                  </a:lnTo>
                  <a:lnTo>
                    <a:pt x="7515" y="4294"/>
                  </a:lnTo>
                  <a:lnTo>
                    <a:pt x="7515" y="3817"/>
                  </a:lnTo>
                  <a:lnTo>
                    <a:pt x="7436" y="3380"/>
                  </a:lnTo>
                  <a:lnTo>
                    <a:pt x="7356" y="2982"/>
                  </a:lnTo>
                  <a:lnTo>
                    <a:pt x="7237" y="2585"/>
                  </a:lnTo>
                  <a:lnTo>
                    <a:pt x="7078" y="2227"/>
                  </a:lnTo>
                  <a:lnTo>
                    <a:pt x="6919" y="1869"/>
                  </a:lnTo>
                  <a:lnTo>
                    <a:pt x="6561" y="1273"/>
                  </a:lnTo>
                  <a:lnTo>
                    <a:pt x="6164" y="756"/>
                  </a:lnTo>
                  <a:lnTo>
                    <a:pt x="5766" y="318"/>
                  </a:lnTo>
                  <a:lnTo>
                    <a:pt x="536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73">
              <a:extLst>
                <a:ext uri="{FF2B5EF4-FFF2-40B4-BE49-F238E27FC236}">
                  <a16:creationId xmlns:a16="http://schemas.microsoft.com/office/drawing/2014/main" id="{7C0864C5-114A-3B92-F4FB-95BA775567C8}"/>
                </a:ext>
              </a:extLst>
            </p:cNvPr>
            <p:cNvSpPr/>
            <p:nvPr/>
          </p:nvSpPr>
          <p:spPr>
            <a:xfrm>
              <a:off x="2893050" y="2007150"/>
              <a:ext cx="172975" cy="356850"/>
            </a:xfrm>
            <a:custGeom>
              <a:avLst/>
              <a:gdLst/>
              <a:ahLst/>
              <a:cxnLst/>
              <a:rect l="l" t="t" r="r" b="b"/>
              <a:pathLst>
                <a:path w="6919" h="14274" extrusionOk="0">
                  <a:moveTo>
                    <a:pt x="2147" y="3658"/>
                  </a:moveTo>
                  <a:lnTo>
                    <a:pt x="2346" y="3698"/>
                  </a:lnTo>
                  <a:lnTo>
                    <a:pt x="2505" y="3777"/>
                  </a:lnTo>
                  <a:lnTo>
                    <a:pt x="2624" y="3936"/>
                  </a:lnTo>
                  <a:lnTo>
                    <a:pt x="2664" y="4135"/>
                  </a:lnTo>
                  <a:lnTo>
                    <a:pt x="2624" y="4374"/>
                  </a:lnTo>
                  <a:lnTo>
                    <a:pt x="2545" y="4533"/>
                  </a:lnTo>
                  <a:lnTo>
                    <a:pt x="2346" y="4652"/>
                  </a:lnTo>
                  <a:lnTo>
                    <a:pt x="2147" y="4692"/>
                  </a:lnTo>
                  <a:lnTo>
                    <a:pt x="1948" y="4652"/>
                  </a:lnTo>
                  <a:lnTo>
                    <a:pt x="1749" y="4572"/>
                  </a:lnTo>
                  <a:lnTo>
                    <a:pt x="1670" y="4413"/>
                  </a:lnTo>
                  <a:lnTo>
                    <a:pt x="1590" y="4215"/>
                  </a:lnTo>
                  <a:lnTo>
                    <a:pt x="1630" y="4016"/>
                  </a:lnTo>
                  <a:lnTo>
                    <a:pt x="1749" y="3817"/>
                  </a:lnTo>
                  <a:lnTo>
                    <a:pt x="1909" y="3698"/>
                  </a:lnTo>
                  <a:lnTo>
                    <a:pt x="2107" y="3658"/>
                  </a:lnTo>
                  <a:close/>
                  <a:moveTo>
                    <a:pt x="4135" y="6878"/>
                  </a:moveTo>
                  <a:lnTo>
                    <a:pt x="4294" y="7117"/>
                  </a:lnTo>
                  <a:lnTo>
                    <a:pt x="4453" y="7395"/>
                  </a:lnTo>
                  <a:lnTo>
                    <a:pt x="4652" y="7753"/>
                  </a:lnTo>
                  <a:lnTo>
                    <a:pt x="4811" y="8190"/>
                  </a:lnTo>
                  <a:lnTo>
                    <a:pt x="4930" y="8707"/>
                  </a:lnTo>
                  <a:lnTo>
                    <a:pt x="4970" y="8986"/>
                  </a:lnTo>
                  <a:lnTo>
                    <a:pt x="4970" y="9264"/>
                  </a:lnTo>
                  <a:lnTo>
                    <a:pt x="4970" y="9582"/>
                  </a:lnTo>
                  <a:lnTo>
                    <a:pt x="4930" y="9900"/>
                  </a:lnTo>
                  <a:lnTo>
                    <a:pt x="4692" y="9860"/>
                  </a:lnTo>
                  <a:lnTo>
                    <a:pt x="4453" y="9781"/>
                  </a:lnTo>
                  <a:lnTo>
                    <a:pt x="4135" y="9622"/>
                  </a:lnTo>
                  <a:lnTo>
                    <a:pt x="3737" y="9383"/>
                  </a:lnTo>
                  <a:lnTo>
                    <a:pt x="3300" y="9025"/>
                  </a:lnTo>
                  <a:lnTo>
                    <a:pt x="2823" y="8548"/>
                  </a:lnTo>
                  <a:lnTo>
                    <a:pt x="2306" y="7912"/>
                  </a:lnTo>
                  <a:lnTo>
                    <a:pt x="2465" y="7793"/>
                  </a:lnTo>
                  <a:lnTo>
                    <a:pt x="2823" y="7475"/>
                  </a:lnTo>
                  <a:lnTo>
                    <a:pt x="3101" y="7276"/>
                  </a:lnTo>
                  <a:lnTo>
                    <a:pt x="3380" y="7117"/>
                  </a:lnTo>
                  <a:lnTo>
                    <a:pt x="3737" y="6958"/>
                  </a:lnTo>
                  <a:lnTo>
                    <a:pt x="4135" y="6878"/>
                  </a:lnTo>
                  <a:close/>
                  <a:moveTo>
                    <a:pt x="2704" y="0"/>
                  </a:moveTo>
                  <a:lnTo>
                    <a:pt x="2505" y="40"/>
                  </a:lnTo>
                  <a:lnTo>
                    <a:pt x="2306" y="119"/>
                  </a:lnTo>
                  <a:lnTo>
                    <a:pt x="2107" y="199"/>
                  </a:lnTo>
                  <a:lnTo>
                    <a:pt x="1909" y="318"/>
                  </a:lnTo>
                  <a:lnTo>
                    <a:pt x="1749" y="437"/>
                  </a:lnTo>
                  <a:lnTo>
                    <a:pt x="1590" y="596"/>
                  </a:lnTo>
                  <a:lnTo>
                    <a:pt x="1471" y="795"/>
                  </a:lnTo>
                  <a:lnTo>
                    <a:pt x="1193" y="1312"/>
                  </a:lnTo>
                  <a:lnTo>
                    <a:pt x="954" y="1829"/>
                  </a:lnTo>
                  <a:lnTo>
                    <a:pt x="755" y="2346"/>
                  </a:lnTo>
                  <a:lnTo>
                    <a:pt x="557" y="2863"/>
                  </a:lnTo>
                  <a:lnTo>
                    <a:pt x="398" y="3340"/>
                  </a:lnTo>
                  <a:lnTo>
                    <a:pt x="278" y="3857"/>
                  </a:lnTo>
                  <a:lnTo>
                    <a:pt x="80" y="4851"/>
                  </a:lnTo>
                  <a:lnTo>
                    <a:pt x="0" y="5805"/>
                  </a:lnTo>
                  <a:lnTo>
                    <a:pt x="0" y="6719"/>
                  </a:lnTo>
                  <a:lnTo>
                    <a:pt x="40" y="7634"/>
                  </a:lnTo>
                  <a:lnTo>
                    <a:pt x="159" y="8509"/>
                  </a:lnTo>
                  <a:lnTo>
                    <a:pt x="318" y="9343"/>
                  </a:lnTo>
                  <a:lnTo>
                    <a:pt x="517" y="10099"/>
                  </a:lnTo>
                  <a:lnTo>
                    <a:pt x="755" y="10815"/>
                  </a:lnTo>
                  <a:lnTo>
                    <a:pt x="1034" y="11490"/>
                  </a:lnTo>
                  <a:lnTo>
                    <a:pt x="1272" y="12127"/>
                  </a:lnTo>
                  <a:lnTo>
                    <a:pt x="1551" y="12643"/>
                  </a:lnTo>
                  <a:lnTo>
                    <a:pt x="2028" y="13518"/>
                  </a:lnTo>
                  <a:lnTo>
                    <a:pt x="2147" y="13677"/>
                  </a:lnTo>
                  <a:lnTo>
                    <a:pt x="2266" y="13836"/>
                  </a:lnTo>
                  <a:lnTo>
                    <a:pt x="2505" y="13995"/>
                  </a:lnTo>
                  <a:lnTo>
                    <a:pt x="2783" y="14154"/>
                  </a:lnTo>
                  <a:lnTo>
                    <a:pt x="3101" y="14234"/>
                  </a:lnTo>
                  <a:lnTo>
                    <a:pt x="3419" y="14274"/>
                  </a:lnTo>
                  <a:lnTo>
                    <a:pt x="3539" y="14274"/>
                  </a:lnTo>
                  <a:lnTo>
                    <a:pt x="4731" y="14194"/>
                  </a:lnTo>
                  <a:lnTo>
                    <a:pt x="5089" y="14154"/>
                  </a:lnTo>
                  <a:lnTo>
                    <a:pt x="5407" y="14035"/>
                  </a:lnTo>
                  <a:lnTo>
                    <a:pt x="5686" y="13876"/>
                  </a:lnTo>
                  <a:lnTo>
                    <a:pt x="5884" y="13677"/>
                  </a:lnTo>
                  <a:lnTo>
                    <a:pt x="6083" y="13399"/>
                  </a:lnTo>
                  <a:lnTo>
                    <a:pt x="6203" y="13121"/>
                  </a:lnTo>
                  <a:lnTo>
                    <a:pt x="6481" y="12047"/>
                  </a:lnTo>
                  <a:lnTo>
                    <a:pt x="6600" y="11411"/>
                  </a:lnTo>
                  <a:lnTo>
                    <a:pt x="6719" y="10695"/>
                  </a:lnTo>
                  <a:lnTo>
                    <a:pt x="6799" y="9940"/>
                  </a:lnTo>
                  <a:lnTo>
                    <a:pt x="6878" y="9145"/>
                  </a:lnTo>
                  <a:lnTo>
                    <a:pt x="6918" y="8310"/>
                  </a:lnTo>
                  <a:lnTo>
                    <a:pt x="6878" y="7435"/>
                  </a:lnTo>
                  <a:lnTo>
                    <a:pt x="6799" y="6560"/>
                  </a:lnTo>
                  <a:lnTo>
                    <a:pt x="6680" y="5646"/>
                  </a:lnTo>
                  <a:lnTo>
                    <a:pt x="6481" y="4771"/>
                  </a:lnTo>
                  <a:lnTo>
                    <a:pt x="6203" y="3857"/>
                  </a:lnTo>
                  <a:lnTo>
                    <a:pt x="5845" y="2982"/>
                  </a:lnTo>
                  <a:lnTo>
                    <a:pt x="5606" y="2545"/>
                  </a:lnTo>
                  <a:lnTo>
                    <a:pt x="5368" y="2107"/>
                  </a:lnTo>
                  <a:lnTo>
                    <a:pt x="5089" y="1710"/>
                  </a:lnTo>
                  <a:lnTo>
                    <a:pt x="4811" y="1272"/>
                  </a:lnTo>
                  <a:lnTo>
                    <a:pt x="4493" y="875"/>
                  </a:lnTo>
                  <a:lnTo>
                    <a:pt x="4135" y="477"/>
                  </a:lnTo>
                  <a:lnTo>
                    <a:pt x="3857" y="278"/>
                  </a:lnTo>
                  <a:lnTo>
                    <a:pt x="3578" y="119"/>
                  </a:lnTo>
                  <a:lnTo>
                    <a:pt x="3260" y="40"/>
                  </a:lnTo>
                  <a:lnTo>
                    <a:pt x="2942" y="0"/>
                  </a:lnTo>
                  <a:close/>
                </a:path>
              </a:pathLst>
            </a:custGeom>
            <a:solidFill>
              <a:srgbClr val="6565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73">
              <a:extLst>
                <a:ext uri="{FF2B5EF4-FFF2-40B4-BE49-F238E27FC236}">
                  <a16:creationId xmlns:a16="http://schemas.microsoft.com/office/drawing/2014/main" id="{E3907C31-5360-88AD-77B5-A94A13FC5BEC}"/>
                </a:ext>
              </a:extLst>
            </p:cNvPr>
            <p:cNvSpPr/>
            <p:nvPr/>
          </p:nvSpPr>
          <p:spPr>
            <a:xfrm>
              <a:off x="2950700" y="2179100"/>
              <a:ext cx="66600" cy="75575"/>
            </a:xfrm>
            <a:custGeom>
              <a:avLst/>
              <a:gdLst/>
              <a:ahLst/>
              <a:cxnLst/>
              <a:rect l="l" t="t" r="r" b="b"/>
              <a:pathLst>
                <a:path w="2664" h="3023" fill="none" extrusionOk="0">
                  <a:moveTo>
                    <a:pt x="2624" y="3022"/>
                  </a:moveTo>
                  <a:lnTo>
                    <a:pt x="2624" y="3022"/>
                  </a:lnTo>
                  <a:lnTo>
                    <a:pt x="2386" y="2982"/>
                  </a:lnTo>
                  <a:lnTo>
                    <a:pt x="2147" y="2903"/>
                  </a:lnTo>
                  <a:lnTo>
                    <a:pt x="1829" y="2744"/>
                  </a:lnTo>
                  <a:lnTo>
                    <a:pt x="1431" y="2505"/>
                  </a:lnTo>
                  <a:lnTo>
                    <a:pt x="994" y="2147"/>
                  </a:lnTo>
                  <a:lnTo>
                    <a:pt x="517" y="1670"/>
                  </a:lnTo>
                  <a:lnTo>
                    <a:pt x="0" y="1034"/>
                  </a:lnTo>
                  <a:lnTo>
                    <a:pt x="0" y="1034"/>
                  </a:lnTo>
                  <a:lnTo>
                    <a:pt x="159" y="915"/>
                  </a:lnTo>
                  <a:lnTo>
                    <a:pt x="517" y="597"/>
                  </a:lnTo>
                  <a:lnTo>
                    <a:pt x="795" y="398"/>
                  </a:lnTo>
                  <a:lnTo>
                    <a:pt x="1074" y="239"/>
                  </a:lnTo>
                  <a:lnTo>
                    <a:pt x="1431" y="80"/>
                  </a:lnTo>
                  <a:lnTo>
                    <a:pt x="1829" y="0"/>
                  </a:lnTo>
                  <a:lnTo>
                    <a:pt x="1829" y="0"/>
                  </a:lnTo>
                  <a:lnTo>
                    <a:pt x="1988" y="239"/>
                  </a:lnTo>
                  <a:lnTo>
                    <a:pt x="2147" y="517"/>
                  </a:lnTo>
                  <a:lnTo>
                    <a:pt x="2346" y="875"/>
                  </a:lnTo>
                  <a:lnTo>
                    <a:pt x="2505" y="1312"/>
                  </a:lnTo>
                  <a:lnTo>
                    <a:pt x="2624" y="1829"/>
                  </a:lnTo>
                  <a:lnTo>
                    <a:pt x="2664" y="2108"/>
                  </a:lnTo>
                  <a:lnTo>
                    <a:pt x="2664" y="2386"/>
                  </a:lnTo>
                  <a:lnTo>
                    <a:pt x="2664" y="2704"/>
                  </a:lnTo>
                  <a:lnTo>
                    <a:pt x="2624" y="302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73">
              <a:extLst>
                <a:ext uri="{FF2B5EF4-FFF2-40B4-BE49-F238E27FC236}">
                  <a16:creationId xmlns:a16="http://schemas.microsoft.com/office/drawing/2014/main" id="{0E1A9C25-4023-76D8-31FC-E605D4CFFD8B}"/>
                </a:ext>
              </a:extLst>
            </p:cNvPr>
            <p:cNvSpPr/>
            <p:nvPr/>
          </p:nvSpPr>
          <p:spPr>
            <a:xfrm>
              <a:off x="2932800" y="2098575"/>
              <a:ext cx="26850" cy="25875"/>
            </a:xfrm>
            <a:custGeom>
              <a:avLst/>
              <a:gdLst/>
              <a:ahLst/>
              <a:cxnLst/>
              <a:rect l="l" t="t" r="r" b="b"/>
              <a:pathLst>
                <a:path w="1074" h="1035" fill="none" extrusionOk="0">
                  <a:moveTo>
                    <a:pt x="557" y="1035"/>
                  </a:moveTo>
                  <a:lnTo>
                    <a:pt x="557" y="1035"/>
                  </a:lnTo>
                  <a:lnTo>
                    <a:pt x="358" y="995"/>
                  </a:lnTo>
                  <a:lnTo>
                    <a:pt x="159" y="915"/>
                  </a:lnTo>
                  <a:lnTo>
                    <a:pt x="80" y="756"/>
                  </a:lnTo>
                  <a:lnTo>
                    <a:pt x="0" y="558"/>
                  </a:lnTo>
                  <a:lnTo>
                    <a:pt x="0" y="558"/>
                  </a:lnTo>
                  <a:lnTo>
                    <a:pt x="40" y="359"/>
                  </a:lnTo>
                  <a:lnTo>
                    <a:pt x="159" y="160"/>
                  </a:lnTo>
                  <a:lnTo>
                    <a:pt x="319" y="41"/>
                  </a:lnTo>
                  <a:lnTo>
                    <a:pt x="517" y="1"/>
                  </a:lnTo>
                  <a:lnTo>
                    <a:pt x="517" y="1"/>
                  </a:lnTo>
                  <a:lnTo>
                    <a:pt x="557" y="1"/>
                  </a:lnTo>
                  <a:lnTo>
                    <a:pt x="557" y="1"/>
                  </a:lnTo>
                  <a:lnTo>
                    <a:pt x="756" y="41"/>
                  </a:lnTo>
                  <a:lnTo>
                    <a:pt x="915" y="120"/>
                  </a:lnTo>
                  <a:lnTo>
                    <a:pt x="1034" y="279"/>
                  </a:lnTo>
                  <a:lnTo>
                    <a:pt x="1074" y="478"/>
                  </a:lnTo>
                  <a:lnTo>
                    <a:pt x="1074" y="478"/>
                  </a:lnTo>
                  <a:lnTo>
                    <a:pt x="1034" y="717"/>
                  </a:lnTo>
                  <a:lnTo>
                    <a:pt x="955" y="876"/>
                  </a:lnTo>
                  <a:lnTo>
                    <a:pt x="756" y="995"/>
                  </a:lnTo>
                  <a:lnTo>
                    <a:pt x="557" y="1035"/>
                  </a:lnTo>
                  <a:lnTo>
                    <a:pt x="557" y="1035"/>
                  </a:lnTo>
                  <a:lnTo>
                    <a:pt x="557" y="103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73">
              <a:extLst>
                <a:ext uri="{FF2B5EF4-FFF2-40B4-BE49-F238E27FC236}">
                  <a16:creationId xmlns:a16="http://schemas.microsoft.com/office/drawing/2014/main" id="{79900912-856A-04E5-71C9-CC293A4FE2E6}"/>
                </a:ext>
              </a:extLst>
            </p:cNvPr>
            <p:cNvSpPr/>
            <p:nvPr/>
          </p:nvSpPr>
          <p:spPr>
            <a:xfrm>
              <a:off x="2893050" y="2007150"/>
              <a:ext cx="172975" cy="356850"/>
            </a:xfrm>
            <a:custGeom>
              <a:avLst/>
              <a:gdLst/>
              <a:ahLst/>
              <a:cxnLst/>
              <a:rect l="l" t="t" r="r" b="b"/>
              <a:pathLst>
                <a:path w="6919" h="14274" fill="none" extrusionOk="0">
                  <a:moveTo>
                    <a:pt x="2942" y="0"/>
                  </a:moveTo>
                  <a:lnTo>
                    <a:pt x="2942" y="0"/>
                  </a:lnTo>
                  <a:lnTo>
                    <a:pt x="2704" y="0"/>
                  </a:lnTo>
                  <a:lnTo>
                    <a:pt x="2505" y="40"/>
                  </a:lnTo>
                  <a:lnTo>
                    <a:pt x="2306" y="119"/>
                  </a:lnTo>
                  <a:lnTo>
                    <a:pt x="2107" y="199"/>
                  </a:lnTo>
                  <a:lnTo>
                    <a:pt x="1909" y="318"/>
                  </a:lnTo>
                  <a:lnTo>
                    <a:pt x="1749" y="437"/>
                  </a:lnTo>
                  <a:lnTo>
                    <a:pt x="1590" y="596"/>
                  </a:lnTo>
                  <a:lnTo>
                    <a:pt x="1471" y="795"/>
                  </a:lnTo>
                  <a:lnTo>
                    <a:pt x="1471" y="795"/>
                  </a:lnTo>
                  <a:lnTo>
                    <a:pt x="1193" y="1312"/>
                  </a:lnTo>
                  <a:lnTo>
                    <a:pt x="954" y="1829"/>
                  </a:lnTo>
                  <a:lnTo>
                    <a:pt x="755" y="2346"/>
                  </a:lnTo>
                  <a:lnTo>
                    <a:pt x="557" y="2863"/>
                  </a:lnTo>
                  <a:lnTo>
                    <a:pt x="398" y="3340"/>
                  </a:lnTo>
                  <a:lnTo>
                    <a:pt x="278" y="3857"/>
                  </a:lnTo>
                  <a:lnTo>
                    <a:pt x="80" y="4851"/>
                  </a:lnTo>
                  <a:lnTo>
                    <a:pt x="0" y="5805"/>
                  </a:lnTo>
                  <a:lnTo>
                    <a:pt x="0" y="6719"/>
                  </a:lnTo>
                  <a:lnTo>
                    <a:pt x="40" y="7634"/>
                  </a:lnTo>
                  <a:lnTo>
                    <a:pt x="159" y="8509"/>
                  </a:lnTo>
                  <a:lnTo>
                    <a:pt x="318" y="9343"/>
                  </a:lnTo>
                  <a:lnTo>
                    <a:pt x="517" y="10099"/>
                  </a:lnTo>
                  <a:lnTo>
                    <a:pt x="755" y="10815"/>
                  </a:lnTo>
                  <a:lnTo>
                    <a:pt x="1034" y="11490"/>
                  </a:lnTo>
                  <a:lnTo>
                    <a:pt x="1272" y="12127"/>
                  </a:lnTo>
                  <a:lnTo>
                    <a:pt x="1551" y="12643"/>
                  </a:lnTo>
                  <a:lnTo>
                    <a:pt x="2028" y="13518"/>
                  </a:lnTo>
                  <a:lnTo>
                    <a:pt x="2028" y="13518"/>
                  </a:lnTo>
                  <a:lnTo>
                    <a:pt x="2147" y="13677"/>
                  </a:lnTo>
                  <a:lnTo>
                    <a:pt x="2266" y="13836"/>
                  </a:lnTo>
                  <a:lnTo>
                    <a:pt x="2266" y="13836"/>
                  </a:lnTo>
                  <a:lnTo>
                    <a:pt x="2505" y="13995"/>
                  </a:lnTo>
                  <a:lnTo>
                    <a:pt x="2783" y="14154"/>
                  </a:lnTo>
                  <a:lnTo>
                    <a:pt x="3101" y="14234"/>
                  </a:lnTo>
                  <a:lnTo>
                    <a:pt x="3419" y="14274"/>
                  </a:lnTo>
                  <a:lnTo>
                    <a:pt x="3419" y="14274"/>
                  </a:lnTo>
                  <a:lnTo>
                    <a:pt x="3539" y="14274"/>
                  </a:lnTo>
                  <a:lnTo>
                    <a:pt x="4731" y="14194"/>
                  </a:lnTo>
                  <a:lnTo>
                    <a:pt x="4731" y="14194"/>
                  </a:lnTo>
                  <a:lnTo>
                    <a:pt x="5089" y="14154"/>
                  </a:lnTo>
                  <a:lnTo>
                    <a:pt x="5407" y="14035"/>
                  </a:lnTo>
                  <a:lnTo>
                    <a:pt x="5686" y="13876"/>
                  </a:lnTo>
                  <a:lnTo>
                    <a:pt x="5884" y="13677"/>
                  </a:lnTo>
                  <a:lnTo>
                    <a:pt x="5884" y="13677"/>
                  </a:lnTo>
                  <a:lnTo>
                    <a:pt x="6083" y="13399"/>
                  </a:lnTo>
                  <a:lnTo>
                    <a:pt x="6203" y="13121"/>
                  </a:lnTo>
                  <a:lnTo>
                    <a:pt x="6203" y="13121"/>
                  </a:lnTo>
                  <a:lnTo>
                    <a:pt x="6481" y="12047"/>
                  </a:lnTo>
                  <a:lnTo>
                    <a:pt x="6600" y="11411"/>
                  </a:lnTo>
                  <a:lnTo>
                    <a:pt x="6719" y="10695"/>
                  </a:lnTo>
                  <a:lnTo>
                    <a:pt x="6799" y="9940"/>
                  </a:lnTo>
                  <a:lnTo>
                    <a:pt x="6878" y="9145"/>
                  </a:lnTo>
                  <a:lnTo>
                    <a:pt x="6918" y="8310"/>
                  </a:lnTo>
                  <a:lnTo>
                    <a:pt x="6878" y="7435"/>
                  </a:lnTo>
                  <a:lnTo>
                    <a:pt x="6799" y="6560"/>
                  </a:lnTo>
                  <a:lnTo>
                    <a:pt x="6680" y="5646"/>
                  </a:lnTo>
                  <a:lnTo>
                    <a:pt x="6481" y="4771"/>
                  </a:lnTo>
                  <a:lnTo>
                    <a:pt x="6203" y="3857"/>
                  </a:lnTo>
                  <a:lnTo>
                    <a:pt x="5845" y="2982"/>
                  </a:lnTo>
                  <a:lnTo>
                    <a:pt x="5606" y="2545"/>
                  </a:lnTo>
                  <a:lnTo>
                    <a:pt x="5368" y="2107"/>
                  </a:lnTo>
                  <a:lnTo>
                    <a:pt x="5089" y="1710"/>
                  </a:lnTo>
                  <a:lnTo>
                    <a:pt x="4811" y="1272"/>
                  </a:lnTo>
                  <a:lnTo>
                    <a:pt x="4493" y="875"/>
                  </a:lnTo>
                  <a:lnTo>
                    <a:pt x="4135" y="477"/>
                  </a:lnTo>
                  <a:lnTo>
                    <a:pt x="4135" y="477"/>
                  </a:lnTo>
                  <a:lnTo>
                    <a:pt x="3857" y="278"/>
                  </a:lnTo>
                  <a:lnTo>
                    <a:pt x="3578" y="119"/>
                  </a:lnTo>
                  <a:lnTo>
                    <a:pt x="3260" y="40"/>
                  </a:lnTo>
                  <a:lnTo>
                    <a:pt x="2942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73">
              <a:extLst>
                <a:ext uri="{FF2B5EF4-FFF2-40B4-BE49-F238E27FC236}">
                  <a16:creationId xmlns:a16="http://schemas.microsoft.com/office/drawing/2014/main" id="{805995CA-741D-15F7-CF0D-0DC11F47F4E2}"/>
                </a:ext>
              </a:extLst>
            </p:cNvPr>
            <p:cNvSpPr/>
            <p:nvPr/>
          </p:nvSpPr>
          <p:spPr>
            <a:xfrm>
              <a:off x="2932800" y="2098575"/>
              <a:ext cx="26850" cy="25875"/>
            </a:xfrm>
            <a:custGeom>
              <a:avLst/>
              <a:gdLst/>
              <a:ahLst/>
              <a:cxnLst/>
              <a:rect l="l" t="t" r="r" b="b"/>
              <a:pathLst>
                <a:path w="1074" h="1035" extrusionOk="0">
                  <a:moveTo>
                    <a:pt x="517" y="1"/>
                  </a:moveTo>
                  <a:lnTo>
                    <a:pt x="319" y="41"/>
                  </a:lnTo>
                  <a:lnTo>
                    <a:pt x="159" y="160"/>
                  </a:lnTo>
                  <a:lnTo>
                    <a:pt x="40" y="359"/>
                  </a:lnTo>
                  <a:lnTo>
                    <a:pt x="0" y="558"/>
                  </a:lnTo>
                  <a:lnTo>
                    <a:pt x="80" y="756"/>
                  </a:lnTo>
                  <a:lnTo>
                    <a:pt x="159" y="915"/>
                  </a:lnTo>
                  <a:lnTo>
                    <a:pt x="358" y="995"/>
                  </a:lnTo>
                  <a:lnTo>
                    <a:pt x="557" y="1035"/>
                  </a:lnTo>
                  <a:lnTo>
                    <a:pt x="756" y="995"/>
                  </a:lnTo>
                  <a:lnTo>
                    <a:pt x="955" y="876"/>
                  </a:lnTo>
                  <a:lnTo>
                    <a:pt x="1034" y="717"/>
                  </a:lnTo>
                  <a:lnTo>
                    <a:pt x="1074" y="478"/>
                  </a:lnTo>
                  <a:lnTo>
                    <a:pt x="1034" y="279"/>
                  </a:lnTo>
                  <a:lnTo>
                    <a:pt x="915" y="120"/>
                  </a:lnTo>
                  <a:lnTo>
                    <a:pt x="756" y="41"/>
                  </a:lnTo>
                  <a:lnTo>
                    <a:pt x="557" y="1"/>
                  </a:lnTo>
                  <a:close/>
                </a:path>
              </a:pathLst>
            </a:custGeom>
            <a:solidFill>
              <a:srgbClr val="4D56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73">
              <a:extLst>
                <a:ext uri="{FF2B5EF4-FFF2-40B4-BE49-F238E27FC236}">
                  <a16:creationId xmlns:a16="http://schemas.microsoft.com/office/drawing/2014/main" id="{5D419D90-2625-3125-7568-0602F07DB8C1}"/>
                </a:ext>
              </a:extLst>
            </p:cNvPr>
            <p:cNvSpPr/>
            <p:nvPr/>
          </p:nvSpPr>
          <p:spPr>
            <a:xfrm>
              <a:off x="2932800" y="2098575"/>
              <a:ext cx="26850" cy="25875"/>
            </a:xfrm>
            <a:custGeom>
              <a:avLst/>
              <a:gdLst/>
              <a:ahLst/>
              <a:cxnLst/>
              <a:rect l="l" t="t" r="r" b="b"/>
              <a:pathLst>
                <a:path w="1074" h="1035" fill="none" extrusionOk="0">
                  <a:moveTo>
                    <a:pt x="557" y="1"/>
                  </a:moveTo>
                  <a:lnTo>
                    <a:pt x="557" y="1"/>
                  </a:lnTo>
                  <a:lnTo>
                    <a:pt x="517" y="1"/>
                  </a:lnTo>
                  <a:lnTo>
                    <a:pt x="517" y="1"/>
                  </a:lnTo>
                  <a:lnTo>
                    <a:pt x="319" y="41"/>
                  </a:lnTo>
                  <a:lnTo>
                    <a:pt x="159" y="160"/>
                  </a:lnTo>
                  <a:lnTo>
                    <a:pt x="40" y="359"/>
                  </a:lnTo>
                  <a:lnTo>
                    <a:pt x="0" y="558"/>
                  </a:lnTo>
                  <a:lnTo>
                    <a:pt x="0" y="558"/>
                  </a:lnTo>
                  <a:lnTo>
                    <a:pt x="80" y="756"/>
                  </a:lnTo>
                  <a:lnTo>
                    <a:pt x="159" y="915"/>
                  </a:lnTo>
                  <a:lnTo>
                    <a:pt x="358" y="995"/>
                  </a:lnTo>
                  <a:lnTo>
                    <a:pt x="557" y="1035"/>
                  </a:lnTo>
                  <a:lnTo>
                    <a:pt x="557" y="1035"/>
                  </a:lnTo>
                  <a:lnTo>
                    <a:pt x="557" y="1035"/>
                  </a:lnTo>
                  <a:lnTo>
                    <a:pt x="557" y="1035"/>
                  </a:lnTo>
                  <a:lnTo>
                    <a:pt x="756" y="995"/>
                  </a:lnTo>
                  <a:lnTo>
                    <a:pt x="955" y="876"/>
                  </a:lnTo>
                  <a:lnTo>
                    <a:pt x="1034" y="717"/>
                  </a:lnTo>
                  <a:lnTo>
                    <a:pt x="1074" y="478"/>
                  </a:lnTo>
                  <a:lnTo>
                    <a:pt x="1074" y="478"/>
                  </a:lnTo>
                  <a:lnTo>
                    <a:pt x="1034" y="279"/>
                  </a:lnTo>
                  <a:lnTo>
                    <a:pt x="915" y="120"/>
                  </a:lnTo>
                  <a:lnTo>
                    <a:pt x="756" y="41"/>
                  </a:lnTo>
                  <a:lnTo>
                    <a:pt x="55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73">
              <a:extLst>
                <a:ext uri="{FF2B5EF4-FFF2-40B4-BE49-F238E27FC236}">
                  <a16:creationId xmlns:a16="http://schemas.microsoft.com/office/drawing/2014/main" id="{7F043F03-AA0C-6D90-B389-36480690362E}"/>
                </a:ext>
              </a:extLst>
            </p:cNvPr>
            <p:cNvSpPr/>
            <p:nvPr/>
          </p:nvSpPr>
          <p:spPr>
            <a:xfrm>
              <a:off x="2950700" y="2179100"/>
              <a:ext cx="66600" cy="75575"/>
            </a:xfrm>
            <a:custGeom>
              <a:avLst/>
              <a:gdLst/>
              <a:ahLst/>
              <a:cxnLst/>
              <a:rect l="l" t="t" r="r" b="b"/>
              <a:pathLst>
                <a:path w="2664" h="3023" extrusionOk="0">
                  <a:moveTo>
                    <a:pt x="1829" y="0"/>
                  </a:moveTo>
                  <a:lnTo>
                    <a:pt x="1431" y="80"/>
                  </a:lnTo>
                  <a:lnTo>
                    <a:pt x="1074" y="239"/>
                  </a:lnTo>
                  <a:lnTo>
                    <a:pt x="795" y="398"/>
                  </a:lnTo>
                  <a:lnTo>
                    <a:pt x="517" y="597"/>
                  </a:lnTo>
                  <a:lnTo>
                    <a:pt x="159" y="915"/>
                  </a:lnTo>
                  <a:lnTo>
                    <a:pt x="0" y="1034"/>
                  </a:lnTo>
                  <a:lnTo>
                    <a:pt x="517" y="1670"/>
                  </a:lnTo>
                  <a:lnTo>
                    <a:pt x="994" y="2147"/>
                  </a:lnTo>
                  <a:lnTo>
                    <a:pt x="1431" y="2505"/>
                  </a:lnTo>
                  <a:lnTo>
                    <a:pt x="1829" y="2744"/>
                  </a:lnTo>
                  <a:lnTo>
                    <a:pt x="2147" y="2903"/>
                  </a:lnTo>
                  <a:lnTo>
                    <a:pt x="2386" y="2982"/>
                  </a:lnTo>
                  <a:lnTo>
                    <a:pt x="2624" y="3022"/>
                  </a:lnTo>
                  <a:lnTo>
                    <a:pt x="2664" y="2704"/>
                  </a:lnTo>
                  <a:lnTo>
                    <a:pt x="2664" y="2386"/>
                  </a:lnTo>
                  <a:lnTo>
                    <a:pt x="2664" y="2108"/>
                  </a:lnTo>
                  <a:lnTo>
                    <a:pt x="2624" y="1829"/>
                  </a:lnTo>
                  <a:lnTo>
                    <a:pt x="2505" y="1312"/>
                  </a:lnTo>
                  <a:lnTo>
                    <a:pt x="2346" y="875"/>
                  </a:lnTo>
                  <a:lnTo>
                    <a:pt x="2147" y="517"/>
                  </a:lnTo>
                  <a:lnTo>
                    <a:pt x="1988" y="239"/>
                  </a:lnTo>
                  <a:lnTo>
                    <a:pt x="1829" y="0"/>
                  </a:lnTo>
                  <a:close/>
                </a:path>
              </a:pathLst>
            </a:custGeom>
            <a:solidFill>
              <a:srgbClr val="5E73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73">
              <a:extLst>
                <a:ext uri="{FF2B5EF4-FFF2-40B4-BE49-F238E27FC236}">
                  <a16:creationId xmlns:a16="http://schemas.microsoft.com/office/drawing/2014/main" id="{7436A6A7-0FE6-0A03-A24F-0B750FAD85F6}"/>
                </a:ext>
              </a:extLst>
            </p:cNvPr>
            <p:cNvSpPr/>
            <p:nvPr/>
          </p:nvSpPr>
          <p:spPr>
            <a:xfrm>
              <a:off x="2950700" y="2179100"/>
              <a:ext cx="66600" cy="75575"/>
            </a:xfrm>
            <a:custGeom>
              <a:avLst/>
              <a:gdLst/>
              <a:ahLst/>
              <a:cxnLst/>
              <a:rect l="l" t="t" r="r" b="b"/>
              <a:pathLst>
                <a:path w="2664" h="3023" fill="none" extrusionOk="0">
                  <a:moveTo>
                    <a:pt x="1829" y="0"/>
                  </a:moveTo>
                  <a:lnTo>
                    <a:pt x="1829" y="0"/>
                  </a:lnTo>
                  <a:lnTo>
                    <a:pt x="1431" y="80"/>
                  </a:lnTo>
                  <a:lnTo>
                    <a:pt x="1074" y="239"/>
                  </a:lnTo>
                  <a:lnTo>
                    <a:pt x="795" y="398"/>
                  </a:lnTo>
                  <a:lnTo>
                    <a:pt x="517" y="597"/>
                  </a:lnTo>
                  <a:lnTo>
                    <a:pt x="159" y="915"/>
                  </a:lnTo>
                  <a:lnTo>
                    <a:pt x="0" y="1034"/>
                  </a:lnTo>
                  <a:lnTo>
                    <a:pt x="0" y="1034"/>
                  </a:lnTo>
                  <a:lnTo>
                    <a:pt x="517" y="1670"/>
                  </a:lnTo>
                  <a:lnTo>
                    <a:pt x="994" y="2147"/>
                  </a:lnTo>
                  <a:lnTo>
                    <a:pt x="1431" y="2505"/>
                  </a:lnTo>
                  <a:lnTo>
                    <a:pt x="1829" y="2744"/>
                  </a:lnTo>
                  <a:lnTo>
                    <a:pt x="2147" y="2903"/>
                  </a:lnTo>
                  <a:lnTo>
                    <a:pt x="2386" y="2982"/>
                  </a:lnTo>
                  <a:lnTo>
                    <a:pt x="2624" y="3022"/>
                  </a:lnTo>
                  <a:lnTo>
                    <a:pt x="2624" y="3022"/>
                  </a:lnTo>
                  <a:lnTo>
                    <a:pt x="2664" y="2704"/>
                  </a:lnTo>
                  <a:lnTo>
                    <a:pt x="2664" y="2386"/>
                  </a:lnTo>
                  <a:lnTo>
                    <a:pt x="2664" y="2108"/>
                  </a:lnTo>
                  <a:lnTo>
                    <a:pt x="2624" y="1829"/>
                  </a:lnTo>
                  <a:lnTo>
                    <a:pt x="2505" y="1312"/>
                  </a:lnTo>
                  <a:lnTo>
                    <a:pt x="2346" y="875"/>
                  </a:lnTo>
                  <a:lnTo>
                    <a:pt x="2147" y="517"/>
                  </a:lnTo>
                  <a:lnTo>
                    <a:pt x="1988" y="239"/>
                  </a:lnTo>
                  <a:lnTo>
                    <a:pt x="1829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73">
              <a:extLst>
                <a:ext uri="{FF2B5EF4-FFF2-40B4-BE49-F238E27FC236}">
                  <a16:creationId xmlns:a16="http://schemas.microsoft.com/office/drawing/2014/main" id="{543D42BB-B292-1CD0-2370-19B2287B6228}"/>
                </a:ext>
              </a:extLst>
            </p:cNvPr>
            <p:cNvSpPr/>
            <p:nvPr/>
          </p:nvSpPr>
          <p:spPr>
            <a:xfrm>
              <a:off x="3506325" y="2512075"/>
              <a:ext cx="82525" cy="63650"/>
            </a:xfrm>
            <a:custGeom>
              <a:avLst/>
              <a:gdLst/>
              <a:ahLst/>
              <a:cxnLst/>
              <a:rect l="l" t="t" r="r" b="b"/>
              <a:pathLst>
                <a:path w="3301" h="2546" extrusionOk="0">
                  <a:moveTo>
                    <a:pt x="2386" y="1"/>
                  </a:moveTo>
                  <a:lnTo>
                    <a:pt x="2267" y="80"/>
                  </a:lnTo>
                  <a:lnTo>
                    <a:pt x="2148" y="160"/>
                  </a:lnTo>
                  <a:lnTo>
                    <a:pt x="1989" y="200"/>
                  </a:lnTo>
                  <a:lnTo>
                    <a:pt x="1869" y="239"/>
                  </a:lnTo>
                  <a:lnTo>
                    <a:pt x="1313" y="279"/>
                  </a:lnTo>
                  <a:lnTo>
                    <a:pt x="1273" y="279"/>
                  </a:lnTo>
                  <a:lnTo>
                    <a:pt x="1114" y="239"/>
                  </a:lnTo>
                  <a:lnTo>
                    <a:pt x="995" y="200"/>
                  </a:lnTo>
                  <a:lnTo>
                    <a:pt x="835" y="160"/>
                  </a:lnTo>
                  <a:lnTo>
                    <a:pt x="756" y="80"/>
                  </a:lnTo>
                  <a:lnTo>
                    <a:pt x="597" y="239"/>
                  </a:lnTo>
                  <a:lnTo>
                    <a:pt x="438" y="438"/>
                  </a:lnTo>
                  <a:lnTo>
                    <a:pt x="279" y="677"/>
                  </a:lnTo>
                  <a:lnTo>
                    <a:pt x="160" y="955"/>
                  </a:lnTo>
                  <a:lnTo>
                    <a:pt x="40" y="1313"/>
                  </a:lnTo>
                  <a:lnTo>
                    <a:pt x="1" y="1671"/>
                  </a:lnTo>
                  <a:lnTo>
                    <a:pt x="1" y="2108"/>
                  </a:lnTo>
                  <a:lnTo>
                    <a:pt x="40" y="2545"/>
                  </a:lnTo>
                  <a:lnTo>
                    <a:pt x="239" y="2506"/>
                  </a:lnTo>
                  <a:lnTo>
                    <a:pt x="398" y="2386"/>
                  </a:lnTo>
                  <a:lnTo>
                    <a:pt x="637" y="2227"/>
                  </a:lnTo>
                  <a:lnTo>
                    <a:pt x="875" y="2028"/>
                  </a:lnTo>
                  <a:lnTo>
                    <a:pt x="1114" y="1671"/>
                  </a:lnTo>
                  <a:lnTo>
                    <a:pt x="1352" y="1273"/>
                  </a:lnTo>
                  <a:lnTo>
                    <a:pt x="1591" y="716"/>
                  </a:lnTo>
                  <a:lnTo>
                    <a:pt x="1869" y="1233"/>
                  </a:lnTo>
                  <a:lnTo>
                    <a:pt x="2148" y="1631"/>
                  </a:lnTo>
                  <a:lnTo>
                    <a:pt x="2426" y="1909"/>
                  </a:lnTo>
                  <a:lnTo>
                    <a:pt x="2704" y="2108"/>
                  </a:lnTo>
                  <a:lnTo>
                    <a:pt x="2943" y="2267"/>
                  </a:lnTo>
                  <a:lnTo>
                    <a:pt x="3142" y="2346"/>
                  </a:lnTo>
                  <a:lnTo>
                    <a:pt x="3301" y="2386"/>
                  </a:lnTo>
                  <a:lnTo>
                    <a:pt x="3301" y="1909"/>
                  </a:lnTo>
                  <a:lnTo>
                    <a:pt x="3261" y="1512"/>
                  </a:lnTo>
                  <a:lnTo>
                    <a:pt x="3181" y="1154"/>
                  </a:lnTo>
                  <a:lnTo>
                    <a:pt x="3062" y="836"/>
                  </a:lnTo>
                  <a:lnTo>
                    <a:pt x="2903" y="557"/>
                  </a:lnTo>
                  <a:lnTo>
                    <a:pt x="2704" y="359"/>
                  </a:lnTo>
                  <a:lnTo>
                    <a:pt x="2545" y="160"/>
                  </a:lnTo>
                  <a:lnTo>
                    <a:pt x="2386" y="1"/>
                  </a:lnTo>
                  <a:close/>
                </a:path>
              </a:pathLst>
            </a:custGeom>
            <a:solidFill>
              <a:srgbClr val="5E73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73">
              <a:extLst>
                <a:ext uri="{FF2B5EF4-FFF2-40B4-BE49-F238E27FC236}">
                  <a16:creationId xmlns:a16="http://schemas.microsoft.com/office/drawing/2014/main" id="{B1A13858-9B48-2007-2EA0-A0F293B576EF}"/>
                </a:ext>
              </a:extLst>
            </p:cNvPr>
            <p:cNvSpPr/>
            <p:nvPr/>
          </p:nvSpPr>
          <p:spPr>
            <a:xfrm>
              <a:off x="3506325" y="2512075"/>
              <a:ext cx="82525" cy="63650"/>
            </a:xfrm>
            <a:custGeom>
              <a:avLst/>
              <a:gdLst/>
              <a:ahLst/>
              <a:cxnLst/>
              <a:rect l="l" t="t" r="r" b="b"/>
              <a:pathLst>
                <a:path w="3301" h="2546" fill="none" extrusionOk="0">
                  <a:moveTo>
                    <a:pt x="2386" y="1"/>
                  </a:moveTo>
                  <a:lnTo>
                    <a:pt x="2386" y="1"/>
                  </a:lnTo>
                  <a:lnTo>
                    <a:pt x="2267" y="80"/>
                  </a:lnTo>
                  <a:lnTo>
                    <a:pt x="2148" y="160"/>
                  </a:lnTo>
                  <a:lnTo>
                    <a:pt x="1989" y="200"/>
                  </a:lnTo>
                  <a:lnTo>
                    <a:pt x="1869" y="239"/>
                  </a:lnTo>
                  <a:lnTo>
                    <a:pt x="1313" y="279"/>
                  </a:lnTo>
                  <a:lnTo>
                    <a:pt x="1313" y="279"/>
                  </a:lnTo>
                  <a:lnTo>
                    <a:pt x="1273" y="279"/>
                  </a:lnTo>
                  <a:lnTo>
                    <a:pt x="1273" y="279"/>
                  </a:lnTo>
                  <a:lnTo>
                    <a:pt x="1114" y="239"/>
                  </a:lnTo>
                  <a:lnTo>
                    <a:pt x="995" y="200"/>
                  </a:lnTo>
                  <a:lnTo>
                    <a:pt x="835" y="160"/>
                  </a:lnTo>
                  <a:lnTo>
                    <a:pt x="756" y="80"/>
                  </a:lnTo>
                  <a:lnTo>
                    <a:pt x="756" y="80"/>
                  </a:lnTo>
                  <a:lnTo>
                    <a:pt x="597" y="239"/>
                  </a:lnTo>
                  <a:lnTo>
                    <a:pt x="438" y="438"/>
                  </a:lnTo>
                  <a:lnTo>
                    <a:pt x="279" y="677"/>
                  </a:lnTo>
                  <a:lnTo>
                    <a:pt x="160" y="955"/>
                  </a:lnTo>
                  <a:lnTo>
                    <a:pt x="40" y="1313"/>
                  </a:lnTo>
                  <a:lnTo>
                    <a:pt x="1" y="1671"/>
                  </a:lnTo>
                  <a:lnTo>
                    <a:pt x="1" y="2108"/>
                  </a:lnTo>
                  <a:lnTo>
                    <a:pt x="40" y="2545"/>
                  </a:lnTo>
                  <a:lnTo>
                    <a:pt x="40" y="2545"/>
                  </a:lnTo>
                  <a:lnTo>
                    <a:pt x="239" y="2506"/>
                  </a:lnTo>
                  <a:lnTo>
                    <a:pt x="398" y="2386"/>
                  </a:lnTo>
                  <a:lnTo>
                    <a:pt x="637" y="2227"/>
                  </a:lnTo>
                  <a:lnTo>
                    <a:pt x="875" y="2028"/>
                  </a:lnTo>
                  <a:lnTo>
                    <a:pt x="1114" y="1671"/>
                  </a:lnTo>
                  <a:lnTo>
                    <a:pt x="1352" y="1273"/>
                  </a:lnTo>
                  <a:lnTo>
                    <a:pt x="1591" y="716"/>
                  </a:lnTo>
                  <a:lnTo>
                    <a:pt x="1591" y="716"/>
                  </a:lnTo>
                  <a:lnTo>
                    <a:pt x="1869" y="1233"/>
                  </a:lnTo>
                  <a:lnTo>
                    <a:pt x="2148" y="1631"/>
                  </a:lnTo>
                  <a:lnTo>
                    <a:pt x="2426" y="1909"/>
                  </a:lnTo>
                  <a:lnTo>
                    <a:pt x="2704" y="2108"/>
                  </a:lnTo>
                  <a:lnTo>
                    <a:pt x="2943" y="2267"/>
                  </a:lnTo>
                  <a:lnTo>
                    <a:pt x="3142" y="2346"/>
                  </a:lnTo>
                  <a:lnTo>
                    <a:pt x="3301" y="2386"/>
                  </a:lnTo>
                  <a:lnTo>
                    <a:pt x="3301" y="2386"/>
                  </a:lnTo>
                  <a:lnTo>
                    <a:pt x="3301" y="1909"/>
                  </a:lnTo>
                  <a:lnTo>
                    <a:pt x="3261" y="1512"/>
                  </a:lnTo>
                  <a:lnTo>
                    <a:pt x="3181" y="1154"/>
                  </a:lnTo>
                  <a:lnTo>
                    <a:pt x="3062" y="836"/>
                  </a:lnTo>
                  <a:lnTo>
                    <a:pt x="2903" y="557"/>
                  </a:lnTo>
                  <a:lnTo>
                    <a:pt x="2704" y="359"/>
                  </a:lnTo>
                  <a:lnTo>
                    <a:pt x="2545" y="160"/>
                  </a:lnTo>
                  <a:lnTo>
                    <a:pt x="2386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73">
              <a:extLst>
                <a:ext uri="{FF2B5EF4-FFF2-40B4-BE49-F238E27FC236}">
                  <a16:creationId xmlns:a16="http://schemas.microsoft.com/office/drawing/2014/main" id="{9C75AD0A-9F04-4747-216A-5A77A7B3D1A1}"/>
                </a:ext>
              </a:extLst>
            </p:cNvPr>
            <p:cNvSpPr/>
            <p:nvPr/>
          </p:nvSpPr>
          <p:spPr>
            <a:xfrm>
              <a:off x="3499375" y="2360000"/>
              <a:ext cx="77550" cy="159075"/>
            </a:xfrm>
            <a:custGeom>
              <a:avLst/>
              <a:gdLst/>
              <a:ahLst/>
              <a:cxnLst/>
              <a:rect l="l" t="t" r="r" b="b"/>
              <a:pathLst>
                <a:path w="3102" h="6363" extrusionOk="0">
                  <a:moveTo>
                    <a:pt x="1034" y="1631"/>
                  </a:moveTo>
                  <a:lnTo>
                    <a:pt x="1113" y="1670"/>
                  </a:lnTo>
                  <a:lnTo>
                    <a:pt x="1193" y="1750"/>
                  </a:lnTo>
                  <a:lnTo>
                    <a:pt x="1193" y="1829"/>
                  </a:lnTo>
                  <a:lnTo>
                    <a:pt x="1193" y="1949"/>
                  </a:lnTo>
                  <a:lnTo>
                    <a:pt x="1153" y="2028"/>
                  </a:lnTo>
                  <a:lnTo>
                    <a:pt x="1074" y="2068"/>
                  </a:lnTo>
                  <a:lnTo>
                    <a:pt x="994" y="2108"/>
                  </a:lnTo>
                  <a:lnTo>
                    <a:pt x="954" y="2108"/>
                  </a:lnTo>
                  <a:lnTo>
                    <a:pt x="875" y="2068"/>
                  </a:lnTo>
                  <a:lnTo>
                    <a:pt x="795" y="2028"/>
                  </a:lnTo>
                  <a:lnTo>
                    <a:pt x="756" y="1949"/>
                  </a:lnTo>
                  <a:lnTo>
                    <a:pt x="716" y="1869"/>
                  </a:lnTo>
                  <a:lnTo>
                    <a:pt x="756" y="1790"/>
                  </a:lnTo>
                  <a:lnTo>
                    <a:pt x="795" y="1710"/>
                  </a:lnTo>
                  <a:lnTo>
                    <a:pt x="875" y="1631"/>
                  </a:lnTo>
                  <a:close/>
                  <a:moveTo>
                    <a:pt x="1869" y="3062"/>
                  </a:moveTo>
                  <a:lnTo>
                    <a:pt x="1909" y="3181"/>
                  </a:lnTo>
                  <a:lnTo>
                    <a:pt x="2068" y="3460"/>
                  </a:lnTo>
                  <a:lnTo>
                    <a:pt x="2147" y="3658"/>
                  </a:lnTo>
                  <a:lnTo>
                    <a:pt x="2227" y="3897"/>
                  </a:lnTo>
                  <a:lnTo>
                    <a:pt x="2227" y="4136"/>
                  </a:lnTo>
                  <a:lnTo>
                    <a:pt x="2187" y="4414"/>
                  </a:lnTo>
                  <a:lnTo>
                    <a:pt x="2107" y="4374"/>
                  </a:lnTo>
                  <a:lnTo>
                    <a:pt x="1869" y="4295"/>
                  </a:lnTo>
                  <a:lnTo>
                    <a:pt x="1670" y="4175"/>
                  </a:lnTo>
                  <a:lnTo>
                    <a:pt x="1471" y="4016"/>
                  </a:lnTo>
                  <a:lnTo>
                    <a:pt x="1273" y="3817"/>
                  </a:lnTo>
                  <a:lnTo>
                    <a:pt x="1034" y="3539"/>
                  </a:lnTo>
                  <a:lnTo>
                    <a:pt x="1113" y="3460"/>
                  </a:lnTo>
                  <a:lnTo>
                    <a:pt x="1273" y="3301"/>
                  </a:lnTo>
                  <a:lnTo>
                    <a:pt x="1511" y="3181"/>
                  </a:lnTo>
                  <a:lnTo>
                    <a:pt x="1670" y="3102"/>
                  </a:lnTo>
                  <a:lnTo>
                    <a:pt x="1869" y="3062"/>
                  </a:lnTo>
                  <a:close/>
                  <a:moveTo>
                    <a:pt x="1113" y="1"/>
                  </a:moveTo>
                  <a:lnTo>
                    <a:pt x="954" y="80"/>
                  </a:lnTo>
                  <a:lnTo>
                    <a:pt x="795" y="199"/>
                  </a:lnTo>
                  <a:lnTo>
                    <a:pt x="676" y="358"/>
                  </a:lnTo>
                  <a:lnTo>
                    <a:pt x="438" y="796"/>
                  </a:lnTo>
                  <a:lnTo>
                    <a:pt x="279" y="1273"/>
                  </a:lnTo>
                  <a:lnTo>
                    <a:pt x="120" y="1710"/>
                  </a:lnTo>
                  <a:lnTo>
                    <a:pt x="40" y="2148"/>
                  </a:lnTo>
                  <a:lnTo>
                    <a:pt x="0" y="2585"/>
                  </a:lnTo>
                  <a:lnTo>
                    <a:pt x="0" y="2982"/>
                  </a:lnTo>
                  <a:lnTo>
                    <a:pt x="40" y="3420"/>
                  </a:lnTo>
                  <a:lnTo>
                    <a:pt x="80" y="3778"/>
                  </a:lnTo>
                  <a:lnTo>
                    <a:pt x="239" y="4493"/>
                  </a:lnTo>
                  <a:lnTo>
                    <a:pt x="477" y="5129"/>
                  </a:lnTo>
                  <a:lnTo>
                    <a:pt x="716" y="5646"/>
                  </a:lnTo>
                  <a:lnTo>
                    <a:pt x="915" y="6044"/>
                  </a:lnTo>
                  <a:lnTo>
                    <a:pt x="1034" y="6163"/>
                  </a:lnTo>
                  <a:lnTo>
                    <a:pt x="1113" y="6243"/>
                  </a:lnTo>
                  <a:lnTo>
                    <a:pt x="1273" y="6283"/>
                  </a:lnTo>
                  <a:lnTo>
                    <a:pt x="1392" y="6322"/>
                  </a:lnTo>
                  <a:lnTo>
                    <a:pt x="1551" y="6362"/>
                  </a:lnTo>
                  <a:lnTo>
                    <a:pt x="1591" y="6362"/>
                  </a:lnTo>
                  <a:lnTo>
                    <a:pt x="2147" y="6322"/>
                  </a:lnTo>
                  <a:lnTo>
                    <a:pt x="2267" y="6283"/>
                  </a:lnTo>
                  <a:lnTo>
                    <a:pt x="2426" y="6243"/>
                  </a:lnTo>
                  <a:lnTo>
                    <a:pt x="2545" y="6163"/>
                  </a:lnTo>
                  <a:lnTo>
                    <a:pt x="2664" y="6084"/>
                  </a:lnTo>
                  <a:lnTo>
                    <a:pt x="2744" y="5964"/>
                  </a:lnTo>
                  <a:lnTo>
                    <a:pt x="2783" y="5845"/>
                  </a:lnTo>
                  <a:lnTo>
                    <a:pt x="2903" y="5368"/>
                  </a:lnTo>
                  <a:lnTo>
                    <a:pt x="3022" y="4772"/>
                  </a:lnTo>
                  <a:lnTo>
                    <a:pt x="3062" y="4056"/>
                  </a:lnTo>
                  <a:lnTo>
                    <a:pt x="3101" y="3301"/>
                  </a:lnTo>
                  <a:lnTo>
                    <a:pt x="3062" y="2903"/>
                  </a:lnTo>
                  <a:lnTo>
                    <a:pt x="2982" y="2505"/>
                  </a:lnTo>
                  <a:lnTo>
                    <a:pt x="2903" y="2108"/>
                  </a:lnTo>
                  <a:lnTo>
                    <a:pt x="2783" y="1710"/>
                  </a:lnTo>
                  <a:lnTo>
                    <a:pt x="2624" y="1313"/>
                  </a:lnTo>
                  <a:lnTo>
                    <a:pt x="2426" y="955"/>
                  </a:lnTo>
                  <a:lnTo>
                    <a:pt x="2147" y="557"/>
                  </a:lnTo>
                  <a:lnTo>
                    <a:pt x="1869" y="199"/>
                  </a:lnTo>
                  <a:lnTo>
                    <a:pt x="1750" y="120"/>
                  </a:lnTo>
                  <a:lnTo>
                    <a:pt x="1591" y="40"/>
                  </a:lnTo>
                  <a:lnTo>
                    <a:pt x="1471" y="1"/>
                  </a:lnTo>
                  <a:close/>
                </a:path>
              </a:pathLst>
            </a:custGeom>
            <a:solidFill>
              <a:srgbClr val="6565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73">
              <a:extLst>
                <a:ext uri="{FF2B5EF4-FFF2-40B4-BE49-F238E27FC236}">
                  <a16:creationId xmlns:a16="http://schemas.microsoft.com/office/drawing/2014/main" id="{074EB391-B336-4674-8015-7CFAD2E6C79B}"/>
                </a:ext>
              </a:extLst>
            </p:cNvPr>
            <p:cNvSpPr/>
            <p:nvPr/>
          </p:nvSpPr>
          <p:spPr>
            <a:xfrm>
              <a:off x="3525200" y="2436550"/>
              <a:ext cx="29850" cy="33800"/>
            </a:xfrm>
            <a:custGeom>
              <a:avLst/>
              <a:gdLst/>
              <a:ahLst/>
              <a:cxnLst/>
              <a:rect l="l" t="t" r="r" b="b"/>
              <a:pathLst>
                <a:path w="1194" h="1352" fill="none" extrusionOk="0">
                  <a:moveTo>
                    <a:pt x="1154" y="1352"/>
                  </a:moveTo>
                  <a:lnTo>
                    <a:pt x="1154" y="1352"/>
                  </a:lnTo>
                  <a:lnTo>
                    <a:pt x="1074" y="1312"/>
                  </a:lnTo>
                  <a:lnTo>
                    <a:pt x="836" y="1233"/>
                  </a:lnTo>
                  <a:lnTo>
                    <a:pt x="637" y="1113"/>
                  </a:lnTo>
                  <a:lnTo>
                    <a:pt x="438" y="954"/>
                  </a:lnTo>
                  <a:lnTo>
                    <a:pt x="240" y="755"/>
                  </a:lnTo>
                  <a:lnTo>
                    <a:pt x="1" y="477"/>
                  </a:lnTo>
                  <a:lnTo>
                    <a:pt x="1" y="477"/>
                  </a:lnTo>
                  <a:lnTo>
                    <a:pt x="80" y="398"/>
                  </a:lnTo>
                  <a:lnTo>
                    <a:pt x="240" y="239"/>
                  </a:lnTo>
                  <a:lnTo>
                    <a:pt x="478" y="119"/>
                  </a:lnTo>
                  <a:lnTo>
                    <a:pt x="637" y="40"/>
                  </a:lnTo>
                  <a:lnTo>
                    <a:pt x="836" y="0"/>
                  </a:lnTo>
                  <a:lnTo>
                    <a:pt x="836" y="0"/>
                  </a:lnTo>
                  <a:lnTo>
                    <a:pt x="876" y="119"/>
                  </a:lnTo>
                  <a:lnTo>
                    <a:pt x="1035" y="398"/>
                  </a:lnTo>
                  <a:lnTo>
                    <a:pt x="1114" y="596"/>
                  </a:lnTo>
                  <a:lnTo>
                    <a:pt x="1194" y="835"/>
                  </a:lnTo>
                  <a:lnTo>
                    <a:pt x="1194" y="1074"/>
                  </a:lnTo>
                  <a:lnTo>
                    <a:pt x="1154" y="135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73">
              <a:extLst>
                <a:ext uri="{FF2B5EF4-FFF2-40B4-BE49-F238E27FC236}">
                  <a16:creationId xmlns:a16="http://schemas.microsoft.com/office/drawing/2014/main" id="{20AEE366-5FFA-37FA-7742-261D2737D678}"/>
                </a:ext>
              </a:extLst>
            </p:cNvPr>
            <p:cNvSpPr/>
            <p:nvPr/>
          </p:nvSpPr>
          <p:spPr>
            <a:xfrm>
              <a:off x="3517250" y="2400750"/>
              <a:ext cx="11950" cy="11950"/>
            </a:xfrm>
            <a:custGeom>
              <a:avLst/>
              <a:gdLst/>
              <a:ahLst/>
              <a:cxnLst/>
              <a:rect l="l" t="t" r="r" b="b"/>
              <a:pathLst>
                <a:path w="478" h="478" fill="none" extrusionOk="0">
                  <a:moveTo>
                    <a:pt x="239" y="478"/>
                  </a:moveTo>
                  <a:lnTo>
                    <a:pt x="239" y="478"/>
                  </a:lnTo>
                  <a:lnTo>
                    <a:pt x="160" y="438"/>
                  </a:lnTo>
                  <a:lnTo>
                    <a:pt x="80" y="398"/>
                  </a:lnTo>
                  <a:lnTo>
                    <a:pt x="41" y="319"/>
                  </a:lnTo>
                  <a:lnTo>
                    <a:pt x="1" y="239"/>
                  </a:lnTo>
                  <a:lnTo>
                    <a:pt x="1" y="239"/>
                  </a:lnTo>
                  <a:lnTo>
                    <a:pt x="41" y="160"/>
                  </a:lnTo>
                  <a:lnTo>
                    <a:pt x="80" y="80"/>
                  </a:lnTo>
                  <a:lnTo>
                    <a:pt x="160" y="1"/>
                  </a:lnTo>
                  <a:lnTo>
                    <a:pt x="239" y="1"/>
                  </a:lnTo>
                  <a:lnTo>
                    <a:pt x="239" y="1"/>
                  </a:lnTo>
                  <a:lnTo>
                    <a:pt x="239" y="1"/>
                  </a:lnTo>
                  <a:lnTo>
                    <a:pt x="239" y="1"/>
                  </a:lnTo>
                  <a:lnTo>
                    <a:pt x="319" y="1"/>
                  </a:lnTo>
                  <a:lnTo>
                    <a:pt x="398" y="40"/>
                  </a:lnTo>
                  <a:lnTo>
                    <a:pt x="478" y="120"/>
                  </a:lnTo>
                  <a:lnTo>
                    <a:pt x="478" y="199"/>
                  </a:lnTo>
                  <a:lnTo>
                    <a:pt x="478" y="199"/>
                  </a:lnTo>
                  <a:lnTo>
                    <a:pt x="478" y="319"/>
                  </a:lnTo>
                  <a:lnTo>
                    <a:pt x="438" y="398"/>
                  </a:lnTo>
                  <a:lnTo>
                    <a:pt x="359" y="438"/>
                  </a:lnTo>
                  <a:lnTo>
                    <a:pt x="279" y="478"/>
                  </a:lnTo>
                  <a:lnTo>
                    <a:pt x="279" y="478"/>
                  </a:lnTo>
                  <a:lnTo>
                    <a:pt x="239" y="47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73">
              <a:extLst>
                <a:ext uri="{FF2B5EF4-FFF2-40B4-BE49-F238E27FC236}">
                  <a16:creationId xmlns:a16="http://schemas.microsoft.com/office/drawing/2014/main" id="{3B89AD69-6B74-B8B4-4C1E-959179452E0A}"/>
                </a:ext>
              </a:extLst>
            </p:cNvPr>
            <p:cNvSpPr/>
            <p:nvPr/>
          </p:nvSpPr>
          <p:spPr>
            <a:xfrm>
              <a:off x="3499375" y="2360000"/>
              <a:ext cx="77550" cy="159075"/>
            </a:xfrm>
            <a:custGeom>
              <a:avLst/>
              <a:gdLst/>
              <a:ahLst/>
              <a:cxnLst/>
              <a:rect l="l" t="t" r="r" b="b"/>
              <a:pathLst>
                <a:path w="3102" h="6363" fill="none" extrusionOk="0">
                  <a:moveTo>
                    <a:pt x="1312" y="1"/>
                  </a:moveTo>
                  <a:lnTo>
                    <a:pt x="1312" y="1"/>
                  </a:lnTo>
                  <a:lnTo>
                    <a:pt x="1113" y="1"/>
                  </a:lnTo>
                  <a:lnTo>
                    <a:pt x="954" y="80"/>
                  </a:lnTo>
                  <a:lnTo>
                    <a:pt x="795" y="199"/>
                  </a:lnTo>
                  <a:lnTo>
                    <a:pt x="676" y="358"/>
                  </a:lnTo>
                  <a:lnTo>
                    <a:pt x="676" y="358"/>
                  </a:lnTo>
                  <a:lnTo>
                    <a:pt x="438" y="796"/>
                  </a:lnTo>
                  <a:lnTo>
                    <a:pt x="279" y="1273"/>
                  </a:lnTo>
                  <a:lnTo>
                    <a:pt x="120" y="1710"/>
                  </a:lnTo>
                  <a:lnTo>
                    <a:pt x="40" y="2148"/>
                  </a:lnTo>
                  <a:lnTo>
                    <a:pt x="0" y="2585"/>
                  </a:lnTo>
                  <a:lnTo>
                    <a:pt x="0" y="2982"/>
                  </a:lnTo>
                  <a:lnTo>
                    <a:pt x="40" y="3420"/>
                  </a:lnTo>
                  <a:lnTo>
                    <a:pt x="80" y="3778"/>
                  </a:lnTo>
                  <a:lnTo>
                    <a:pt x="239" y="4493"/>
                  </a:lnTo>
                  <a:lnTo>
                    <a:pt x="477" y="5129"/>
                  </a:lnTo>
                  <a:lnTo>
                    <a:pt x="716" y="5646"/>
                  </a:lnTo>
                  <a:lnTo>
                    <a:pt x="915" y="6044"/>
                  </a:lnTo>
                  <a:lnTo>
                    <a:pt x="915" y="6044"/>
                  </a:lnTo>
                  <a:lnTo>
                    <a:pt x="1034" y="6163"/>
                  </a:lnTo>
                  <a:lnTo>
                    <a:pt x="1034" y="6163"/>
                  </a:lnTo>
                  <a:lnTo>
                    <a:pt x="1113" y="6243"/>
                  </a:lnTo>
                  <a:lnTo>
                    <a:pt x="1273" y="6283"/>
                  </a:lnTo>
                  <a:lnTo>
                    <a:pt x="1392" y="6322"/>
                  </a:lnTo>
                  <a:lnTo>
                    <a:pt x="1551" y="6362"/>
                  </a:lnTo>
                  <a:lnTo>
                    <a:pt x="1551" y="6362"/>
                  </a:lnTo>
                  <a:lnTo>
                    <a:pt x="1591" y="6362"/>
                  </a:lnTo>
                  <a:lnTo>
                    <a:pt x="2147" y="6322"/>
                  </a:lnTo>
                  <a:lnTo>
                    <a:pt x="2147" y="6322"/>
                  </a:lnTo>
                  <a:lnTo>
                    <a:pt x="2267" y="6283"/>
                  </a:lnTo>
                  <a:lnTo>
                    <a:pt x="2426" y="6243"/>
                  </a:lnTo>
                  <a:lnTo>
                    <a:pt x="2545" y="6163"/>
                  </a:lnTo>
                  <a:lnTo>
                    <a:pt x="2664" y="6084"/>
                  </a:lnTo>
                  <a:lnTo>
                    <a:pt x="2664" y="6084"/>
                  </a:lnTo>
                  <a:lnTo>
                    <a:pt x="2744" y="5964"/>
                  </a:lnTo>
                  <a:lnTo>
                    <a:pt x="2783" y="5845"/>
                  </a:lnTo>
                  <a:lnTo>
                    <a:pt x="2783" y="5845"/>
                  </a:lnTo>
                  <a:lnTo>
                    <a:pt x="2903" y="5368"/>
                  </a:lnTo>
                  <a:lnTo>
                    <a:pt x="3022" y="4772"/>
                  </a:lnTo>
                  <a:lnTo>
                    <a:pt x="3062" y="4056"/>
                  </a:lnTo>
                  <a:lnTo>
                    <a:pt x="3101" y="3301"/>
                  </a:lnTo>
                  <a:lnTo>
                    <a:pt x="3062" y="2903"/>
                  </a:lnTo>
                  <a:lnTo>
                    <a:pt x="2982" y="2505"/>
                  </a:lnTo>
                  <a:lnTo>
                    <a:pt x="2903" y="2108"/>
                  </a:lnTo>
                  <a:lnTo>
                    <a:pt x="2783" y="1710"/>
                  </a:lnTo>
                  <a:lnTo>
                    <a:pt x="2624" y="1313"/>
                  </a:lnTo>
                  <a:lnTo>
                    <a:pt x="2426" y="955"/>
                  </a:lnTo>
                  <a:lnTo>
                    <a:pt x="2147" y="557"/>
                  </a:lnTo>
                  <a:lnTo>
                    <a:pt x="1869" y="199"/>
                  </a:lnTo>
                  <a:lnTo>
                    <a:pt x="1869" y="199"/>
                  </a:lnTo>
                  <a:lnTo>
                    <a:pt x="1750" y="120"/>
                  </a:lnTo>
                  <a:lnTo>
                    <a:pt x="1591" y="40"/>
                  </a:lnTo>
                  <a:lnTo>
                    <a:pt x="1471" y="1"/>
                  </a:lnTo>
                  <a:lnTo>
                    <a:pt x="131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73">
              <a:extLst>
                <a:ext uri="{FF2B5EF4-FFF2-40B4-BE49-F238E27FC236}">
                  <a16:creationId xmlns:a16="http://schemas.microsoft.com/office/drawing/2014/main" id="{E7AAC6E4-4AFC-F808-56FD-E2683CEA5042}"/>
                </a:ext>
              </a:extLst>
            </p:cNvPr>
            <p:cNvSpPr/>
            <p:nvPr/>
          </p:nvSpPr>
          <p:spPr>
            <a:xfrm>
              <a:off x="3517250" y="2400750"/>
              <a:ext cx="11950" cy="11950"/>
            </a:xfrm>
            <a:custGeom>
              <a:avLst/>
              <a:gdLst/>
              <a:ahLst/>
              <a:cxnLst/>
              <a:rect l="l" t="t" r="r" b="b"/>
              <a:pathLst>
                <a:path w="478" h="478" extrusionOk="0">
                  <a:moveTo>
                    <a:pt x="160" y="1"/>
                  </a:moveTo>
                  <a:lnTo>
                    <a:pt x="80" y="80"/>
                  </a:lnTo>
                  <a:lnTo>
                    <a:pt x="41" y="160"/>
                  </a:lnTo>
                  <a:lnTo>
                    <a:pt x="1" y="239"/>
                  </a:lnTo>
                  <a:lnTo>
                    <a:pt x="41" y="319"/>
                  </a:lnTo>
                  <a:lnTo>
                    <a:pt x="80" y="398"/>
                  </a:lnTo>
                  <a:lnTo>
                    <a:pt x="160" y="438"/>
                  </a:lnTo>
                  <a:lnTo>
                    <a:pt x="239" y="478"/>
                  </a:lnTo>
                  <a:lnTo>
                    <a:pt x="279" y="478"/>
                  </a:lnTo>
                  <a:lnTo>
                    <a:pt x="359" y="438"/>
                  </a:lnTo>
                  <a:lnTo>
                    <a:pt x="438" y="398"/>
                  </a:lnTo>
                  <a:lnTo>
                    <a:pt x="478" y="319"/>
                  </a:lnTo>
                  <a:lnTo>
                    <a:pt x="478" y="199"/>
                  </a:lnTo>
                  <a:lnTo>
                    <a:pt x="478" y="120"/>
                  </a:lnTo>
                  <a:lnTo>
                    <a:pt x="398" y="40"/>
                  </a:lnTo>
                  <a:lnTo>
                    <a:pt x="319" y="1"/>
                  </a:lnTo>
                  <a:close/>
                </a:path>
              </a:pathLst>
            </a:custGeom>
            <a:solidFill>
              <a:srgbClr val="4D56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73">
              <a:extLst>
                <a:ext uri="{FF2B5EF4-FFF2-40B4-BE49-F238E27FC236}">
                  <a16:creationId xmlns:a16="http://schemas.microsoft.com/office/drawing/2014/main" id="{4FE88F89-98F3-8F21-6761-D62FCEE7D970}"/>
                </a:ext>
              </a:extLst>
            </p:cNvPr>
            <p:cNvSpPr/>
            <p:nvPr/>
          </p:nvSpPr>
          <p:spPr>
            <a:xfrm>
              <a:off x="3517250" y="2400750"/>
              <a:ext cx="11950" cy="11950"/>
            </a:xfrm>
            <a:custGeom>
              <a:avLst/>
              <a:gdLst/>
              <a:ahLst/>
              <a:cxnLst/>
              <a:rect l="l" t="t" r="r" b="b"/>
              <a:pathLst>
                <a:path w="478" h="478" fill="none" extrusionOk="0">
                  <a:moveTo>
                    <a:pt x="239" y="1"/>
                  </a:moveTo>
                  <a:lnTo>
                    <a:pt x="239" y="1"/>
                  </a:lnTo>
                  <a:lnTo>
                    <a:pt x="239" y="1"/>
                  </a:lnTo>
                  <a:lnTo>
                    <a:pt x="239" y="1"/>
                  </a:lnTo>
                  <a:lnTo>
                    <a:pt x="160" y="1"/>
                  </a:lnTo>
                  <a:lnTo>
                    <a:pt x="80" y="80"/>
                  </a:lnTo>
                  <a:lnTo>
                    <a:pt x="41" y="160"/>
                  </a:lnTo>
                  <a:lnTo>
                    <a:pt x="1" y="239"/>
                  </a:lnTo>
                  <a:lnTo>
                    <a:pt x="1" y="239"/>
                  </a:lnTo>
                  <a:lnTo>
                    <a:pt x="41" y="319"/>
                  </a:lnTo>
                  <a:lnTo>
                    <a:pt x="80" y="398"/>
                  </a:lnTo>
                  <a:lnTo>
                    <a:pt x="160" y="438"/>
                  </a:lnTo>
                  <a:lnTo>
                    <a:pt x="239" y="478"/>
                  </a:lnTo>
                  <a:lnTo>
                    <a:pt x="239" y="478"/>
                  </a:lnTo>
                  <a:lnTo>
                    <a:pt x="279" y="478"/>
                  </a:lnTo>
                  <a:lnTo>
                    <a:pt x="279" y="478"/>
                  </a:lnTo>
                  <a:lnTo>
                    <a:pt x="359" y="438"/>
                  </a:lnTo>
                  <a:lnTo>
                    <a:pt x="438" y="398"/>
                  </a:lnTo>
                  <a:lnTo>
                    <a:pt x="478" y="319"/>
                  </a:lnTo>
                  <a:lnTo>
                    <a:pt x="478" y="199"/>
                  </a:lnTo>
                  <a:lnTo>
                    <a:pt x="478" y="199"/>
                  </a:lnTo>
                  <a:lnTo>
                    <a:pt x="478" y="120"/>
                  </a:lnTo>
                  <a:lnTo>
                    <a:pt x="398" y="40"/>
                  </a:lnTo>
                  <a:lnTo>
                    <a:pt x="319" y="1"/>
                  </a:lnTo>
                  <a:lnTo>
                    <a:pt x="23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73">
              <a:extLst>
                <a:ext uri="{FF2B5EF4-FFF2-40B4-BE49-F238E27FC236}">
                  <a16:creationId xmlns:a16="http://schemas.microsoft.com/office/drawing/2014/main" id="{5D65AE52-3FA6-8CB7-EE26-9D12374B40A7}"/>
                </a:ext>
              </a:extLst>
            </p:cNvPr>
            <p:cNvSpPr/>
            <p:nvPr/>
          </p:nvSpPr>
          <p:spPr>
            <a:xfrm>
              <a:off x="3525200" y="2436550"/>
              <a:ext cx="29850" cy="33800"/>
            </a:xfrm>
            <a:custGeom>
              <a:avLst/>
              <a:gdLst/>
              <a:ahLst/>
              <a:cxnLst/>
              <a:rect l="l" t="t" r="r" b="b"/>
              <a:pathLst>
                <a:path w="1194" h="1352" extrusionOk="0">
                  <a:moveTo>
                    <a:pt x="836" y="0"/>
                  </a:moveTo>
                  <a:lnTo>
                    <a:pt x="637" y="40"/>
                  </a:lnTo>
                  <a:lnTo>
                    <a:pt x="478" y="119"/>
                  </a:lnTo>
                  <a:lnTo>
                    <a:pt x="240" y="239"/>
                  </a:lnTo>
                  <a:lnTo>
                    <a:pt x="80" y="398"/>
                  </a:lnTo>
                  <a:lnTo>
                    <a:pt x="1" y="477"/>
                  </a:lnTo>
                  <a:lnTo>
                    <a:pt x="240" y="755"/>
                  </a:lnTo>
                  <a:lnTo>
                    <a:pt x="438" y="954"/>
                  </a:lnTo>
                  <a:lnTo>
                    <a:pt x="637" y="1113"/>
                  </a:lnTo>
                  <a:lnTo>
                    <a:pt x="836" y="1233"/>
                  </a:lnTo>
                  <a:lnTo>
                    <a:pt x="1074" y="1312"/>
                  </a:lnTo>
                  <a:lnTo>
                    <a:pt x="1154" y="1352"/>
                  </a:lnTo>
                  <a:lnTo>
                    <a:pt x="1194" y="1074"/>
                  </a:lnTo>
                  <a:lnTo>
                    <a:pt x="1194" y="835"/>
                  </a:lnTo>
                  <a:lnTo>
                    <a:pt x="1114" y="596"/>
                  </a:lnTo>
                  <a:lnTo>
                    <a:pt x="1035" y="398"/>
                  </a:lnTo>
                  <a:lnTo>
                    <a:pt x="876" y="119"/>
                  </a:lnTo>
                  <a:lnTo>
                    <a:pt x="836" y="0"/>
                  </a:lnTo>
                  <a:close/>
                </a:path>
              </a:pathLst>
            </a:custGeom>
            <a:solidFill>
              <a:srgbClr val="5E73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73">
              <a:extLst>
                <a:ext uri="{FF2B5EF4-FFF2-40B4-BE49-F238E27FC236}">
                  <a16:creationId xmlns:a16="http://schemas.microsoft.com/office/drawing/2014/main" id="{07C85B65-89CD-52D8-4E06-998A83C79DFF}"/>
                </a:ext>
              </a:extLst>
            </p:cNvPr>
            <p:cNvSpPr/>
            <p:nvPr/>
          </p:nvSpPr>
          <p:spPr>
            <a:xfrm>
              <a:off x="3525200" y="2436550"/>
              <a:ext cx="29850" cy="33800"/>
            </a:xfrm>
            <a:custGeom>
              <a:avLst/>
              <a:gdLst/>
              <a:ahLst/>
              <a:cxnLst/>
              <a:rect l="l" t="t" r="r" b="b"/>
              <a:pathLst>
                <a:path w="1194" h="1352" fill="none" extrusionOk="0">
                  <a:moveTo>
                    <a:pt x="836" y="0"/>
                  </a:moveTo>
                  <a:lnTo>
                    <a:pt x="836" y="0"/>
                  </a:lnTo>
                  <a:lnTo>
                    <a:pt x="637" y="40"/>
                  </a:lnTo>
                  <a:lnTo>
                    <a:pt x="478" y="119"/>
                  </a:lnTo>
                  <a:lnTo>
                    <a:pt x="240" y="239"/>
                  </a:lnTo>
                  <a:lnTo>
                    <a:pt x="80" y="398"/>
                  </a:lnTo>
                  <a:lnTo>
                    <a:pt x="1" y="477"/>
                  </a:lnTo>
                  <a:lnTo>
                    <a:pt x="1" y="477"/>
                  </a:lnTo>
                  <a:lnTo>
                    <a:pt x="240" y="755"/>
                  </a:lnTo>
                  <a:lnTo>
                    <a:pt x="438" y="954"/>
                  </a:lnTo>
                  <a:lnTo>
                    <a:pt x="637" y="1113"/>
                  </a:lnTo>
                  <a:lnTo>
                    <a:pt x="836" y="1233"/>
                  </a:lnTo>
                  <a:lnTo>
                    <a:pt x="1074" y="1312"/>
                  </a:lnTo>
                  <a:lnTo>
                    <a:pt x="1154" y="1352"/>
                  </a:lnTo>
                  <a:lnTo>
                    <a:pt x="1154" y="1352"/>
                  </a:lnTo>
                  <a:lnTo>
                    <a:pt x="1194" y="1074"/>
                  </a:lnTo>
                  <a:lnTo>
                    <a:pt x="1194" y="835"/>
                  </a:lnTo>
                  <a:lnTo>
                    <a:pt x="1114" y="596"/>
                  </a:lnTo>
                  <a:lnTo>
                    <a:pt x="1035" y="398"/>
                  </a:lnTo>
                  <a:lnTo>
                    <a:pt x="876" y="119"/>
                  </a:lnTo>
                  <a:lnTo>
                    <a:pt x="836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73">
              <a:extLst>
                <a:ext uri="{FF2B5EF4-FFF2-40B4-BE49-F238E27FC236}">
                  <a16:creationId xmlns:a16="http://schemas.microsoft.com/office/drawing/2014/main" id="{CBB880FE-E7FE-6BAA-2385-DA440A7B32E5}"/>
                </a:ext>
              </a:extLst>
            </p:cNvPr>
            <p:cNvSpPr/>
            <p:nvPr/>
          </p:nvSpPr>
          <p:spPr>
            <a:xfrm>
              <a:off x="3272750" y="2256625"/>
              <a:ext cx="151100" cy="131225"/>
            </a:xfrm>
            <a:custGeom>
              <a:avLst/>
              <a:gdLst/>
              <a:ahLst/>
              <a:cxnLst/>
              <a:rect l="l" t="t" r="r" b="b"/>
              <a:pathLst>
                <a:path w="6044" h="5249" extrusionOk="0">
                  <a:moveTo>
                    <a:pt x="3618" y="1"/>
                  </a:moveTo>
                  <a:lnTo>
                    <a:pt x="3459" y="199"/>
                  </a:lnTo>
                  <a:lnTo>
                    <a:pt x="3260" y="358"/>
                  </a:lnTo>
                  <a:lnTo>
                    <a:pt x="3062" y="478"/>
                  </a:lnTo>
                  <a:lnTo>
                    <a:pt x="2783" y="597"/>
                  </a:lnTo>
                  <a:lnTo>
                    <a:pt x="1869" y="836"/>
                  </a:lnTo>
                  <a:lnTo>
                    <a:pt x="1511" y="875"/>
                  </a:lnTo>
                  <a:lnTo>
                    <a:pt x="1312" y="836"/>
                  </a:lnTo>
                  <a:lnTo>
                    <a:pt x="1153" y="796"/>
                  </a:lnTo>
                  <a:lnTo>
                    <a:pt x="954" y="756"/>
                  </a:lnTo>
                  <a:lnTo>
                    <a:pt x="795" y="677"/>
                  </a:lnTo>
                  <a:lnTo>
                    <a:pt x="597" y="995"/>
                  </a:lnTo>
                  <a:lnTo>
                    <a:pt x="398" y="1392"/>
                  </a:lnTo>
                  <a:lnTo>
                    <a:pt x="199" y="1909"/>
                  </a:lnTo>
                  <a:lnTo>
                    <a:pt x="80" y="2426"/>
                  </a:lnTo>
                  <a:lnTo>
                    <a:pt x="0" y="3062"/>
                  </a:lnTo>
                  <a:lnTo>
                    <a:pt x="0" y="3380"/>
                  </a:lnTo>
                  <a:lnTo>
                    <a:pt x="40" y="3738"/>
                  </a:lnTo>
                  <a:lnTo>
                    <a:pt x="80" y="4096"/>
                  </a:lnTo>
                  <a:lnTo>
                    <a:pt x="159" y="4454"/>
                  </a:lnTo>
                  <a:lnTo>
                    <a:pt x="278" y="4851"/>
                  </a:lnTo>
                  <a:lnTo>
                    <a:pt x="437" y="5249"/>
                  </a:lnTo>
                  <a:lnTo>
                    <a:pt x="716" y="5090"/>
                  </a:lnTo>
                  <a:lnTo>
                    <a:pt x="994" y="4851"/>
                  </a:lnTo>
                  <a:lnTo>
                    <a:pt x="1352" y="4493"/>
                  </a:lnTo>
                  <a:lnTo>
                    <a:pt x="1670" y="4016"/>
                  </a:lnTo>
                  <a:lnTo>
                    <a:pt x="1869" y="3698"/>
                  </a:lnTo>
                  <a:lnTo>
                    <a:pt x="2028" y="3340"/>
                  </a:lnTo>
                  <a:lnTo>
                    <a:pt x="2147" y="2983"/>
                  </a:lnTo>
                  <a:lnTo>
                    <a:pt x="2306" y="2545"/>
                  </a:lnTo>
                  <a:lnTo>
                    <a:pt x="2386" y="2068"/>
                  </a:lnTo>
                  <a:lnTo>
                    <a:pt x="2505" y="1511"/>
                  </a:lnTo>
                  <a:lnTo>
                    <a:pt x="2783" y="1909"/>
                  </a:lnTo>
                  <a:lnTo>
                    <a:pt x="3062" y="2267"/>
                  </a:lnTo>
                  <a:lnTo>
                    <a:pt x="3380" y="2545"/>
                  </a:lnTo>
                  <a:lnTo>
                    <a:pt x="3658" y="2824"/>
                  </a:lnTo>
                  <a:lnTo>
                    <a:pt x="4215" y="3221"/>
                  </a:lnTo>
                  <a:lnTo>
                    <a:pt x="4692" y="3499"/>
                  </a:lnTo>
                  <a:lnTo>
                    <a:pt x="5169" y="3658"/>
                  </a:lnTo>
                  <a:lnTo>
                    <a:pt x="5527" y="3778"/>
                  </a:lnTo>
                  <a:lnTo>
                    <a:pt x="5805" y="3817"/>
                  </a:lnTo>
                  <a:lnTo>
                    <a:pt x="6044" y="3817"/>
                  </a:lnTo>
                  <a:lnTo>
                    <a:pt x="6004" y="3420"/>
                  </a:lnTo>
                  <a:lnTo>
                    <a:pt x="5924" y="3022"/>
                  </a:lnTo>
                  <a:lnTo>
                    <a:pt x="5845" y="2664"/>
                  </a:lnTo>
                  <a:lnTo>
                    <a:pt x="5725" y="2307"/>
                  </a:lnTo>
                  <a:lnTo>
                    <a:pt x="5606" y="1989"/>
                  </a:lnTo>
                  <a:lnTo>
                    <a:pt x="5447" y="1710"/>
                  </a:lnTo>
                  <a:lnTo>
                    <a:pt x="5089" y="1233"/>
                  </a:lnTo>
                  <a:lnTo>
                    <a:pt x="4731" y="796"/>
                  </a:lnTo>
                  <a:lnTo>
                    <a:pt x="4334" y="478"/>
                  </a:lnTo>
                  <a:lnTo>
                    <a:pt x="3976" y="199"/>
                  </a:lnTo>
                  <a:lnTo>
                    <a:pt x="3618" y="1"/>
                  </a:lnTo>
                  <a:close/>
                </a:path>
              </a:pathLst>
            </a:custGeom>
            <a:solidFill>
              <a:srgbClr val="5B9A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73">
              <a:extLst>
                <a:ext uri="{FF2B5EF4-FFF2-40B4-BE49-F238E27FC236}">
                  <a16:creationId xmlns:a16="http://schemas.microsoft.com/office/drawing/2014/main" id="{261937F7-4696-6E0D-0BC6-6D2C1B52427E}"/>
                </a:ext>
              </a:extLst>
            </p:cNvPr>
            <p:cNvSpPr/>
            <p:nvPr/>
          </p:nvSpPr>
          <p:spPr>
            <a:xfrm>
              <a:off x="3272750" y="2256625"/>
              <a:ext cx="151100" cy="131225"/>
            </a:xfrm>
            <a:custGeom>
              <a:avLst/>
              <a:gdLst/>
              <a:ahLst/>
              <a:cxnLst/>
              <a:rect l="l" t="t" r="r" b="b"/>
              <a:pathLst>
                <a:path w="6044" h="5249" fill="none" extrusionOk="0">
                  <a:moveTo>
                    <a:pt x="3618" y="1"/>
                  </a:moveTo>
                  <a:lnTo>
                    <a:pt x="3618" y="1"/>
                  </a:lnTo>
                  <a:lnTo>
                    <a:pt x="3459" y="199"/>
                  </a:lnTo>
                  <a:lnTo>
                    <a:pt x="3260" y="358"/>
                  </a:lnTo>
                  <a:lnTo>
                    <a:pt x="3062" y="478"/>
                  </a:lnTo>
                  <a:lnTo>
                    <a:pt x="2783" y="597"/>
                  </a:lnTo>
                  <a:lnTo>
                    <a:pt x="1869" y="836"/>
                  </a:lnTo>
                  <a:lnTo>
                    <a:pt x="1869" y="836"/>
                  </a:lnTo>
                  <a:lnTo>
                    <a:pt x="1511" y="875"/>
                  </a:lnTo>
                  <a:lnTo>
                    <a:pt x="1511" y="875"/>
                  </a:lnTo>
                  <a:lnTo>
                    <a:pt x="1312" y="836"/>
                  </a:lnTo>
                  <a:lnTo>
                    <a:pt x="1153" y="796"/>
                  </a:lnTo>
                  <a:lnTo>
                    <a:pt x="954" y="756"/>
                  </a:lnTo>
                  <a:lnTo>
                    <a:pt x="795" y="677"/>
                  </a:lnTo>
                  <a:lnTo>
                    <a:pt x="795" y="677"/>
                  </a:lnTo>
                  <a:lnTo>
                    <a:pt x="597" y="995"/>
                  </a:lnTo>
                  <a:lnTo>
                    <a:pt x="398" y="1392"/>
                  </a:lnTo>
                  <a:lnTo>
                    <a:pt x="199" y="1909"/>
                  </a:lnTo>
                  <a:lnTo>
                    <a:pt x="80" y="2426"/>
                  </a:lnTo>
                  <a:lnTo>
                    <a:pt x="0" y="3062"/>
                  </a:lnTo>
                  <a:lnTo>
                    <a:pt x="0" y="3380"/>
                  </a:lnTo>
                  <a:lnTo>
                    <a:pt x="40" y="3738"/>
                  </a:lnTo>
                  <a:lnTo>
                    <a:pt x="80" y="4096"/>
                  </a:lnTo>
                  <a:lnTo>
                    <a:pt x="159" y="4454"/>
                  </a:lnTo>
                  <a:lnTo>
                    <a:pt x="278" y="4851"/>
                  </a:lnTo>
                  <a:lnTo>
                    <a:pt x="437" y="5249"/>
                  </a:lnTo>
                  <a:lnTo>
                    <a:pt x="437" y="5249"/>
                  </a:lnTo>
                  <a:lnTo>
                    <a:pt x="716" y="5090"/>
                  </a:lnTo>
                  <a:lnTo>
                    <a:pt x="994" y="4851"/>
                  </a:lnTo>
                  <a:lnTo>
                    <a:pt x="1352" y="4493"/>
                  </a:lnTo>
                  <a:lnTo>
                    <a:pt x="1670" y="4016"/>
                  </a:lnTo>
                  <a:lnTo>
                    <a:pt x="1869" y="3698"/>
                  </a:lnTo>
                  <a:lnTo>
                    <a:pt x="2028" y="3340"/>
                  </a:lnTo>
                  <a:lnTo>
                    <a:pt x="2147" y="2983"/>
                  </a:lnTo>
                  <a:lnTo>
                    <a:pt x="2306" y="2545"/>
                  </a:lnTo>
                  <a:lnTo>
                    <a:pt x="2386" y="2068"/>
                  </a:lnTo>
                  <a:lnTo>
                    <a:pt x="2505" y="1511"/>
                  </a:lnTo>
                  <a:lnTo>
                    <a:pt x="2505" y="1511"/>
                  </a:lnTo>
                  <a:lnTo>
                    <a:pt x="2783" y="1909"/>
                  </a:lnTo>
                  <a:lnTo>
                    <a:pt x="3062" y="2267"/>
                  </a:lnTo>
                  <a:lnTo>
                    <a:pt x="3380" y="2545"/>
                  </a:lnTo>
                  <a:lnTo>
                    <a:pt x="3658" y="2824"/>
                  </a:lnTo>
                  <a:lnTo>
                    <a:pt x="4215" y="3221"/>
                  </a:lnTo>
                  <a:lnTo>
                    <a:pt x="4692" y="3499"/>
                  </a:lnTo>
                  <a:lnTo>
                    <a:pt x="5169" y="3658"/>
                  </a:lnTo>
                  <a:lnTo>
                    <a:pt x="5527" y="3778"/>
                  </a:lnTo>
                  <a:lnTo>
                    <a:pt x="5805" y="3817"/>
                  </a:lnTo>
                  <a:lnTo>
                    <a:pt x="6004" y="3817"/>
                  </a:lnTo>
                  <a:lnTo>
                    <a:pt x="6004" y="3817"/>
                  </a:lnTo>
                  <a:lnTo>
                    <a:pt x="6044" y="3817"/>
                  </a:lnTo>
                  <a:lnTo>
                    <a:pt x="6044" y="3817"/>
                  </a:lnTo>
                  <a:lnTo>
                    <a:pt x="6004" y="3420"/>
                  </a:lnTo>
                  <a:lnTo>
                    <a:pt x="5924" y="3022"/>
                  </a:lnTo>
                  <a:lnTo>
                    <a:pt x="5845" y="2664"/>
                  </a:lnTo>
                  <a:lnTo>
                    <a:pt x="5725" y="2307"/>
                  </a:lnTo>
                  <a:lnTo>
                    <a:pt x="5606" y="1989"/>
                  </a:lnTo>
                  <a:lnTo>
                    <a:pt x="5447" y="1710"/>
                  </a:lnTo>
                  <a:lnTo>
                    <a:pt x="5089" y="1233"/>
                  </a:lnTo>
                  <a:lnTo>
                    <a:pt x="4731" y="796"/>
                  </a:lnTo>
                  <a:lnTo>
                    <a:pt x="4334" y="478"/>
                  </a:lnTo>
                  <a:lnTo>
                    <a:pt x="3976" y="199"/>
                  </a:lnTo>
                  <a:lnTo>
                    <a:pt x="361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73">
              <a:extLst>
                <a:ext uri="{FF2B5EF4-FFF2-40B4-BE49-F238E27FC236}">
                  <a16:creationId xmlns:a16="http://schemas.microsoft.com/office/drawing/2014/main" id="{2877CAEA-8AF3-9E70-7E9B-5951818CB40B}"/>
                </a:ext>
              </a:extLst>
            </p:cNvPr>
            <p:cNvSpPr/>
            <p:nvPr/>
          </p:nvSpPr>
          <p:spPr>
            <a:xfrm>
              <a:off x="3216075" y="2001175"/>
              <a:ext cx="152100" cy="277350"/>
            </a:xfrm>
            <a:custGeom>
              <a:avLst/>
              <a:gdLst/>
              <a:ahLst/>
              <a:cxnLst/>
              <a:rect l="l" t="t" r="r" b="b"/>
              <a:pathLst>
                <a:path w="6084" h="11094" extrusionOk="0">
                  <a:moveTo>
                    <a:pt x="1631" y="2982"/>
                  </a:moveTo>
                  <a:lnTo>
                    <a:pt x="1750" y="3062"/>
                  </a:lnTo>
                  <a:lnTo>
                    <a:pt x="1870" y="3181"/>
                  </a:lnTo>
                  <a:lnTo>
                    <a:pt x="1909" y="3301"/>
                  </a:lnTo>
                  <a:lnTo>
                    <a:pt x="1909" y="3460"/>
                  </a:lnTo>
                  <a:lnTo>
                    <a:pt x="1870" y="3619"/>
                  </a:lnTo>
                  <a:lnTo>
                    <a:pt x="1750" y="3738"/>
                  </a:lnTo>
                  <a:lnTo>
                    <a:pt x="1591" y="3817"/>
                  </a:lnTo>
                  <a:lnTo>
                    <a:pt x="1512" y="3817"/>
                  </a:lnTo>
                  <a:lnTo>
                    <a:pt x="1353" y="3778"/>
                  </a:lnTo>
                  <a:lnTo>
                    <a:pt x="1233" y="3738"/>
                  </a:lnTo>
                  <a:lnTo>
                    <a:pt x="1154" y="3619"/>
                  </a:lnTo>
                  <a:lnTo>
                    <a:pt x="1114" y="3499"/>
                  </a:lnTo>
                  <a:lnTo>
                    <a:pt x="1074" y="3340"/>
                  </a:lnTo>
                  <a:lnTo>
                    <a:pt x="1154" y="3181"/>
                  </a:lnTo>
                  <a:lnTo>
                    <a:pt x="1273" y="3062"/>
                  </a:lnTo>
                  <a:lnTo>
                    <a:pt x="1392" y="2982"/>
                  </a:lnTo>
                  <a:close/>
                  <a:moveTo>
                    <a:pt x="3460" y="5209"/>
                  </a:moveTo>
                  <a:lnTo>
                    <a:pt x="3619" y="5368"/>
                  </a:lnTo>
                  <a:lnTo>
                    <a:pt x="3818" y="5567"/>
                  </a:lnTo>
                  <a:lnTo>
                    <a:pt x="4017" y="5805"/>
                  </a:lnTo>
                  <a:lnTo>
                    <a:pt x="4215" y="6123"/>
                  </a:lnTo>
                  <a:lnTo>
                    <a:pt x="4374" y="6481"/>
                  </a:lnTo>
                  <a:lnTo>
                    <a:pt x="4494" y="6919"/>
                  </a:lnTo>
                  <a:lnTo>
                    <a:pt x="4533" y="7157"/>
                  </a:lnTo>
                  <a:lnTo>
                    <a:pt x="4533" y="7435"/>
                  </a:lnTo>
                  <a:lnTo>
                    <a:pt x="4494" y="7435"/>
                  </a:lnTo>
                  <a:lnTo>
                    <a:pt x="4215" y="7396"/>
                  </a:lnTo>
                  <a:lnTo>
                    <a:pt x="3977" y="7356"/>
                  </a:lnTo>
                  <a:lnTo>
                    <a:pt x="3698" y="7276"/>
                  </a:lnTo>
                  <a:lnTo>
                    <a:pt x="3380" y="7117"/>
                  </a:lnTo>
                  <a:lnTo>
                    <a:pt x="3023" y="6919"/>
                  </a:lnTo>
                  <a:lnTo>
                    <a:pt x="2625" y="6640"/>
                  </a:lnTo>
                  <a:lnTo>
                    <a:pt x="2227" y="6282"/>
                  </a:lnTo>
                  <a:lnTo>
                    <a:pt x="2307" y="6163"/>
                  </a:lnTo>
                  <a:lnTo>
                    <a:pt x="2545" y="5845"/>
                  </a:lnTo>
                  <a:lnTo>
                    <a:pt x="2704" y="5646"/>
                  </a:lnTo>
                  <a:lnTo>
                    <a:pt x="2943" y="5487"/>
                  </a:lnTo>
                  <a:lnTo>
                    <a:pt x="3182" y="5328"/>
                  </a:lnTo>
                  <a:lnTo>
                    <a:pt x="3460" y="5209"/>
                  </a:lnTo>
                  <a:close/>
                  <a:moveTo>
                    <a:pt x="1551" y="1"/>
                  </a:moveTo>
                  <a:lnTo>
                    <a:pt x="1353" y="40"/>
                  </a:lnTo>
                  <a:lnTo>
                    <a:pt x="1154" y="120"/>
                  </a:lnTo>
                  <a:lnTo>
                    <a:pt x="995" y="239"/>
                  </a:lnTo>
                  <a:lnTo>
                    <a:pt x="836" y="358"/>
                  </a:lnTo>
                  <a:lnTo>
                    <a:pt x="677" y="517"/>
                  </a:lnTo>
                  <a:lnTo>
                    <a:pt x="557" y="676"/>
                  </a:lnTo>
                  <a:lnTo>
                    <a:pt x="478" y="875"/>
                  </a:lnTo>
                  <a:lnTo>
                    <a:pt x="239" y="1750"/>
                  </a:lnTo>
                  <a:lnTo>
                    <a:pt x="80" y="2585"/>
                  </a:lnTo>
                  <a:lnTo>
                    <a:pt x="1" y="3420"/>
                  </a:lnTo>
                  <a:lnTo>
                    <a:pt x="41" y="4215"/>
                  </a:lnTo>
                  <a:lnTo>
                    <a:pt x="80" y="4970"/>
                  </a:lnTo>
                  <a:lnTo>
                    <a:pt x="239" y="5726"/>
                  </a:lnTo>
                  <a:lnTo>
                    <a:pt x="398" y="6402"/>
                  </a:lnTo>
                  <a:lnTo>
                    <a:pt x="637" y="7078"/>
                  </a:lnTo>
                  <a:lnTo>
                    <a:pt x="876" y="7674"/>
                  </a:lnTo>
                  <a:lnTo>
                    <a:pt x="1154" y="8231"/>
                  </a:lnTo>
                  <a:lnTo>
                    <a:pt x="1472" y="8787"/>
                  </a:lnTo>
                  <a:lnTo>
                    <a:pt x="1750" y="9264"/>
                  </a:lnTo>
                  <a:lnTo>
                    <a:pt x="2347" y="10099"/>
                  </a:lnTo>
                  <a:lnTo>
                    <a:pt x="2864" y="10696"/>
                  </a:lnTo>
                  <a:lnTo>
                    <a:pt x="3062" y="10895"/>
                  </a:lnTo>
                  <a:lnTo>
                    <a:pt x="3221" y="10974"/>
                  </a:lnTo>
                  <a:lnTo>
                    <a:pt x="3420" y="11014"/>
                  </a:lnTo>
                  <a:lnTo>
                    <a:pt x="3579" y="11054"/>
                  </a:lnTo>
                  <a:lnTo>
                    <a:pt x="3778" y="11093"/>
                  </a:lnTo>
                  <a:lnTo>
                    <a:pt x="4136" y="11054"/>
                  </a:lnTo>
                  <a:lnTo>
                    <a:pt x="5050" y="10815"/>
                  </a:lnTo>
                  <a:lnTo>
                    <a:pt x="5329" y="10696"/>
                  </a:lnTo>
                  <a:lnTo>
                    <a:pt x="5527" y="10576"/>
                  </a:lnTo>
                  <a:lnTo>
                    <a:pt x="5726" y="10417"/>
                  </a:lnTo>
                  <a:lnTo>
                    <a:pt x="5885" y="10219"/>
                  </a:lnTo>
                  <a:lnTo>
                    <a:pt x="6004" y="9980"/>
                  </a:lnTo>
                  <a:lnTo>
                    <a:pt x="6044" y="9742"/>
                  </a:lnTo>
                  <a:lnTo>
                    <a:pt x="6084" y="8867"/>
                  </a:lnTo>
                  <a:lnTo>
                    <a:pt x="6084" y="7793"/>
                  </a:lnTo>
                  <a:lnTo>
                    <a:pt x="6044" y="7157"/>
                  </a:lnTo>
                  <a:lnTo>
                    <a:pt x="5965" y="6561"/>
                  </a:lnTo>
                  <a:lnTo>
                    <a:pt x="5845" y="5885"/>
                  </a:lnTo>
                  <a:lnTo>
                    <a:pt x="5686" y="5209"/>
                  </a:lnTo>
                  <a:lnTo>
                    <a:pt x="5527" y="4533"/>
                  </a:lnTo>
                  <a:lnTo>
                    <a:pt x="5289" y="3857"/>
                  </a:lnTo>
                  <a:lnTo>
                    <a:pt x="4971" y="3181"/>
                  </a:lnTo>
                  <a:lnTo>
                    <a:pt x="4613" y="2545"/>
                  </a:lnTo>
                  <a:lnTo>
                    <a:pt x="4215" y="1909"/>
                  </a:lnTo>
                  <a:lnTo>
                    <a:pt x="3698" y="1313"/>
                  </a:lnTo>
                  <a:lnTo>
                    <a:pt x="3142" y="716"/>
                  </a:lnTo>
                  <a:lnTo>
                    <a:pt x="2506" y="239"/>
                  </a:lnTo>
                  <a:lnTo>
                    <a:pt x="2347" y="120"/>
                  </a:lnTo>
                  <a:lnTo>
                    <a:pt x="2148" y="40"/>
                  </a:lnTo>
                  <a:lnTo>
                    <a:pt x="1949" y="1"/>
                  </a:lnTo>
                  <a:close/>
                </a:path>
              </a:pathLst>
            </a:custGeom>
            <a:solidFill>
              <a:srgbClr val="E5EA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73">
              <a:extLst>
                <a:ext uri="{FF2B5EF4-FFF2-40B4-BE49-F238E27FC236}">
                  <a16:creationId xmlns:a16="http://schemas.microsoft.com/office/drawing/2014/main" id="{62F55DEF-86A4-CEAF-6EC7-BE9460199581}"/>
                </a:ext>
              </a:extLst>
            </p:cNvPr>
            <p:cNvSpPr/>
            <p:nvPr/>
          </p:nvSpPr>
          <p:spPr>
            <a:xfrm>
              <a:off x="3271750" y="2131375"/>
              <a:ext cx="57675" cy="55700"/>
            </a:xfrm>
            <a:custGeom>
              <a:avLst/>
              <a:gdLst/>
              <a:ahLst/>
              <a:cxnLst/>
              <a:rect l="l" t="t" r="r" b="b"/>
              <a:pathLst>
                <a:path w="2307" h="2228" fill="none" extrusionOk="0">
                  <a:moveTo>
                    <a:pt x="2267" y="2227"/>
                  </a:moveTo>
                  <a:lnTo>
                    <a:pt x="2267" y="2227"/>
                  </a:lnTo>
                  <a:lnTo>
                    <a:pt x="1988" y="2188"/>
                  </a:lnTo>
                  <a:lnTo>
                    <a:pt x="1750" y="2148"/>
                  </a:lnTo>
                  <a:lnTo>
                    <a:pt x="1471" y="2068"/>
                  </a:lnTo>
                  <a:lnTo>
                    <a:pt x="1153" y="1909"/>
                  </a:lnTo>
                  <a:lnTo>
                    <a:pt x="796" y="1711"/>
                  </a:lnTo>
                  <a:lnTo>
                    <a:pt x="398" y="1432"/>
                  </a:lnTo>
                  <a:lnTo>
                    <a:pt x="0" y="1074"/>
                  </a:lnTo>
                  <a:lnTo>
                    <a:pt x="0" y="1074"/>
                  </a:lnTo>
                  <a:lnTo>
                    <a:pt x="80" y="955"/>
                  </a:lnTo>
                  <a:lnTo>
                    <a:pt x="318" y="637"/>
                  </a:lnTo>
                  <a:lnTo>
                    <a:pt x="477" y="438"/>
                  </a:lnTo>
                  <a:lnTo>
                    <a:pt x="716" y="279"/>
                  </a:lnTo>
                  <a:lnTo>
                    <a:pt x="955" y="120"/>
                  </a:lnTo>
                  <a:lnTo>
                    <a:pt x="1233" y="1"/>
                  </a:lnTo>
                  <a:lnTo>
                    <a:pt x="1233" y="1"/>
                  </a:lnTo>
                  <a:lnTo>
                    <a:pt x="1392" y="160"/>
                  </a:lnTo>
                  <a:lnTo>
                    <a:pt x="1591" y="359"/>
                  </a:lnTo>
                  <a:lnTo>
                    <a:pt x="1790" y="597"/>
                  </a:lnTo>
                  <a:lnTo>
                    <a:pt x="1988" y="915"/>
                  </a:lnTo>
                  <a:lnTo>
                    <a:pt x="2147" y="1273"/>
                  </a:lnTo>
                  <a:lnTo>
                    <a:pt x="2267" y="1711"/>
                  </a:lnTo>
                  <a:lnTo>
                    <a:pt x="2306" y="1949"/>
                  </a:lnTo>
                  <a:lnTo>
                    <a:pt x="2306" y="2227"/>
                  </a:lnTo>
                  <a:lnTo>
                    <a:pt x="2306" y="2227"/>
                  </a:lnTo>
                  <a:lnTo>
                    <a:pt x="2267" y="222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73">
              <a:extLst>
                <a:ext uri="{FF2B5EF4-FFF2-40B4-BE49-F238E27FC236}">
                  <a16:creationId xmlns:a16="http://schemas.microsoft.com/office/drawing/2014/main" id="{47A4D7A1-5C2E-079F-5C9A-8D27EF84EEEB}"/>
                </a:ext>
              </a:extLst>
            </p:cNvPr>
            <p:cNvSpPr/>
            <p:nvPr/>
          </p:nvSpPr>
          <p:spPr>
            <a:xfrm>
              <a:off x="3242925" y="2075725"/>
              <a:ext cx="20900" cy="20900"/>
            </a:xfrm>
            <a:custGeom>
              <a:avLst/>
              <a:gdLst/>
              <a:ahLst/>
              <a:cxnLst/>
              <a:rect l="l" t="t" r="r" b="b"/>
              <a:pathLst>
                <a:path w="836" h="836" fill="none" extrusionOk="0">
                  <a:moveTo>
                    <a:pt x="438" y="835"/>
                  </a:moveTo>
                  <a:lnTo>
                    <a:pt x="438" y="835"/>
                  </a:lnTo>
                  <a:lnTo>
                    <a:pt x="279" y="796"/>
                  </a:lnTo>
                  <a:lnTo>
                    <a:pt x="159" y="756"/>
                  </a:lnTo>
                  <a:lnTo>
                    <a:pt x="80" y="637"/>
                  </a:lnTo>
                  <a:lnTo>
                    <a:pt x="40" y="517"/>
                  </a:lnTo>
                  <a:lnTo>
                    <a:pt x="40" y="517"/>
                  </a:lnTo>
                  <a:lnTo>
                    <a:pt x="0" y="358"/>
                  </a:lnTo>
                  <a:lnTo>
                    <a:pt x="80" y="199"/>
                  </a:lnTo>
                  <a:lnTo>
                    <a:pt x="199" y="80"/>
                  </a:lnTo>
                  <a:lnTo>
                    <a:pt x="318" y="0"/>
                  </a:lnTo>
                  <a:lnTo>
                    <a:pt x="318" y="0"/>
                  </a:lnTo>
                  <a:lnTo>
                    <a:pt x="438" y="0"/>
                  </a:lnTo>
                  <a:lnTo>
                    <a:pt x="438" y="0"/>
                  </a:lnTo>
                  <a:lnTo>
                    <a:pt x="557" y="0"/>
                  </a:lnTo>
                  <a:lnTo>
                    <a:pt x="676" y="80"/>
                  </a:lnTo>
                  <a:lnTo>
                    <a:pt x="796" y="199"/>
                  </a:lnTo>
                  <a:lnTo>
                    <a:pt x="835" y="319"/>
                  </a:lnTo>
                  <a:lnTo>
                    <a:pt x="835" y="319"/>
                  </a:lnTo>
                  <a:lnTo>
                    <a:pt x="835" y="478"/>
                  </a:lnTo>
                  <a:lnTo>
                    <a:pt x="796" y="637"/>
                  </a:lnTo>
                  <a:lnTo>
                    <a:pt x="676" y="756"/>
                  </a:lnTo>
                  <a:lnTo>
                    <a:pt x="517" y="835"/>
                  </a:lnTo>
                  <a:lnTo>
                    <a:pt x="517" y="835"/>
                  </a:lnTo>
                  <a:lnTo>
                    <a:pt x="438" y="83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73">
              <a:extLst>
                <a:ext uri="{FF2B5EF4-FFF2-40B4-BE49-F238E27FC236}">
                  <a16:creationId xmlns:a16="http://schemas.microsoft.com/office/drawing/2014/main" id="{CDD951CD-531D-0F15-6A04-10E1123E61BD}"/>
                </a:ext>
              </a:extLst>
            </p:cNvPr>
            <p:cNvSpPr/>
            <p:nvPr/>
          </p:nvSpPr>
          <p:spPr>
            <a:xfrm>
              <a:off x="3216075" y="2001175"/>
              <a:ext cx="152100" cy="277350"/>
            </a:xfrm>
            <a:custGeom>
              <a:avLst/>
              <a:gdLst/>
              <a:ahLst/>
              <a:cxnLst/>
              <a:rect l="l" t="t" r="r" b="b"/>
              <a:pathLst>
                <a:path w="6084" h="11094" fill="none" extrusionOk="0">
                  <a:moveTo>
                    <a:pt x="1790" y="1"/>
                  </a:moveTo>
                  <a:lnTo>
                    <a:pt x="1790" y="1"/>
                  </a:lnTo>
                  <a:lnTo>
                    <a:pt x="1551" y="1"/>
                  </a:lnTo>
                  <a:lnTo>
                    <a:pt x="1353" y="40"/>
                  </a:lnTo>
                  <a:lnTo>
                    <a:pt x="1154" y="120"/>
                  </a:lnTo>
                  <a:lnTo>
                    <a:pt x="995" y="239"/>
                  </a:lnTo>
                  <a:lnTo>
                    <a:pt x="836" y="358"/>
                  </a:lnTo>
                  <a:lnTo>
                    <a:pt x="677" y="517"/>
                  </a:lnTo>
                  <a:lnTo>
                    <a:pt x="557" y="676"/>
                  </a:lnTo>
                  <a:lnTo>
                    <a:pt x="478" y="875"/>
                  </a:lnTo>
                  <a:lnTo>
                    <a:pt x="478" y="875"/>
                  </a:lnTo>
                  <a:lnTo>
                    <a:pt x="239" y="1750"/>
                  </a:lnTo>
                  <a:lnTo>
                    <a:pt x="80" y="2585"/>
                  </a:lnTo>
                  <a:lnTo>
                    <a:pt x="1" y="3420"/>
                  </a:lnTo>
                  <a:lnTo>
                    <a:pt x="41" y="4215"/>
                  </a:lnTo>
                  <a:lnTo>
                    <a:pt x="80" y="4970"/>
                  </a:lnTo>
                  <a:lnTo>
                    <a:pt x="239" y="5726"/>
                  </a:lnTo>
                  <a:lnTo>
                    <a:pt x="398" y="6402"/>
                  </a:lnTo>
                  <a:lnTo>
                    <a:pt x="637" y="7078"/>
                  </a:lnTo>
                  <a:lnTo>
                    <a:pt x="876" y="7674"/>
                  </a:lnTo>
                  <a:lnTo>
                    <a:pt x="1154" y="8231"/>
                  </a:lnTo>
                  <a:lnTo>
                    <a:pt x="1472" y="8787"/>
                  </a:lnTo>
                  <a:lnTo>
                    <a:pt x="1750" y="9264"/>
                  </a:lnTo>
                  <a:lnTo>
                    <a:pt x="2347" y="10099"/>
                  </a:lnTo>
                  <a:lnTo>
                    <a:pt x="2864" y="10696"/>
                  </a:lnTo>
                  <a:lnTo>
                    <a:pt x="2864" y="10696"/>
                  </a:lnTo>
                  <a:lnTo>
                    <a:pt x="3062" y="10895"/>
                  </a:lnTo>
                  <a:lnTo>
                    <a:pt x="3062" y="10895"/>
                  </a:lnTo>
                  <a:lnTo>
                    <a:pt x="3221" y="10974"/>
                  </a:lnTo>
                  <a:lnTo>
                    <a:pt x="3420" y="11014"/>
                  </a:lnTo>
                  <a:lnTo>
                    <a:pt x="3579" y="11054"/>
                  </a:lnTo>
                  <a:lnTo>
                    <a:pt x="3778" y="11093"/>
                  </a:lnTo>
                  <a:lnTo>
                    <a:pt x="3778" y="11093"/>
                  </a:lnTo>
                  <a:lnTo>
                    <a:pt x="4136" y="11054"/>
                  </a:lnTo>
                  <a:lnTo>
                    <a:pt x="5050" y="10815"/>
                  </a:lnTo>
                  <a:lnTo>
                    <a:pt x="5050" y="10815"/>
                  </a:lnTo>
                  <a:lnTo>
                    <a:pt x="5329" y="10696"/>
                  </a:lnTo>
                  <a:lnTo>
                    <a:pt x="5527" y="10576"/>
                  </a:lnTo>
                  <a:lnTo>
                    <a:pt x="5726" y="10417"/>
                  </a:lnTo>
                  <a:lnTo>
                    <a:pt x="5885" y="10219"/>
                  </a:lnTo>
                  <a:lnTo>
                    <a:pt x="5885" y="10219"/>
                  </a:lnTo>
                  <a:lnTo>
                    <a:pt x="6004" y="9980"/>
                  </a:lnTo>
                  <a:lnTo>
                    <a:pt x="6044" y="9742"/>
                  </a:lnTo>
                  <a:lnTo>
                    <a:pt x="6044" y="9742"/>
                  </a:lnTo>
                  <a:lnTo>
                    <a:pt x="6084" y="8867"/>
                  </a:lnTo>
                  <a:lnTo>
                    <a:pt x="6084" y="7793"/>
                  </a:lnTo>
                  <a:lnTo>
                    <a:pt x="6044" y="7157"/>
                  </a:lnTo>
                  <a:lnTo>
                    <a:pt x="5965" y="6561"/>
                  </a:lnTo>
                  <a:lnTo>
                    <a:pt x="5845" y="5885"/>
                  </a:lnTo>
                  <a:lnTo>
                    <a:pt x="5686" y="5209"/>
                  </a:lnTo>
                  <a:lnTo>
                    <a:pt x="5527" y="4533"/>
                  </a:lnTo>
                  <a:lnTo>
                    <a:pt x="5289" y="3857"/>
                  </a:lnTo>
                  <a:lnTo>
                    <a:pt x="4971" y="3181"/>
                  </a:lnTo>
                  <a:lnTo>
                    <a:pt x="4613" y="2545"/>
                  </a:lnTo>
                  <a:lnTo>
                    <a:pt x="4215" y="1909"/>
                  </a:lnTo>
                  <a:lnTo>
                    <a:pt x="3698" y="1313"/>
                  </a:lnTo>
                  <a:lnTo>
                    <a:pt x="3142" y="716"/>
                  </a:lnTo>
                  <a:lnTo>
                    <a:pt x="2506" y="239"/>
                  </a:lnTo>
                  <a:lnTo>
                    <a:pt x="2506" y="239"/>
                  </a:lnTo>
                  <a:lnTo>
                    <a:pt x="2347" y="120"/>
                  </a:lnTo>
                  <a:lnTo>
                    <a:pt x="2148" y="40"/>
                  </a:lnTo>
                  <a:lnTo>
                    <a:pt x="1949" y="1"/>
                  </a:lnTo>
                  <a:lnTo>
                    <a:pt x="179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73">
              <a:extLst>
                <a:ext uri="{FF2B5EF4-FFF2-40B4-BE49-F238E27FC236}">
                  <a16:creationId xmlns:a16="http://schemas.microsoft.com/office/drawing/2014/main" id="{E4BA5E63-A946-344F-F886-3E0091128E1A}"/>
                </a:ext>
              </a:extLst>
            </p:cNvPr>
            <p:cNvSpPr/>
            <p:nvPr/>
          </p:nvSpPr>
          <p:spPr>
            <a:xfrm>
              <a:off x="3242925" y="2075725"/>
              <a:ext cx="20900" cy="20900"/>
            </a:xfrm>
            <a:custGeom>
              <a:avLst/>
              <a:gdLst/>
              <a:ahLst/>
              <a:cxnLst/>
              <a:rect l="l" t="t" r="r" b="b"/>
              <a:pathLst>
                <a:path w="836" h="836" extrusionOk="0">
                  <a:moveTo>
                    <a:pt x="318" y="0"/>
                  </a:moveTo>
                  <a:lnTo>
                    <a:pt x="199" y="80"/>
                  </a:lnTo>
                  <a:lnTo>
                    <a:pt x="80" y="199"/>
                  </a:lnTo>
                  <a:lnTo>
                    <a:pt x="0" y="358"/>
                  </a:lnTo>
                  <a:lnTo>
                    <a:pt x="40" y="517"/>
                  </a:lnTo>
                  <a:lnTo>
                    <a:pt x="80" y="637"/>
                  </a:lnTo>
                  <a:lnTo>
                    <a:pt x="159" y="756"/>
                  </a:lnTo>
                  <a:lnTo>
                    <a:pt x="279" y="796"/>
                  </a:lnTo>
                  <a:lnTo>
                    <a:pt x="438" y="835"/>
                  </a:lnTo>
                  <a:lnTo>
                    <a:pt x="517" y="835"/>
                  </a:lnTo>
                  <a:lnTo>
                    <a:pt x="676" y="756"/>
                  </a:lnTo>
                  <a:lnTo>
                    <a:pt x="796" y="637"/>
                  </a:lnTo>
                  <a:lnTo>
                    <a:pt x="835" y="478"/>
                  </a:lnTo>
                  <a:lnTo>
                    <a:pt x="835" y="319"/>
                  </a:lnTo>
                  <a:lnTo>
                    <a:pt x="796" y="199"/>
                  </a:lnTo>
                  <a:lnTo>
                    <a:pt x="676" y="80"/>
                  </a:lnTo>
                  <a:lnTo>
                    <a:pt x="557" y="0"/>
                  </a:lnTo>
                  <a:close/>
                </a:path>
              </a:pathLst>
            </a:custGeom>
            <a:solidFill>
              <a:srgbClr val="4D56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73">
              <a:extLst>
                <a:ext uri="{FF2B5EF4-FFF2-40B4-BE49-F238E27FC236}">
                  <a16:creationId xmlns:a16="http://schemas.microsoft.com/office/drawing/2014/main" id="{382E6A0D-E1D9-587B-30D2-63D89BE3CF80}"/>
                </a:ext>
              </a:extLst>
            </p:cNvPr>
            <p:cNvSpPr/>
            <p:nvPr/>
          </p:nvSpPr>
          <p:spPr>
            <a:xfrm>
              <a:off x="3242925" y="2075725"/>
              <a:ext cx="20900" cy="20900"/>
            </a:xfrm>
            <a:custGeom>
              <a:avLst/>
              <a:gdLst/>
              <a:ahLst/>
              <a:cxnLst/>
              <a:rect l="l" t="t" r="r" b="b"/>
              <a:pathLst>
                <a:path w="836" h="836" fill="none" extrusionOk="0">
                  <a:moveTo>
                    <a:pt x="438" y="0"/>
                  </a:moveTo>
                  <a:lnTo>
                    <a:pt x="438" y="0"/>
                  </a:lnTo>
                  <a:lnTo>
                    <a:pt x="318" y="0"/>
                  </a:lnTo>
                  <a:lnTo>
                    <a:pt x="318" y="0"/>
                  </a:lnTo>
                  <a:lnTo>
                    <a:pt x="199" y="80"/>
                  </a:lnTo>
                  <a:lnTo>
                    <a:pt x="80" y="199"/>
                  </a:lnTo>
                  <a:lnTo>
                    <a:pt x="0" y="358"/>
                  </a:lnTo>
                  <a:lnTo>
                    <a:pt x="40" y="517"/>
                  </a:lnTo>
                  <a:lnTo>
                    <a:pt x="40" y="517"/>
                  </a:lnTo>
                  <a:lnTo>
                    <a:pt x="80" y="637"/>
                  </a:lnTo>
                  <a:lnTo>
                    <a:pt x="159" y="756"/>
                  </a:lnTo>
                  <a:lnTo>
                    <a:pt x="279" y="796"/>
                  </a:lnTo>
                  <a:lnTo>
                    <a:pt x="438" y="835"/>
                  </a:lnTo>
                  <a:lnTo>
                    <a:pt x="438" y="835"/>
                  </a:lnTo>
                  <a:lnTo>
                    <a:pt x="517" y="835"/>
                  </a:lnTo>
                  <a:lnTo>
                    <a:pt x="517" y="835"/>
                  </a:lnTo>
                  <a:lnTo>
                    <a:pt x="676" y="756"/>
                  </a:lnTo>
                  <a:lnTo>
                    <a:pt x="796" y="637"/>
                  </a:lnTo>
                  <a:lnTo>
                    <a:pt x="835" y="478"/>
                  </a:lnTo>
                  <a:lnTo>
                    <a:pt x="835" y="319"/>
                  </a:lnTo>
                  <a:lnTo>
                    <a:pt x="835" y="319"/>
                  </a:lnTo>
                  <a:lnTo>
                    <a:pt x="796" y="199"/>
                  </a:lnTo>
                  <a:lnTo>
                    <a:pt x="676" y="80"/>
                  </a:lnTo>
                  <a:lnTo>
                    <a:pt x="557" y="0"/>
                  </a:lnTo>
                  <a:lnTo>
                    <a:pt x="43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73">
              <a:extLst>
                <a:ext uri="{FF2B5EF4-FFF2-40B4-BE49-F238E27FC236}">
                  <a16:creationId xmlns:a16="http://schemas.microsoft.com/office/drawing/2014/main" id="{CCCD89E2-3335-3295-B8FD-C890A45AE659}"/>
                </a:ext>
              </a:extLst>
            </p:cNvPr>
            <p:cNvSpPr/>
            <p:nvPr/>
          </p:nvSpPr>
          <p:spPr>
            <a:xfrm>
              <a:off x="3271750" y="2131375"/>
              <a:ext cx="57675" cy="55700"/>
            </a:xfrm>
            <a:custGeom>
              <a:avLst/>
              <a:gdLst/>
              <a:ahLst/>
              <a:cxnLst/>
              <a:rect l="l" t="t" r="r" b="b"/>
              <a:pathLst>
                <a:path w="2307" h="2228" extrusionOk="0">
                  <a:moveTo>
                    <a:pt x="1233" y="1"/>
                  </a:moveTo>
                  <a:lnTo>
                    <a:pt x="955" y="120"/>
                  </a:lnTo>
                  <a:lnTo>
                    <a:pt x="716" y="279"/>
                  </a:lnTo>
                  <a:lnTo>
                    <a:pt x="477" y="438"/>
                  </a:lnTo>
                  <a:lnTo>
                    <a:pt x="318" y="637"/>
                  </a:lnTo>
                  <a:lnTo>
                    <a:pt x="80" y="955"/>
                  </a:lnTo>
                  <a:lnTo>
                    <a:pt x="0" y="1074"/>
                  </a:lnTo>
                  <a:lnTo>
                    <a:pt x="398" y="1432"/>
                  </a:lnTo>
                  <a:lnTo>
                    <a:pt x="796" y="1711"/>
                  </a:lnTo>
                  <a:lnTo>
                    <a:pt x="1153" y="1909"/>
                  </a:lnTo>
                  <a:lnTo>
                    <a:pt x="1471" y="2068"/>
                  </a:lnTo>
                  <a:lnTo>
                    <a:pt x="1750" y="2148"/>
                  </a:lnTo>
                  <a:lnTo>
                    <a:pt x="1988" y="2188"/>
                  </a:lnTo>
                  <a:lnTo>
                    <a:pt x="2267" y="2227"/>
                  </a:lnTo>
                  <a:lnTo>
                    <a:pt x="2306" y="2227"/>
                  </a:lnTo>
                  <a:lnTo>
                    <a:pt x="2306" y="1949"/>
                  </a:lnTo>
                  <a:lnTo>
                    <a:pt x="2267" y="1711"/>
                  </a:lnTo>
                  <a:lnTo>
                    <a:pt x="2147" y="1273"/>
                  </a:lnTo>
                  <a:lnTo>
                    <a:pt x="1988" y="915"/>
                  </a:lnTo>
                  <a:lnTo>
                    <a:pt x="1790" y="597"/>
                  </a:lnTo>
                  <a:lnTo>
                    <a:pt x="1591" y="359"/>
                  </a:lnTo>
                  <a:lnTo>
                    <a:pt x="1392" y="160"/>
                  </a:lnTo>
                  <a:lnTo>
                    <a:pt x="1233" y="1"/>
                  </a:lnTo>
                  <a:close/>
                </a:path>
              </a:pathLst>
            </a:custGeom>
            <a:solidFill>
              <a:srgbClr val="5B9A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73">
              <a:extLst>
                <a:ext uri="{FF2B5EF4-FFF2-40B4-BE49-F238E27FC236}">
                  <a16:creationId xmlns:a16="http://schemas.microsoft.com/office/drawing/2014/main" id="{B7071F6A-50DA-A1D4-9D54-EE71B915462F}"/>
                </a:ext>
              </a:extLst>
            </p:cNvPr>
            <p:cNvSpPr/>
            <p:nvPr/>
          </p:nvSpPr>
          <p:spPr>
            <a:xfrm>
              <a:off x="3271750" y="2131375"/>
              <a:ext cx="57675" cy="55700"/>
            </a:xfrm>
            <a:custGeom>
              <a:avLst/>
              <a:gdLst/>
              <a:ahLst/>
              <a:cxnLst/>
              <a:rect l="l" t="t" r="r" b="b"/>
              <a:pathLst>
                <a:path w="2307" h="2228" fill="none" extrusionOk="0">
                  <a:moveTo>
                    <a:pt x="1233" y="1"/>
                  </a:moveTo>
                  <a:lnTo>
                    <a:pt x="1233" y="1"/>
                  </a:lnTo>
                  <a:lnTo>
                    <a:pt x="955" y="120"/>
                  </a:lnTo>
                  <a:lnTo>
                    <a:pt x="716" y="279"/>
                  </a:lnTo>
                  <a:lnTo>
                    <a:pt x="477" y="438"/>
                  </a:lnTo>
                  <a:lnTo>
                    <a:pt x="318" y="637"/>
                  </a:lnTo>
                  <a:lnTo>
                    <a:pt x="80" y="955"/>
                  </a:lnTo>
                  <a:lnTo>
                    <a:pt x="0" y="1074"/>
                  </a:lnTo>
                  <a:lnTo>
                    <a:pt x="0" y="1074"/>
                  </a:lnTo>
                  <a:lnTo>
                    <a:pt x="398" y="1432"/>
                  </a:lnTo>
                  <a:lnTo>
                    <a:pt x="796" y="1711"/>
                  </a:lnTo>
                  <a:lnTo>
                    <a:pt x="1153" y="1909"/>
                  </a:lnTo>
                  <a:lnTo>
                    <a:pt x="1471" y="2068"/>
                  </a:lnTo>
                  <a:lnTo>
                    <a:pt x="1750" y="2148"/>
                  </a:lnTo>
                  <a:lnTo>
                    <a:pt x="1988" y="2188"/>
                  </a:lnTo>
                  <a:lnTo>
                    <a:pt x="2267" y="2227"/>
                  </a:lnTo>
                  <a:lnTo>
                    <a:pt x="2267" y="2227"/>
                  </a:lnTo>
                  <a:lnTo>
                    <a:pt x="2306" y="2227"/>
                  </a:lnTo>
                  <a:lnTo>
                    <a:pt x="2306" y="2227"/>
                  </a:lnTo>
                  <a:lnTo>
                    <a:pt x="2306" y="1949"/>
                  </a:lnTo>
                  <a:lnTo>
                    <a:pt x="2267" y="1711"/>
                  </a:lnTo>
                  <a:lnTo>
                    <a:pt x="2147" y="1273"/>
                  </a:lnTo>
                  <a:lnTo>
                    <a:pt x="1988" y="915"/>
                  </a:lnTo>
                  <a:lnTo>
                    <a:pt x="1790" y="597"/>
                  </a:lnTo>
                  <a:lnTo>
                    <a:pt x="1591" y="359"/>
                  </a:lnTo>
                  <a:lnTo>
                    <a:pt x="1392" y="160"/>
                  </a:lnTo>
                  <a:lnTo>
                    <a:pt x="123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73">
              <a:extLst>
                <a:ext uri="{FF2B5EF4-FFF2-40B4-BE49-F238E27FC236}">
                  <a16:creationId xmlns:a16="http://schemas.microsoft.com/office/drawing/2014/main" id="{F44C8574-A397-30ED-E45A-3CF6A99FCBEC}"/>
                </a:ext>
              </a:extLst>
            </p:cNvPr>
            <p:cNvSpPr/>
            <p:nvPr/>
          </p:nvSpPr>
          <p:spPr>
            <a:xfrm>
              <a:off x="3376125" y="2925575"/>
              <a:ext cx="148125" cy="109350"/>
            </a:xfrm>
            <a:custGeom>
              <a:avLst/>
              <a:gdLst/>
              <a:ahLst/>
              <a:cxnLst/>
              <a:rect l="l" t="t" r="r" b="b"/>
              <a:pathLst>
                <a:path w="5925" h="4374" extrusionOk="0">
                  <a:moveTo>
                    <a:pt x="1511" y="1"/>
                  </a:moveTo>
                  <a:lnTo>
                    <a:pt x="1233" y="279"/>
                  </a:lnTo>
                  <a:lnTo>
                    <a:pt x="915" y="637"/>
                  </a:lnTo>
                  <a:lnTo>
                    <a:pt x="636" y="1074"/>
                  </a:lnTo>
                  <a:lnTo>
                    <a:pt x="358" y="1591"/>
                  </a:lnTo>
                  <a:lnTo>
                    <a:pt x="159" y="2147"/>
                  </a:lnTo>
                  <a:lnTo>
                    <a:pt x="80" y="2466"/>
                  </a:lnTo>
                  <a:lnTo>
                    <a:pt x="40" y="2823"/>
                  </a:lnTo>
                  <a:lnTo>
                    <a:pt x="0" y="3181"/>
                  </a:lnTo>
                  <a:lnTo>
                    <a:pt x="0" y="3579"/>
                  </a:lnTo>
                  <a:lnTo>
                    <a:pt x="40" y="3976"/>
                  </a:lnTo>
                  <a:lnTo>
                    <a:pt x="80" y="4374"/>
                  </a:lnTo>
                  <a:lnTo>
                    <a:pt x="398" y="4294"/>
                  </a:lnTo>
                  <a:lnTo>
                    <a:pt x="716" y="4135"/>
                  </a:lnTo>
                  <a:lnTo>
                    <a:pt x="1113" y="3857"/>
                  </a:lnTo>
                  <a:lnTo>
                    <a:pt x="1590" y="3460"/>
                  </a:lnTo>
                  <a:lnTo>
                    <a:pt x="1829" y="3221"/>
                  </a:lnTo>
                  <a:lnTo>
                    <a:pt x="2068" y="2903"/>
                  </a:lnTo>
                  <a:lnTo>
                    <a:pt x="2266" y="2585"/>
                  </a:lnTo>
                  <a:lnTo>
                    <a:pt x="2505" y="2187"/>
                  </a:lnTo>
                  <a:lnTo>
                    <a:pt x="2743" y="1750"/>
                  </a:lnTo>
                  <a:lnTo>
                    <a:pt x="2942" y="1233"/>
                  </a:lnTo>
                  <a:lnTo>
                    <a:pt x="3141" y="1750"/>
                  </a:lnTo>
                  <a:lnTo>
                    <a:pt x="3380" y="2187"/>
                  </a:lnTo>
                  <a:lnTo>
                    <a:pt x="3618" y="2545"/>
                  </a:lnTo>
                  <a:lnTo>
                    <a:pt x="3857" y="2903"/>
                  </a:lnTo>
                  <a:lnTo>
                    <a:pt x="4135" y="3181"/>
                  </a:lnTo>
                  <a:lnTo>
                    <a:pt x="4374" y="3420"/>
                  </a:lnTo>
                  <a:lnTo>
                    <a:pt x="4811" y="3817"/>
                  </a:lnTo>
                  <a:lnTo>
                    <a:pt x="5248" y="4056"/>
                  </a:lnTo>
                  <a:lnTo>
                    <a:pt x="5566" y="4215"/>
                  </a:lnTo>
                  <a:lnTo>
                    <a:pt x="5884" y="4294"/>
                  </a:lnTo>
                  <a:lnTo>
                    <a:pt x="5924" y="3897"/>
                  </a:lnTo>
                  <a:lnTo>
                    <a:pt x="5924" y="3499"/>
                  </a:lnTo>
                  <a:lnTo>
                    <a:pt x="5924" y="3102"/>
                  </a:lnTo>
                  <a:lnTo>
                    <a:pt x="5884" y="2784"/>
                  </a:lnTo>
                  <a:lnTo>
                    <a:pt x="5845" y="2426"/>
                  </a:lnTo>
                  <a:lnTo>
                    <a:pt x="5765" y="2108"/>
                  </a:lnTo>
                  <a:lnTo>
                    <a:pt x="5527" y="1551"/>
                  </a:lnTo>
                  <a:lnTo>
                    <a:pt x="5288" y="1074"/>
                  </a:lnTo>
                  <a:lnTo>
                    <a:pt x="4970" y="637"/>
                  </a:lnTo>
                  <a:lnTo>
                    <a:pt x="4692" y="279"/>
                  </a:lnTo>
                  <a:lnTo>
                    <a:pt x="4374" y="1"/>
                  </a:lnTo>
                  <a:lnTo>
                    <a:pt x="4175" y="160"/>
                  </a:lnTo>
                  <a:lnTo>
                    <a:pt x="3976" y="279"/>
                  </a:lnTo>
                  <a:lnTo>
                    <a:pt x="3737" y="358"/>
                  </a:lnTo>
                  <a:lnTo>
                    <a:pt x="3459" y="398"/>
                  </a:lnTo>
                  <a:lnTo>
                    <a:pt x="2187" y="398"/>
                  </a:lnTo>
                  <a:lnTo>
                    <a:pt x="1909" y="319"/>
                  </a:lnTo>
                  <a:lnTo>
                    <a:pt x="1710" y="199"/>
                  </a:lnTo>
                  <a:lnTo>
                    <a:pt x="1511" y="1"/>
                  </a:lnTo>
                  <a:close/>
                </a:path>
              </a:pathLst>
            </a:custGeom>
            <a:solidFill>
              <a:srgbClr val="5B9A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73">
              <a:extLst>
                <a:ext uri="{FF2B5EF4-FFF2-40B4-BE49-F238E27FC236}">
                  <a16:creationId xmlns:a16="http://schemas.microsoft.com/office/drawing/2014/main" id="{A898E2A0-A607-BF1E-6C85-333E36B8724C}"/>
                </a:ext>
              </a:extLst>
            </p:cNvPr>
            <p:cNvSpPr/>
            <p:nvPr/>
          </p:nvSpPr>
          <p:spPr>
            <a:xfrm>
              <a:off x="3376125" y="2925575"/>
              <a:ext cx="148125" cy="109350"/>
            </a:xfrm>
            <a:custGeom>
              <a:avLst/>
              <a:gdLst/>
              <a:ahLst/>
              <a:cxnLst/>
              <a:rect l="l" t="t" r="r" b="b"/>
              <a:pathLst>
                <a:path w="5925" h="4374" fill="none" extrusionOk="0">
                  <a:moveTo>
                    <a:pt x="4374" y="1"/>
                  </a:moveTo>
                  <a:lnTo>
                    <a:pt x="4374" y="1"/>
                  </a:lnTo>
                  <a:lnTo>
                    <a:pt x="4175" y="160"/>
                  </a:lnTo>
                  <a:lnTo>
                    <a:pt x="3976" y="279"/>
                  </a:lnTo>
                  <a:lnTo>
                    <a:pt x="3737" y="358"/>
                  </a:lnTo>
                  <a:lnTo>
                    <a:pt x="3459" y="398"/>
                  </a:lnTo>
                  <a:lnTo>
                    <a:pt x="2505" y="398"/>
                  </a:lnTo>
                  <a:lnTo>
                    <a:pt x="2505" y="398"/>
                  </a:lnTo>
                  <a:lnTo>
                    <a:pt x="2465" y="398"/>
                  </a:lnTo>
                  <a:lnTo>
                    <a:pt x="2465" y="398"/>
                  </a:lnTo>
                  <a:lnTo>
                    <a:pt x="2187" y="398"/>
                  </a:lnTo>
                  <a:lnTo>
                    <a:pt x="1909" y="319"/>
                  </a:lnTo>
                  <a:lnTo>
                    <a:pt x="1710" y="199"/>
                  </a:lnTo>
                  <a:lnTo>
                    <a:pt x="1511" y="1"/>
                  </a:lnTo>
                  <a:lnTo>
                    <a:pt x="1511" y="1"/>
                  </a:lnTo>
                  <a:lnTo>
                    <a:pt x="1233" y="279"/>
                  </a:lnTo>
                  <a:lnTo>
                    <a:pt x="915" y="637"/>
                  </a:lnTo>
                  <a:lnTo>
                    <a:pt x="636" y="1074"/>
                  </a:lnTo>
                  <a:lnTo>
                    <a:pt x="358" y="1591"/>
                  </a:lnTo>
                  <a:lnTo>
                    <a:pt x="159" y="2147"/>
                  </a:lnTo>
                  <a:lnTo>
                    <a:pt x="80" y="2466"/>
                  </a:lnTo>
                  <a:lnTo>
                    <a:pt x="40" y="2823"/>
                  </a:lnTo>
                  <a:lnTo>
                    <a:pt x="0" y="3181"/>
                  </a:lnTo>
                  <a:lnTo>
                    <a:pt x="0" y="3579"/>
                  </a:lnTo>
                  <a:lnTo>
                    <a:pt x="40" y="3976"/>
                  </a:lnTo>
                  <a:lnTo>
                    <a:pt x="80" y="4374"/>
                  </a:lnTo>
                  <a:lnTo>
                    <a:pt x="80" y="4374"/>
                  </a:lnTo>
                  <a:lnTo>
                    <a:pt x="398" y="4294"/>
                  </a:lnTo>
                  <a:lnTo>
                    <a:pt x="716" y="4135"/>
                  </a:lnTo>
                  <a:lnTo>
                    <a:pt x="1113" y="3857"/>
                  </a:lnTo>
                  <a:lnTo>
                    <a:pt x="1590" y="3460"/>
                  </a:lnTo>
                  <a:lnTo>
                    <a:pt x="1829" y="3221"/>
                  </a:lnTo>
                  <a:lnTo>
                    <a:pt x="2068" y="2903"/>
                  </a:lnTo>
                  <a:lnTo>
                    <a:pt x="2266" y="2585"/>
                  </a:lnTo>
                  <a:lnTo>
                    <a:pt x="2505" y="2187"/>
                  </a:lnTo>
                  <a:lnTo>
                    <a:pt x="2743" y="1750"/>
                  </a:lnTo>
                  <a:lnTo>
                    <a:pt x="2942" y="1233"/>
                  </a:lnTo>
                  <a:lnTo>
                    <a:pt x="2942" y="1233"/>
                  </a:lnTo>
                  <a:lnTo>
                    <a:pt x="3141" y="1750"/>
                  </a:lnTo>
                  <a:lnTo>
                    <a:pt x="3380" y="2187"/>
                  </a:lnTo>
                  <a:lnTo>
                    <a:pt x="3618" y="2545"/>
                  </a:lnTo>
                  <a:lnTo>
                    <a:pt x="3857" y="2903"/>
                  </a:lnTo>
                  <a:lnTo>
                    <a:pt x="4135" y="3181"/>
                  </a:lnTo>
                  <a:lnTo>
                    <a:pt x="4374" y="3420"/>
                  </a:lnTo>
                  <a:lnTo>
                    <a:pt x="4811" y="3817"/>
                  </a:lnTo>
                  <a:lnTo>
                    <a:pt x="5248" y="4056"/>
                  </a:lnTo>
                  <a:lnTo>
                    <a:pt x="5566" y="4215"/>
                  </a:lnTo>
                  <a:lnTo>
                    <a:pt x="5884" y="4294"/>
                  </a:lnTo>
                  <a:lnTo>
                    <a:pt x="5884" y="4294"/>
                  </a:lnTo>
                  <a:lnTo>
                    <a:pt x="5924" y="3897"/>
                  </a:lnTo>
                  <a:lnTo>
                    <a:pt x="5924" y="3499"/>
                  </a:lnTo>
                  <a:lnTo>
                    <a:pt x="5924" y="3102"/>
                  </a:lnTo>
                  <a:lnTo>
                    <a:pt x="5884" y="2784"/>
                  </a:lnTo>
                  <a:lnTo>
                    <a:pt x="5845" y="2426"/>
                  </a:lnTo>
                  <a:lnTo>
                    <a:pt x="5765" y="2108"/>
                  </a:lnTo>
                  <a:lnTo>
                    <a:pt x="5527" y="1551"/>
                  </a:lnTo>
                  <a:lnTo>
                    <a:pt x="5288" y="1074"/>
                  </a:lnTo>
                  <a:lnTo>
                    <a:pt x="4970" y="637"/>
                  </a:lnTo>
                  <a:lnTo>
                    <a:pt x="4692" y="279"/>
                  </a:lnTo>
                  <a:lnTo>
                    <a:pt x="437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73">
              <a:extLst>
                <a:ext uri="{FF2B5EF4-FFF2-40B4-BE49-F238E27FC236}">
                  <a16:creationId xmlns:a16="http://schemas.microsoft.com/office/drawing/2014/main" id="{02D02473-A642-BAD7-B875-7CB3B03919C2}"/>
                </a:ext>
              </a:extLst>
            </p:cNvPr>
            <p:cNvSpPr/>
            <p:nvPr/>
          </p:nvSpPr>
          <p:spPr>
            <a:xfrm>
              <a:off x="3374125" y="2653225"/>
              <a:ext cx="136200" cy="282325"/>
            </a:xfrm>
            <a:custGeom>
              <a:avLst/>
              <a:gdLst/>
              <a:ahLst/>
              <a:cxnLst/>
              <a:rect l="l" t="t" r="r" b="b"/>
              <a:pathLst>
                <a:path w="5448" h="11293" extrusionOk="0">
                  <a:moveTo>
                    <a:pt x="1949" y="2863"/>
                  </a:moveTo>
                  <a:lnTo>
                    <a:pt x="2068" y="2982"/>
                  </a:lnTo>
                  <a:lnTo>
                    <a:pt x="2148" y="3102"/>
                  </a:lnTo>
                  <a:lnTo>
                    <a:pt x="2187" y="3261"/>
                  </a:lnTo>
                  <a:lnTo>
                    <a:pt x="2148" y="3420"/>
                  </a:lnTo>
                  <a:lnTo>
                    <a:pt x="2068" y="3579"/>
                  </a:lnTo>
                  <a:lnTo>
                    <a:pt x="1949" y="3658"/>
                  </a:lnTo>
                  <a:lnTo>
                    <a:pt x="1790" y="3698"/>
                  </a:lnTo>
                  <a:lnTo>
                    <a:pt x="1631" y="3658"/>
                  </a:lnTo>
                  <a:lnTo>
                    <a:pt x="1472" y="3579"/>
                  </a:lnTo>
                  <a:lnTo>
                    <a:pt x="1392" y="3420"/>
                  </a:lnTo>
                  <a:lnTo>
                    <a:pt x="1352" y="3261"/>
                  </a:lnTo>
                  <a:lnTo>
                    <a:pt x="1392" y="3102"/>
                  </a:lnTo>
                  <a:lnTo>
                    <a:pt x="1472" y="2982"/>
                  </a:lnTo>
                  <a:lnTo>
                    <a:pt x="1591" y="2903"/>
                  </a:lnTo>
                  <a:lnTo>
                    <a:pt x="1790" y="2863"/>
                  </a:lnTo>
                  <a:close/>
                  <a:moveTo>
                    <a:pt x="3261" y="5487"/>
                  </a:moveTo>
                  <a:lnTo>
                    <a:pt x="3380" y="5686"/>
                  </a:lnTo>
                  <a:lnTo>
                    <a:pt x="3539" y="5885"/>
                  </a:lnTo>
                  <a:lnTo>
                    <a:pt x="3658" y="6203"/>
                  </a:lnTo>
                  <a:lnTo>
                    <a:pt x="3778" y="6561"/>
                  </a:lnTo>
                  <a:lnTo>
                    <a:pt x="3857" y="6958"/>
                  </a:lnTo>
                  <a:lnTo>
                    <a:pt x="3857" y="7396"/>
                  </a:lnTo>
                  <a:lnTo>
                    <a:pt x="3857" y="7634"/>
                  </a:lnTo>
                  <a:lnTo>
                    <a:pt x="3817" y="7873"/>
                  </a:lnTo>
                  <a:lnTo>
                    <a:pt x="3619" y="7833"/>
                  </a:lnTo>
                  <a:lnTo>
                    <a:pt x="3420" y="7754"/>
                  </a:lnTo>
                  <a:lnTo>
                    <a:pt x="3181" y="7634"/>
                  </a:lnTo>
                  <a:lnTo>
                    <a:pt x="2863" y="7435"/>
                  </a:lnTo>
                  <a:lnTo>
                    <a:pt x="2545" y="7157"/>
                  </a:lnTo>
                  <a:lnTo>
                    <a:pt x="2187" y="6760"/>
                  </a:lnTo>
                  <a:lnTo>
                    <a:pt x="1790" y="6243"/>
                  </a:lnTo>
                  <a:lnTo>
                    <a:pt x="1909" y="6123"/>
                  </a:lnTo>
                  <a:lnTo>
                    <a:pt x="2227" y="5885"/>
                  </a:lnTo>
                  <a:lnTo>
                    <a:pt x="2426" y="5766"/>
                  </a:lnTo>
                  <a:lnTo>
                    <a:pt x="2704" y="5646"/>
                  </a:lnTo>
                  <a:lnTo>
                    <a:pt x="2983" y="5527"/>
                  </a:lnTo>
                  <a:lnTo>
                    <a:pt x="3261" y="5487"/>
                  </a:lnTo>
                  <a:close/>
                  <a:moveTo>
                    <a:pt x="2148" y="1"/>
                  </a:moveTo>
                  <a:lnTo>
                    <a:pt x="1829" y="120"/>
                  </a:lnTo>
                  <a:lnTo>
                    <a:pt x="1591" y="319"/>
                  </a:lnTo>
                  <a:lnTo>
                    <a:pt x="1472" y="438"/>
                  </a:lnTo>
                  <a:lnTo>
                    <a:pt x="1352" y="557"/>
                  </a:lnTo>
                  <a:lnTo>
                    <a:pt x="915" y="1352"/>
                  </a:lnTo>
                  <a:lnTo>
                    <a:pt x="557" y="2187"/>
                  </a:lnTo>
                  <a:lnTo>
                    <a:pt x="319" y="2943"/>
                  </a:lnTo>
                  <a:lnTo>
                    <a:pt x="160" y="3738"/>
                  </a:lnTo>
                  <a:lnTo>
                    <a:pt x="40" y="4493"/>
                  </a:lnTo>
                  <a:lnTo>
                    <a:pt x="1" y="5249"/>
                  </a:lnTo>
                  <a:lnTo>
                    <a:pt x="1" y="5964"/>
                  </a:lnTo>
                  <a:lnTo>
                    <a:pt x="80" y="6640"/>
                  </a:lnTo>
                  <a:lnTo>
                    <a:pt x="199" y="7276"/>
                  </a:lnTo>
                  <a:lnTo>
                    <a:pt x="319" y="7913"/>
                  </a:lnTo>
                  <a:lnTo>
                    <a:pt x="478" y="8509"/>
                  </a:lnTo>
                  <a:lnTo>
                    <a:pt x="676" y="9026"/>
                  </a:lnTo>
                  <a:lnTo>
                    <a:pt x="1034" y="9980"/>
                  </a:lnTo>
                  <a:lnTo>
                    <a:pt x="1392" y="10696"/>
                  </a:lnTo>
                  <a:lnTo>
                    <a:pt x="1591" y="10895"/>
                  </a:lnTo>
                  <a:lnTo>
                    <a:pt x="1790" y="11093"/>
                  </a:lnTo>
                  <a:lnTo>
                    <a:pt x="1989" y="11213"/>
                  </a:lnTo>
                  <a:lnTo>
                    <a:pt x="2267" y="11292"/>
                  </a:lnTo>
                  <a:lnTo>
                    <a:pt x="3539" y="11292"/>
                  </a:lnTo>
                  <a:lnTo>
                    <a:pt x="3817" y="11252"/>
                  </a:lnTo>
                  <a:lnTo>
                    <a:pt x="4056" y="11173"/>
                  </a:lnTo>
                  <a:lnTo>
                    <a:pt x="4255" y="11054"/>
                  </a:lnTo>
                  <a:lnTo>
                    <a:pt x="4454" y="10895"/>
                  </a:lnTo>
                  <a:lnTo>
                    <a:pt x="4613" y="10696"/>
                  </a:lnTo>
                  <a:lnTo>
                    <a:pt x="4732" y="10457"/>
                  </a:lnTo>
                  <a:lnTo>
                    <a:pt x="4970" y="9622"/>
                  </a:lnTo>
                  <a:lnTo>
                    <a:pt x="5209" y="8588"/>
                  </a:lnTo>
                  <a:lnTo>
                    <a:pt x="5289" y="7992"/>
                  </a:lnTo>
                  <a:lnTo>
                    <a:pt x="5368" y="7356"/>
                  </a:lnTo>
                  <a:lnTo>
                    <a:pt x="5448" y="6680"/>
                  </a:lnTo>
                  <a:lnTo>
                    <a:pt x="5448" y="6004"/>
                  </a:lnTo>
                  <a:lnTo>
                    <a:pt x="5408" y="5288"/>
                  </a:lnTo>
                  <a:lnTo>
                    <a:pt x="5328" y="4573"/>
                  </a:lnTo>
                  <a:lnTo>
                    <a:pt x="5209" y="3857"/>
                  </a:lnTo>
                  <a:lnTo>
                    <a:pt x="5010" y="3141"/>
                  </a:lnTo>
                  <a:lnTo>
                    <a:pt x="4732" y="2426"/>
                  </a:lnTo>
                  <a:lnTo>
                    <a:pt x="4414" y="1750"/>
                  </a:lnTo>
                  <a:lnTo>
                    <a:pt x="3976" y="1074"/>
                  </a:lnTo>
                  <a:lnTo>
                    <a:pt x="3460" y="398"/>
                  </a:lnTo>
                  <a:lnTo>
                    <a:pt x="3261" y="239"/>
                  </a:lnTo>
                  <a:lnTo>
                    <a:pt x="3022" y="80"/>
                  </a:lnTo>
                  <a:lnTo>
                    <a:pt x="2744" y="1"/>
                  </a:lnTo>
                  <a:close/>
                </a:path>
              </a:pathLst>
            </a:custGeom>
            <a:solidFill>
              <a:srgbClr val="E5EA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73">
              <a:extLst>
                <a:ext uri="{FF2B5EF4-FFF2-40B4-BE49-F238E27FC236}">
                  <a16:creationId xmlns:a16="http://schemas.microsoft.com/office/drawing/2014/main" id="{63ACD6BB-44A6-7190-5E1D-4F10402B91C7}"/>
                </a:ext>
              </a:extLst>
            </p:cNvPr>
            <p:cNvSpPr/>
            <p:nvPr/>
          </p:nvSpPr>
          <p:spPr>
            <a:xfrm>
              <a:off x="3418850" y="2790400"/>
              <a:ext cx="51725" cy="59650"/>
            </a:xfrm>
            <a:custGeom>
              <a:avLst/>
              <a:gdLst/>
              <a:ahLst/>
              <a:cxnLst/>
              <a:rect l="l" t="t" r="r" b="b"/>
              <a:pathLst>
                <a:path w="2069" h="2386" fill="none" extrusionOk="0">
                  <a:moveTo>
                    <a:pt x="2028" y="2386"/>
                  </a:moveTo>
                  <a:lnTo>
                    <a:pt x="2028" y="2386"/>
                  </a:lnTo>
                  <a:lnTo>
                    <a:pt x="1830" y="2346"/>
                  </a:lnTo>
                  <a:lnTo>
                    <a:pt x="1631" y="2267"/>
                  </a:lnTo>
                  <a:lnTo>
                    <a:pt x="1392" y="2147"/>
                  </a:lnTo>
                  <a:lnTo>
                    <a:pt x="1074" y="1948"/>
                  </a:lnTo>
                  <a:lnTo>
                    <a:pt x="756" y="1670"/>
                  </a:lnTo>
                  <a:lnTo>
                    <a:pt x="398" y="1273"/>
                  </a:lnTo>
                  <a:lnTo>
                    <a:pt x="1" y="756"/>
                  </a:lnTo>
                  <a:lnTo>
                    <a:pt x="1" y="756"/>
                  </a:lnTo>
                  <a:lnTo>
                    <a:pt x="120" y="636"/>
                  </a:lnTo>
                  <a:lnTo>
                    <a:pt x="438" y="398"/>
                  </a:lnTo>
                  <a:lnTo>
                    <a:pt x="637" y="279"/>
                  </a:lnTo>
                  <a:lnTo>
                    <a:pt x="915" y="159"/>
                  </a:lnTo>
                  <a:lnTo>
                    <a:pt x="1194" y="40"/>
                  </a:lnTo>
                  <a:lnTo>
                    <a:pt x="1472" y="0"/>
                  </a:lnTo>
                  <a:lnTo>
                    <a:pt x="1472" y="0"/>
                  </a:lnTo>
                  <a:lnTo>
                    <a:pt x="1591" y="199"/>
                  </a:lnTo>
                  <a:lnTo>
                    <a:pt x="1750" y="398"/>
                  </a:lnTo>
                  <a:lnTo>
                    <a:pt x="1869" y="716"/>
                  </a:lnTo>
                  <a:lnTo>
                    <a:pt x="1989" y="1074"/>
                  </a:lnTo>
                  <a:lnTo>
                    <a:pt x="2068" y="1471"/>
                  </a:lnTo>
                  <a:lnTo>
                    <a:pt x="2068" y="1909"/>
                  </a:lnTo>
                  <a:lnTo>
                    <a:pt x="2068" y="2147"/>
                  </a:lnTo>
                  <a:lnTo>
                    <a:pt x="2028" y="238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73">
              <a:extLst>
                <a:ext uri="{FF2B5EF4-FFF2-40B4-BE49-F238E27FC236}">
                  <a16:creationId xmlns:a16="http://schemas.microsoft.com/office/drawing/2014/main" id="{D264A3DE-7B37-464C-F04E-F5F0DB7979C2}"/>
                </a:ext>
              </a:extLst>
            </p:cNvPr>
            <p:cNvSpPr/>
            <p:nvPr/>
          </p:nvSpPr>
          <p:spPr>
            <a:xfrm>
              <a:off x="3407925" y="2724800"/>
              <a:ext cx="20900" cy="20900"/>
            </a:xfrm>
            <a:custGeom>
              <a:avLst/>
              <a:gdLst/>
              <a:ahLst/>
              <a:cxnLst/>
              <a:rect l="l" t="t" r="r" b="b"/>
              <a:pathLst>
                <a:path w="836" h="836" fill="none" extrusionOk="0">
                  <a:moveTo>
                    <a:pt x="438" y="835"/>
                  </a:moveTo>
                  <a:lnTo>
                    <a:pt x="438" y="835"/>
                  </a:lnTo>
                  <a:lnTo>
                    <a:pt x="279" y="795"/>
                  </a:lnTo>
                  <a:lnTo>
                    <a:pt x="120" y="716"/>
                  </a:lnTo>
                  <a:lnTo>
                    <a:pt x="40" y="557"/>
                  </a:lnTo>
                  <a:lnTo>
                    <a:pt x="0" y="398"/>
                  </a:lnTo>
                  <a:lnTo>
                    <a:pt x="0" y="398"/>
                  </a:lnTo>
                  <a:lnTo>
                    <a:pt x="40" y="239"/>
                  </a:lnTo>
                  <a:lnTo>
                    <a:pt x="120" y="119"/>
                  </a:lnTo>
                  <a:lnTo>
                    <a:pt x="239" y="40"/>
                  </a:lnTo>
                  <a:lnTo>
                    <a:pt x="438" y="0"/>
                  </a:lnTo>
                  <a:lnTo>
                    <a:pt x="438" y="0"/>
                  </a:lnTo>
                  <a:lnTo>
                    <a:pt x="438" y="0"/>
                  </a:lnTo>
                  <a:lnTo>
                    <a:pt x="438" y="0"/>
                  </a:lnTo>
                  <a:lnTo>
                    <a:pt x="597" y="0"/>
                  </a:lnTo>
                  <a:lnTo>
                    <a:pt x="716" y="119"/>
                  </a:lnTo>
                  <a:lnTo>
                    <a:pt x="796" y="239"/>
                  </a:lnTo>
                  <a:lnTo>
                    <a:pt x="835" y="398"/>
                  </a:lnTo>
                  <a:lnTo>
                    <a:pt x="835" y="398"/>
                  </a:lnTo>
                  <a:lnTo>
                    <a:pt x="796" y="557"/>
                  </a:lnTo>
                  <a:lnTo>
                    <a:pt x="716" y="716"/>
                  </a:lnTo>
                  <a:lnTo>
                    <a:pt x="597" y="795"/>
                  </a:lnTo>
                  <a:lnTo>
                    <a:pt x="438" y="835"/>
                  </a:lnTo>
                  <a:lnTo>
                    <a:pt x="438" y="835"/>
                  </a:lnTo>
                  <a:lnTo>
                    <a:pt x="438" y="83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73">
              <a:extLst>
                <a:ext uri="{FF2B5EF4-FFF2-40B4-BE49-F238E27FC236}">
                  <a16:creationId xmlns:a16="http://schemas.microsoft.com/office/drawing/2014/main" id="{AD6F249C-62BE-088A-A49C-37DD51A6CE4C}"/>
                </a:ext>
              </a:extLst>
            </p:cNvPr>
            <p:cNvSpPr/>
            <p:nvPr/>
          </p:nvSpPr>
          <p:spPr>
            <a:xfrm>
              <a:off x="3374125" y="2653225"/>
              <a:ext cx="136200" cy="282325"/>
            </a:xfrm>
            <a:custGeom>
              <a:avLst/>
              <a:gdLst/>
              <a:ahLst/>
              <a:cxnLst/>
              <a:rect l="l" t="t" r="r" b="b"/>
              <a:pathLst>
                <a:path w="5448" h="11293" fill="none" extrusionOk="0">
                  <a:moveTo>
                    <a:pt x="2505" y="1"/>
                  </a:moveTo>
                  <a:lnTo>
                    <a:pt x="2505" y="1"/>
                  </a:lnTo>
                  <a:lnTo>
                    <a:pt x="2148" y="1"/>
                  </a:lnTo>
                  <a:lnTo>
                    <a:pt x="1829" y="120"/>
                  </a:lnTo>
                  <a:lnTo>
                    <a:pt x="1591" y="319"/>
                  </a:lnTo>
                  <a:lnTo>
                    <a:pt x="1472" y="438"/>
                  </a:lnTo>
                  <a:lnTo>
                    <a:pt x="1352" y="557"/>
                  </a:lnTo>
                  <a:lnTo>
                    <a:pt x="1352" y="557"/>
                  </a:lnTo>
                  <a:lnTo>
                    <a:pt x="915" y="1352"/>
                  </a:lnTo>
                  <a:lnTo>
                    <a:pt x="557" y="2187"/>
                  </a:lnTo>
                  <a:lnTo>
                    <a:pt x="319" y="2943"/>
                  </a:lnTo>
                  <a:lnTo>
                    <a:pt x="160" y="3738"/>
                  </a:lnTo>
                  <a:lnTo>
                    <a:pt x="40" y="4493"/>
                  </a:lnTo>
                  <a:lnTo>
                    <a:pt x="1" y="5249"/>
                  </a:lnTo>
                  <a:lnTo>
                    <a:pt x="1" y="5964"/>
                  </a:lnTo>
                  <a:lnTo>
                    <a:pt x="80" y="6640"/>
                  </a:lnTo>
                  <a:lnTo>
                    <a:pt x="199" y="7276"/>
                  </a:lnTo>
                  <a:lnTo>
                    <a:pt x="319" y="7913"/>
                  </a:lnTo>
                  <a:lnTo>
                    <a:pt x="478" y="8509"/>
                  </a:lnTo>
                  <a:lnTo>
                    <a:pt x="676" y="9026"/>
                  </a:lnTo>
                  <a:lnTo>
                    <a:pt x="1034" y="9980"/>
                  </a:lnTo>
                  <a:lnTo>
                    <a:pt x="1392" y="10696"/>
                  </a:lnTo>
                  <a:lnTo>
                    <a:pt x="1392" y="10696"/>
                  </a:lnTo>
                  <a:lnTo>
                    <a:pt x="1591" y="10895"/>
                  </a:lnTo>
                  <a:lnTo>
                    <a:pt x="1591" y="10895"/>
                  </a:lnTo>
                  <a:lnTo>
                    <a:pt x="1790" y="11093"/>
                  </a:lnTo>
                  <a:lnTo>
                    <a:pt x="1989" y="11213"/>
                  </a:lnTo>
                  <a:lnTo>
                    <a:pt x="2267" y="11292"/>
                  </a:lnTo>
                  <a:lnTo>
                    <a:pt x="2545" y="11292"/>
                  </a:lnTo>
                  <a:lnTo>
                    <a:pt x="2545" y="11292"/>
                  </a:lnTo>
                  <a:lnTo>
                    <a:pt x="2585" y="11292"/>
                  </a:lnTo>
                  <a:lnTo>
                    <a:pt x="3539" y="11292"/>
                  </a:lnTo>
                  <a:lnTo>
                    <a:pt x="3539" y="11292"/>
                  </a:lnTo>
                  <a:lnTo>
                    <a:pt x="3817" y="11252"/>
                  </a:lnTo>
                  <a:lnTo>
                    <a:pt x="4056" y="11173"/>
                  </a:lnTo>
                  <a:lnTo>
                    <a:pt x="4255" y="11054"/>
                  </a:lnTo>
                  <a:lnTo>
                    <a:pt x="4454" y="10895"/>
                  </a:lnTo>
                  <a:lnTo>
                    <a:pt x="4454" y="10895"/>
                  </a:lnTo>
                  <a:lnTo>
                    <a:pt x="4613" y="10696"/>
                  </a:lnTo>
                  <a:lnTo>
                    <a:pt x="4732" y="10457"/>
                  </a:lnTo>
                  <a:lnTo>
                    <a:pt x="4732" y="10457"/>
                  </a:lnTo>
                  <a:lnTo>
                    <a:pt x="4970" y="9622"/>
                  </a:lnTo>
                  <a:lnTo>
                    <a:pt x="5209" y="8588"/>
                  </a:lnTo>
                  <a:lnTo>
                    <a:pt x="5289" y="7992"/>
                  </a:lnTo>
                  <a:lnTo>
                    <a:pt x="5368" y="7356"/>
                  </a:lnTo>
                  <a:lnTo>
                    <a:pt x="5448" y="6680"/>
                  </a:lnTo>
                  <a:lnTo>
                    <a:pt x="5448" y="6004"/>
                  </a:lnTo>
                  <a:lnTo>
                    <a:pt x="5408" y="5288"/>
                  </a:lnTo>
                  <a:lnTo>
                    <a:pt x="5328" y="4573"/>
                  </a:lnTo>
                  <a:lnTo>
                    <a:pt x="5209" y="3857"/>
                  </a:lnTo>
                  <a:lnTo>
                    <a:pt x="5010" y="3141"/>
                  </a:lnTo>
                  <a:lnTo>
                    <a:pt x="4732" y="2426"/>
                  </a:lnTo>
                  <a:lnTo>
                    <a:pt x="4414" y="1750"/>
                  </a:lnTo>
                  <a:lnTo>
                    <a:pt x="3976" y="1074"/>
                  </a:lnTo>
                  <a:lnTo>
                    <a:pt x="3460" y="398"/>
                  </a:lnTo>
                  <a:lnTo>
                    <a:pt x="3460" y="398"/>
                  </a:lnTo>
                  <a:lnTo>
                    <a:pt x="3261" y="239"/>
                  </a:lnTo>
                  <a:lnTo>
                    <a:pt x="3022" y="80"/>
                  </a:lnTo>
                  <a:lnTo>
                    <a:pt x="2744" y="1"/>
                  </a:lnTo>
                  <a:lnTo>
                    <a:pt x="2505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73">
              <a:extLst>
                <a:ext uri="{FF2B5EF4-FFF2-40B4-BE49-F238E27FC236}">
                  <a16:creationId xmlns:a16="http://schemas.microsoft.com/office/drawing/2014/main" id="{8C75BF50-D859-77CC-CAEF-224ACC627C5A}"/>
                </a:ext>
              </a:extLst>
            </p:cNvPr>
            <p:cNvSpPr/>
            <p:nvPr/>
          </p:nvSpPr>
          <p:spPr>
            <a:xfrm>
              <a:off x="3407925" y="2724800"/>
              <a:ext cx="20900" cy="20900"/>
            </a:xfrm>
            <a:custGeom>
              <a:avLst/>
              <a:gdLst/>
              <a:ahLst/>
              <a:cxnLst/>
              <a:rect l="l" t="t" r="r" b="b"/>
              <a:pathLst>
                <a:path w="836" h="836" extrusionOk="0">
                  <a:moveTo>
                    <a:pt x="438" y="0"/>
                  </a:moveTo>
                  <a:lnTo>
                    <a:pt x="239" y="40"/>
                  </a:lnTo>
                  <a:lnTo>
                    <a:pt x="120" y="119"/>
                  </a:lnTo>
                  <a:lnTo>
                    <a:pt x="40" y="239"/>
                  </a:lnTo>
                  <a:lnTo>
                    <a:pt x="0" y="398"/>
                  </a:lnTo>
                  <a:lnTo>
                    <a:pt x="40" y="557"/>
                  </a:lnTo>
                  <a:lnTo>
                    <a:pt x="120" y="716"/>
                  </a:lnTo>
                  <a:lnTo>
                    <a:pt x="279" y="795"/>
                  </a:lnTo>
                  <a:lnTo>
                    <a:pt x="438" y="835"/>
                  </a:lnTo>
                  <a:lnTo>
                    <a:pt x="597" y="795"/>
                  </a:lnTo>
                  <a:lnTo>
                    <a:pt x="716" y="716"/>
                  </a:lnTo>
                  <a:lnTo>
                    <a:pt x="796" y="557"/>
                  </a:lnTo>
                  <a:lnTo>
                    <a:pt x="835" y="398"/>
                  </a:lnTo>
                  <a:lnTo>
                    <a:pt x="796" y="239"/>
                  </a:lnTo>
                  <a:lnTo>
                    <a:pt x="716" y="119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rgbClr val="4D56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73">
              <a:extLst>
                <a:ext uri="{FF2B5EF4-FFF2-40B4-BE49-F238E27FC236}">
                  <a16:creationId xmlns:a16="http://schemas.microsoft.com/office/drawing/2014/main" id="{C8DED662-5C31-D37A-514E-67976A6C8EE9}"/>
                </a:ext>
              </a:extLst>
            </p:cNvPr>
            <p:cNvSpPr/>
            <p:nvPr/>
          </p:nvSpPr>
          <p:spPr>
            <a:xfrm>
              <a:off x="3407925" y="2724800"/>
              <a:ext cx="20900" cy="20900"/>
            </a:xfrm>
            <a:custGeom>
              <a:avLst/>
              <a:gdLst/>
              <a:ahLst/>
              <a:cxnLst/>
              <a:rect l="l" t="t" r="r" b="b"/>
              <a:pathLst>
                <a:path w="836" h="836" fill="none" extrusionOk="0">
                  <a:moveTo>
                    <a:pt x="438" y="0"/>
                  </a:moveTo>
                  <a:lnTo>
                    <a:pt x="438" y="0"/>
                  </a:lnTo>
                  <a:lnTo>
                    <a:pt x="438" y="0"/>
                  </a:lnTo>
                  <a:lnTo>
                    <a:pt x="438" y="0"/>
                  </a:lnTo>
                  <a:lnTo>
                    <a:pt x="239" y="40"/>
                  </a:lnTo>
                  <a:lnTo>
                    <a:pt x="120" y="119"/>
                  </a:lnTo>
                  <a:lnTo>
                    <a:pt x="40" y="239"/>
                  </a:lnTo>
                  <a:lnTo>
                    <a:pt x="0" y="398"/>
                  </a:lnTo>
                  <a:lnTo>
                    <a:pt x="0" y="398"/>
                  </a:lnTo>
                  <a:lnTo>
                    <a:pt x="40" y="557"/>
                  </a:lnTo>
                  <a:lnTo>
                    <a:pt x="120" y="716"/>
                  </a:lnTo>
                  <a:lnTo>
                    <a:pt x="279" y="795"/>
                  </a:lnTo>
                  <a:lnTo>
                    <a:pt x="438" y="835"/>
                  </a:lnTo>
                  <a:lnTo>
                    <a:pt x="438" y="835"/>
                  </a:lnTo>
                  <a:lnTo>
                    <a:pt x="438" y="835"/>
                  </a:lnTo>
                  <a:lnTo>
                    <a:pt x="438" y="835"/>
                  </a:lnTo>
                  <a:lnTo>
                    <a:pt x="597" y="795"/>
                  </a:lnTo>
                  <a:lnTo>
                    <a:pt x="716" y="716"/>
                  </a:lnTo>
                  <a:lnTo>
                    <a:pt x="796" y="557"/>
                  </a:lnTo>
                  <a:lnTo>
                    <a:pt x="835" y="398"/>
                  </a:lnTo>
                  <a:lnTo>
                    <a:pt x="835" y="398"/>
                  </a:lnTo>
                  <a:lnTo>
                    <a:pt x="796" y="239"/>
                  </a:lnTo>
                  <a:lnTo>
                    <a:pt x="716" y="119"/>
                  </a:lnTo>
                  <a:lnTo>
                    <a:pt x="597" y="0"/>
                  </a:lnTo>
                  <a:lnTo>
                    <a:pt x="43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73">
              <a:extLst>
                <a:ext uri="{FF2B5EF4-FFF2-40B4-BE49-F238E27FC236}">
                  <a16:creationId xmlns:a16="http://schemas.microsoft.com/office/drawing/2014/main" id="{62201653-9827-66FD-4957-3207C85D48D1}"/>
                </a:ext>
              </a:extLst>
            </p:cNvPr>
            <p:cNvSpPr/>
            <p:nvPr/>
          </p:nvSpPr>
          <p:spPr>
            <a:xfrm>
              <a:off x="3418850" y="2790400"/>
              <a:ext cx="51725" cy="59650"/>
            </a:xfrm>
            <a:custGeom>
              <a:avLst/>
              <a:gdLst/>
              <a:ahLst/>
              <a:cxnLst/>
              <a:rect l="l" t="t" r="r" b="b"/>
              <a:pathLst>
                <a:path w="2069" h="2386" extrusionOk="0">
                  <a:moveTo>
                    <a:pt x="1472" y="0"/>
                  </a:moveTo>
                  <a:lnTo>
                    <a:pt x="1194" y="40"/>
                  </a:lnTo>
                  <a:lnTo>
                    <a:pt x="915" y="159"/>
                  </a:lnTo>
                  <a:lnTo>
                    <a:pt x="637" y="279"/>
                  </a:lnTo>
                  <a:lnTo>
                    <a:pt x="438" y="398"/>
                  </a:lnTo>
                  <a:lnTo>
                    <a:pt x="120" y="636"/>
                  </a:lnTo>
                  <a:lnTo>
                    <a:pt x="1" y="756"/>
                  </a:lnTo>
                  <a:lnTo>
                    <a:pt x="398" y="1273"/>
                  </a:lnTo>
                  <a:lnTo>
                    <a:pt x="756" y="1670"/>
                  </a:lnTo>
                  <a:lnTo>
                    <a:pt x="1074" y="1948"/>
                  </a:lnTo>
                  <a:lnTo>
                    <a:pt x="1392" y="2147"/>
                  </a:lnTo>
                  <a:lnTo>
                    <a:pt x="1631" y="2267"/>
                  </a:lnTo>
                  <a:lnTo>
                    <a:pt x="1830" y="2346"/>
                  </a:lnTo>
                  <a:lnTo>
                    <a:pt x="2028" y="2386"/>
                  </a:lnTo>
                  <a:lnTo>
                    <a:pt x="2068" y="2147"/>
                  </a:lnTo>
                  <a:lnTo>
                    <a:pt x="2068" y="1909"/>
                  </a:lnTo>
                  <a:lnTo>
                    <a:pt x="2068" y="1471"/>
                  </a:lnTo>
                  <a:lnTo>
                    <a:pt x="1989" y="1074"/>
                  </a:lnTo>
                  <a:lnTo>
                    <a:pt x="1869" y="716"/>
                  </a:lnTo>
                  <a:lnTo>
                    <a:pt x="1750" y="398"/>
                  </a:lnTo>
                  <a:lnTo>
                    <a:pt x="1591" y="199"/>
                  </a:lnTo>
                  <a:lnTo>
                    <a:pt x="1472" y="0"/>
                  </a:lnTo>
                  <a:close/>
                </a:path>
              </a:pathLst>
            </a:custGeom>
            <a:solidFill>
              <a:srgbClr val="5B9A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73">
              <a:extLst>
                <a:ext uri="{FF2B5EF4-FFF2-40B4-BE49-F238E27FC236}">
                  <a16:creationId xmlns:a16="http://schemas.microsoft.com/office/drawing/2014/main" id="{E2C1F2D5-01FB-EFEC-9507-00F80FC1FF69}"/>
                </a:ext>
              </a:extLst>
            </p:cNvPr>
            <p:cNvSpPr/>
            <p:nvPr/>
          </p:nvSpPr>
          <p:spPr>
            <a:xfrm>
              <a:off x="3418850" y="2790400"/>
              <a:ext cx="51725" cy="59650"/>
            </a:xfrm>
            <a:custGeom>
              <a:avLst/>
              <a:gdLst/>
              <a:ahLst/>
              <a:cxnLst/>
              <a:rect l="l" t="t" r="r" b="b"/>
              <a:pathLst>
                <a:path w="2069" h="2386" fill="none" extrusionOk="0">
                  <a:moveTo>
                    <a:pt x="1472" y="0"/>
                  </a:moveTo>
                  <a:lnTo>
                    <a:pt x="1472" y="0"/>
                  </a:lnTo>
                  <a:lnTo>
                    <a:pt x="1194" y="40"/>
                  </a:lnTo>
                  <a:lnTo>
                    <a:pt x="915" y="159"/>
                  </a:lnTo>
                  <a:lnTo>
                    <a:pt x="637" y="279"/>
                  </a:lnTo>
                  <a:lnTo>
                    <a:pt x="438" y="398"/>
                  </a:lnTo>
                  <a:lnTo>
                    <a:pt x="120" y="636"/>
                  </a:lnTo>
                  <a:lnTo>
                    <a:pt x="1" y="756"/>
                  </a:lnTo>
                  <a:lnTo>
                    <a:pt x="1" y="756"/>
                  </a:lnTo>
                  <a:lnTo>
                    <a:pt x="398" y="1273"/>
                  </a:lnTo>
                  <a:lnTo>
                    <a:pt x="756" y="1670"/>
                  </a:lnTo>
                  <a:lnTo>
                    <a:pt x="1074" y="1948"/>
                  </a:lnTo>
                  <a:lnTo>
                    <a:pt x="1392" y="2147"/>
                  </a:lnTo>
                  <a:lnTo>
                    <a:pt x="1631" y="2267"/>
                  </a:lnTo>
                  <a:lnTo>
                    <a:pt x="1830" y="2346"/>
                  </a:lnTo>
                  <a:lnTo>
                    <a:pt x="2028" y="2386"/>
                  </a:lnTo>
                  <a:lnTo>
                    <a:pt x="2028" y="2386"/>
                  </a:lnTo>
                  <a:lnTo>
                    <a:pt x="2068" y="2147"/>
                  </a:lnTo>
                  <a:lnTo>
                    <a:pt x="2068" y="1909"/>
                  </a:lnTo>
                  <a:lnTo>
                    <a:pt x="2068" y="1471"/>
                  </a:lnTo>
                  <a:lnTo>
                    <a:pt x="1989" y="1074"/>
                  </a:lnTo>
                  <a:lnTo>
                    <a:pt x="1869" y="716"/>
                  </a:lnTo>
                  <a:lnTo>
                    <a:pt x="1750" y="398"/>
                  </a:lnTo>
                  <a:lnTo>
                    <a:pt x="1591" y="199"/>
                  </a:lnTo>
                  <a:lnTo>
                    <a:pt x="1472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73">
              <a:extLst>
                <a:ext uri="{FF2B5EF4-FFF2-40B4-BE49-F238E27FC236}">
                  <a16:creationId xmlns:a16="http://schemas.microsoft.com/office/drawing/2014/main" id="{ABFCADFF-3DEC-4FCF-2FD1-23B498C5C78B}"/>
                </a:ext>
              </a:extLst>
            </p:cNvPr>
            <p:cNvSpPr/>
            <p:nvPr/>
          </p:nvSpPr>
          <p:spPr>
            <a:xfrm>
              <a:off x="3139550" y="2677075"/>
              <a:ext cx="126250" cy="107375"/>
            </a:xfrm>
            <a:custGeom>
              <a:avLst/>
              <a:gdLst/>
              <a:ahLst/>
              <a:cxnLst/>
              <a:rect l="l" t="t" r="r" b="b"/>
              <a:pathLst>
                <a:path w="5050" h="4295" extrusionOk="0">
                  <a:moveTo>
                    <a:pt x="1909" y="1"/>
                  </a:moveTo>
                  <a:lnTo>
                    <a:pt x="1630" y="200"/>
                  </a:lnTo>
                  <a:lnTo>
                    <a:pt x="1312" y="398"/>
                  </a:lnTo>
                  <a:lnTo>
                    <a:pt x="994" y="716"/>
                  </a:lnTo>
                  <a:lnTo>
                    <a:pt x="716" y="1074"/>
                  </a:lnTo>
                  <a:lnTo>
                    <a:pt x="438" y="1551"/>
                  </a:lnTo>
                  <a:lnTo>
                    <a:pt x="199" y="2068"/>
                  </a:lnTo>
                  <a:lnTo>
                    <a:pt x="120" y="2347"/>
                  </a:lnTo>
                  <a:lnTo>
                    <a:pt x="80" y="2665"/>
                  </a:lnTo>
                  <a:lnTo>
                    <a:pt x="40" y="2983"/>
                  </a:lnTo>
                  <a:lnTo>
                    <a:pt x="0" y="3340"/>
                  </a:lnTo>
                  <a:lnTo>
                    <a:pt x="318" y="3340"/>
                  </a:lnTo>
                  <a:lnTo>
                    <a:pt x="597" y="3261"/>
                  </a:lnTo>
                  <a:lnTo>
                    <a:pt x="994" y="3102"/>
                  </a:lnTo>
                  <a:lnTo>
                    <a:pt x="1432" y="2824"/>
                  </a:lnTo>
                  <a:lnTo>
                    <a:pt x="1869" y="2466"/>
                  </a:lnTo>
                  <a:lnTo>
                    <a:pt x="2147" y="2227"/>
                  </a:lnTo>
                  <a:lnTo>
                    <a:pt x="2386" y="1949"/>
                  </a:lnTo>
                  <a:lnTo>
                    <a:pt x="2624" y="1631"/>
                  </a:lnTo>
                  <a:lnTo>
                    <a:pt x="2863" y="1273"/>
                  </a:lnTo>
                  <a:lnTo>
                    <a:pt x="2982" y="1710"/>
                  </a:lnTo>
                  <a:lnTo>
                    <a:pt x="3102" y="2108"/>
                  </a:lnTo>
                  <a:lnTo>
                    <a:pt x="3221" y="2466"/>
                  </a:lnTo>
                  <a:lnTo>
                    <a:pt x="3380" y="2784"/>
                  </a:lnTo>
                  <a:lnTo>
                    <a:pt x="3658" y="3301"/>
                  </a:lnTo>
                  <a:lnTo>
                    <a:pt x="3976" y="3698"/>
                  </a:lnTo>
                  <a:lnTo>
                    <a:pt x="4294" y="3977"/>
                  </a:lnTo>
                  <a:lnTo>
                    <a:pt x="4533" y="4136"/>
                  </a:lnTo>
                  <a:lnTo>
                    <a:pt x="4771" y="4295"/>
                  </a:lnTo>
                  <a:lnTo>
                    <a:pt x="4891" y="3937"/>
                  </a:lnTo>
                  <a:lnTo>
                    <a:pt x="4970" y="3619"/>
                  </a:lnTo>
                  <a:lnTo>
                    <a:pt x="5010" y="3301"/>
                  </a:lnTo>
                  <a:lnTo>
                    <a:pt x="5050" y="3022"/>
                  </a:lnTo>
                  <a:lnTo>
                    <a:pt x="5050" y="2466"/>
                  </a:lnTo>
                  <a:lnTo>
                    <a:pt x="4970" y="1949"/>
                  </a:lnTo>
                  <a:lnTo>
                    <a:pt x="4851" y="1512"/>
                  </a:lnTo>
                  <a:lnTo>
                    <a:pt x="4652" y="1114"/>
                  </a:lnTo>
                  <a:lnTo>
                    <a:pt x="4493" y="756"/>
                  </a:lnTo>
                  <a:lnTo>
                    <a:pt x="4294" y="518"/>
                  </a:lnTo>
                  <a:lnTo>
                    <a:pt x="4016" y="637"/>
                  </a:lnTo>
                  <a:lnTo>
                    <a:pt x="3698" y="677"/>
                  </a:lnTo>
                  <a:lnTo>
                    <a:pt x="3459" y="637"/>
                  </a:lnTo>
                  <a:lnTo>
                    <a:pt x="2664" y="478"/>
                  </a:lnTo>
                  <a:lnTo>
                    <a:pt x="2426" y="438"/>
                  </a:lnTo>
                  <a:lnTo>
                    <a:pt x="2227" y="319"/>
                  </a:lnTo>
                  <a:lnTo>
                    <a:pt x="2028" y="160"/>
                  </a:lnTo>
                  <a:lnTo>
                    <a:pt x="1909" y="1"/>
                  </a:lnTo>
                  <a:close/>
                </a:path>
              </a:pathLst>
            </a:custGeom>
            <a:solidFill>
              <a:srgbClr val="5B9A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73">
              <a:extLst>
                <a:ext uri="{FF2B5EF4-FFF2-40B4-BE49-F238E27FC236}">
                  <a16:creationId xmlns:a16="http://schemas.microsoft.com/office/drawing/2014/main" id="{AAC34CAD-765E-72CB-4B27-8C6D896FCA42}"/>
                </a:ext>
              </a:extLst>
            </p:cNvPr>
            <p:cNvSpPr/>
            <p:nvPr/>
          </p:nvSpPr>
          <p:spPr>
            <a:xfrm>
              <a:off x="3139550" y="2677075"/>
              <a:ext cx="126250" cy="107375"/>
            </a:xfrm>
            <a:custGeom>
              <a:avLst/>
              <a:gdLst/>
              <a:ahLst/>
              <a:cxnLst/>
              <a:rect l="l" t="t" r="r" b="b"/>
              <a:pathLst>
                <a:path w="5050" h="4295" fill="none" extrusionOk="0">
                  <a:moveTo>
                    <a:pt x="1909" y="1"/>
                  </a:moveTo>
                  <a:lnTo>
                    <a:pt x="1909" y="1"/>
                  </a:lnTo>
                  <a:lnTo>
                    <a:pt x="1630" y="200"/>
                  </a:lnTo>
                  <a:lnTo>
                    <a:pt x="1312" y="398"/>
                  </a:lnTo>
                  <a:lnTo>
                    <a:pt x="994" y="716"/>
                  </a:lnTo>
                  <a:lnTo>
                    <a:pt x="716" y="1074"/>
                  </a:lnTo>
                  <a:lnTo>
                    <a:pt x="438" y="1551"/>
                  </a:lnTo>
                  <a:lnTo>
                    <a:pt x="199" y="2068"/>
                  </a:lnTo>
                  <a:lnTo>
                    <a:pt x="120" y="2347"/>
                  </a:lnTo>
                  <a:lnTo>
                    <a:pt x="80" y="2665"/>
                  </a:lnTo>
                  <a:lnTo>
                    <a:pt x="40" y="2983"/>
                  </a:lnTo>
                  <a:lnTo>
                    <a:pt x="0" y="3340"/>
                  </a:lnTo>
                  <a:lnTo>
                    <a:pt x="0" y="3340"/>
                  </a:lnTo>
                  <a:lnTo>
                    <a:pt x="0" y="3340"/>
                  </a:lnTo>
                  <a:lnTo>
                    <a:pt x="0" y="3340"/>
                  </a:lnTo>
                  <a:lnTo>
                    <a:pt x="318" y="3340"/>
                  </a:lnTo>
                  <a:lnTo>
                    <a:pt x="597" y="3261"/>
                  </a:lnTo>
                  <a:lnTo>
                    <a:pt x="994" y="3102"/>
                  </a:lnTo>
                  <a:lnTo>
                    <a:pt x="1432" y="2824"/>
                  </a:lnTo>
                  <a:lnTo>
                    <a:pt x="1869" y="2466"/>
                  </a:lnTo>
                  <a:lnTo>
                    <a:pt x="2147" y="2227"/>
                  </a:lnTo>
                  <a:lnTo>
                    <a:pt x="2386" y="1949"/>
                  </a:lnTo>
                  <a:lnTo>
                    <a:pt x="2624" y="1631"/>
                  </a:lnTo>
                  <a:lnTo>
                    <a:pt x="2863" y="1273"/>
                  </a:lnTo>
                  <a:lnTo>
                    <a:pt x="2863" y="1273"/>
                  </a:lnTo>
                  <a:lnTo>
                    <a:pt x="2982" y="1710"/>
                  </a:lnTo>
                  <a:lnTo>
                    <a:pt x="3102" y="2108"/>
                  </a:lnTo>
                  <a:lnTo>
                    <a:pt x="3221" y="2466"/>
                  </a:lnTo>
                  <a:lnTo>
                    <a:pt x="3380" y="2784"/>
                  </a:lnTo>
                  <a:lnTo>
                    <a:pt x="3658" y="3301"/>
                  </a:lnTo>
                  <a:lnTo>
                    <a:pt x="3976" y="3698"/>
                  </a:lnTo>
                  <a:lnTo>
                    <a:pt x="4294" y="3977"/>
                  </a:lnTo>
                  <a:lnTo>
                    <a:pt x="4533" y="4136"/>
                  </a:lnTo>
                  <a:lnTo>
                    <a:pt x="4771" y="4295"/>
                  </a:lnTo>
                  <a:lnTo>
                    <a:pt x="4771" y="4295"/>
                  </a:lnTo>
                  <a:lnTo>
                    <a:pt x="4891" y="3937"/>
                  </a:lnTo>
                  <a:lnTo>
                    <a:pt x="4970" y="3619"/>
                  </a:lnTo>
                  <a:lnTo>
                    <a:pt x="5010" y="3301"/>
                  </a:lnTo>
                  <a:lnTo>
                    <a:pt x="5050" y="3022"/>
                  </a:lnTo>
                  <a:lnTo>
                    <a:pt x="5050" y="2466"/>
                  </a:lnTo>
                  <a:lnTo>
                    <a:pt x="4970" y="1949"/>
                  </a:lnTo>
                  <a:lnTo>
                    <a:pt x="4851" y="1512"/>
                  </a:lnTo>
                  <a:lnTo>
                    <a:pt x="4652" y="1114"/>
                  </a:lnTo>
                  <a:lnTo>
                    <a:pt x="4493" y="756"/>
                  </a:lnTo>
                  <a:lnTo>
                    <a:pt x="4294" y="518"/>
                  </a:lnTo>
                  <a:lnTo>
                    <a:pt x="4294" y="518"/>
                  </a:lnTo>
                  <a:lnTo>
                    <a:pt x="4016" y="637"/>
                  </a:lnTo>
                  <a:lnTo>
                    <a:pt x="3698" y="677"/>
                  </a:lnTo>
                  <a:lnTo>
                    <a:pt x="3698" y="677"/>
                  </a:lnTo>
                  <a:lnTo>
                    <a:pt x="3459" y="637"/>
                  </a:lnTo>
                  <a:lnTo>
                    <a:pt x="2664" y="478"/>
                  </a:lnTo>
                  <a:lnTo>
                    <a:pt x="2664" y="478"/>
                  </a:lnTo>
                  <a:lnTo>
                    <a:pt x="2426" y="438"/>
                  </a:lnTo>
                  <a:lnTo>
                    <a:pt x="2227" y="319"/>
                  </a:lnTo>
                  <a:lnTo>
                    <a:pt x="2028" y="160"/>
                  </a:lnTo>
                  <a:lnTo>
                    <a:pt x="190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73">
              <a:extLst>
                <a:ext uri="{FF2B5EF4-FFF2-40B4-BE49-F238E27FC236}">
                  <a16:creationId xmlns:a16="http://schemas.microsoft.com/office/drawing/2014/main" id="{6160553D-3238-AE24-1D4B-37506B69ECF3}"/>
                </a:ext>
              </a:extLst>
            </p:cNvPr>
            <p:cNvSpPr/>
            <p:nvPr/>
          </p:nvSpPr>
          <p:spPr>
            <a:xfrm>
              <a:off x="3174325" y="2455425"/>
              <a:ext cx="118325" cy="238575"/>
            </a:xfrm>
            <a:custGeom>
              <a:avLst/>
              <a:gdLst/>
              <a:ahLst/>
              <a:cxnLst/>
              <a:rect l="l" t="t" r="r" b="b"/>
              <a:pathLst>
                <a:path w="4733" h="9543" extrusionOk="0">
                  <a:moveTo>
                    <a:pt x="2068" y="2267"/>
                  </a:moveTo>
                  <a:lnTo>
                    <a:pt x="2188" y="2306"/>
                  </a:lnTo>
                  <a:lnTo>
                    <a:pt x="2307" y="2426"/>
                  </a:lnTo>
                  <a:lnTo>
                    <a:pt x="2347" y="2545"/>
                  </a:lnTo>
                  <a:lnTo>
                    <a:pt x="2347" y="2664"/>
                  </a:lnTo>
                  <a:lnTo>
                    <a:pt x="2307" y="2784"/>
                  </a:lnTo>
                  <a:lnTo>
                    <a:pt x="2227" y="2903"/>
                  </a:lnTo>
                  <a:lnTo>
                    <a:pt x="2108" y="2943"/>
                  </a:lnTo>
                  <a:lnTo>
                    <a:pt x="1989" y="2982"/>
                  </a:lnTo>
                  <a:lnTo>
                    <a:pt x="1949" y="2943"/>
                  </a:lnTo>
                  <a:lnTo>
                    <a:pt x="1790" y="2903"/>
                  </a:lnTo>
                  <a:lnTo>
                    <a:pt x="1711" y="2823"/>
                  </a:lnTo>
                  <a:lnTo>
                    <a:pt x="1671" y="2704"/>
                  </a:lnTo>
                  <a:lnTo>
                    <a:pt x="1671" y="2545"/>
                  </a:lnTo>
                  <a:lnTo>
                    <a:pt x="1711" y="2426"/>
                  </a:lnTo>
                  <a:lnTo>
                    <a:pt x="1790" y="2346"/>
                  </a:lnTo>
                  <a:lnTo>
                    <a:pt x="1870" y="2267"/>
                  </a:lnTo>
                  <a:close/>
                  <a:moveTo>
                    <a:pt x="2824" y="4692"/>
                  </a:moveTo>
                  <a:lnTo>
                    <a:pt x="2903" y="4851"/>
                  </a:lnTo>
                  <a:lnTo>
                    <a:pt x="2983" y="5090"/>
                  </a:lnTo>
                  <a:lnTo>
                    <a:pt x="3023" y="5328"/>
                  </a:lnTo>
                  <a:lnTo>
                    <a:pt x="3062" y="5646"/>
                  </a:lnTo>
                  <a:lnTo>
                    <a:pt x="3062" y="6004"/>
                  </a:lnTo>
                  <a:lnTo>
                    <a:pt x="3023" y="6362"/>
                  </a:lnTo>
                  <a:lnTo>
                    <a:pt x="2864" y="6759"/>
                  </a:lnTo>
                  <a:lnTo>
                    <a:pt x="2744" y="6680"/>
                  </a:lnTo>
                  <a:lnTo>
                    <a:pt x="2585" y="6600"/>
                  </a:lnTo>
                  <a:lnTo>
                    <a:pt x="2386" y="6441"/>
                  </a:lnTo>
                  <a:lnTo>
                    <a:pt x="2188" y="6243"/>
                  </a:lnTo>
                  <a:lnTo>
                    <a:pt x="1949" y="5925"/>
                  </a:lnTo>
                  <a:lnTo>
                    <a:pt x="1711" y="5567"/>
                  </a:lnTo>
                  <a:lnTo>
                    <a:pt x="1512" y="5050"/>
                  </a:lnTo>
                  <a:lnTo>
                    <a:pt x="1591" y="5010"/>
                  </a:lnTo>
                  <a:lnTo>
                    <a:pt x="1830" y="4891"/>
                  </a:lnTo>
                  <a:lnTo>
                    <a:pt x="2227" y="4732"/>
                  </a:lnTo>
                  <a:lnTo>
                    <a:pt x="2426" y="4692"/>
                  </a:lnTo>
                  <a:close/>
                  <a:moveTo>
                    <a:pt x="2903" y="0"/>
                  </a:moveTo>
                  <a:lnTo>
                    <a:pt x="2665" y="40"/>
                  </a:lnTo>
                  <a:lnTo>
                    <a:pt x="2466" y="80"/>
                  </a:lnTo>
                  <a:lnTo>
                    <a:pt x="2307" y="199"/>
                  </a:lnTo>
                  <a:lnTo>
                    <a:pt x="2108" y="319"/>
                  </a:lnTo>
                  <a:lnTo>
                    <a:pt x="1631" y="915"/>
                  </a:lnTo>
                  <a:lnTo>
                    <a:pt x="1194" y="1511"/>
                  </a:lnTo>
                  <a:lnTo>
                    <a:pt x="836" y="2108"/>
                  </a:lnTo>
                  <a:lnTo>
                    <a:pt x="558" y="2704"/>
                  </a:lnTo>
                  <a:lnTo>
                    <a:pt x="359" y="3300"/>
                  </a:lnTo>
                  <a:lnTo>
                    <a:pt x="200" y="3937"/>
                  </a:lnTo>
                  <a:lnTo>
                    <a:pt x="80" y="4493"/>
                  </a:lnTo>
                  <a:lnTo>
                    <a:pt x="41" y="5090"/>
                  </a:lnTo>
                  <a:lnTo>
                    <a:pt x="1" y="5646"/>
                  </a:lnTo>
                  <a:lnTo>
                    <a:pt x="1" y="6163"/>
                  </a:lnTo>
                  <a:lnTo>
                    <a:pt x="41" y="6680"/>
                  </a:lnTo>
                  <a:lnTo>
                    <a:pt x="80" y="7157"/>
                  </a:lnTo>
                  <a:lnTo>
                    <a:pt x="239" y="7992"/>
                  </a:lnTo>
                  <a:lnTo>
                    <a:pt x="399" y="8628"/>
                  </a:lnTo>
                  <a:lnTo>
                    <a:pt x="518" y="8867"/>
                  </a:lnTo>
                  <a:lnTo>
                    <a:pt x="637" y="9026"/>
                  </a:lnTo>
                  <a:lnTo>
                    <a:pt x="836" y="9185"/>
                  </a:lnTo>
                  <a:lnTo>
                    <a:pt x="1035" y="9304"/>
                  </a:lnTo>
                  <a:lnTo>
                    <a:pt x="1273" y="9344"/>
                  </a:lnTo>
                  <a:lnTo>
                    <a:pt x="2068" y="9503"/>
                  </a:lnTo>
                  <a:lnTo>
                    <a:pt x="2307" y="9543"/>
                  </a:lnTo>
                  <a:lnTo>
                    <a:pt x="2625" y="9503"/>
                  </a:lnTo>
                  <a:lnTo>
                    <a:pt x="2903" y="9384"/>
                  </a:lnTo>
                  <a:lnTo>
                    <a:pt x="3062" y="9225"/>
                  </a:lnTo>
                  <a:lnTo>
                    <a:pt x="3182" y="9066"/>
                  </a:lnTo>
                  <a:lnTo>
                    <a:pt x="3540" y="8390"/>
                  </a:lnTo>
                  <a:lnTo>
                    <a:pt x="3897" y="7594"/>
                  </a:lnTo>
                  <a:lnTo>
                    <a:pt x="4096" y="7117"/>
                  </a:lnTo>
                  <a:lnTo>
                    <a:pt x="4255" y="6600"/>
                  </a:lnTo>
                  <a:lnTo>
                    <a:pt x="4414" y="6044"/>
                  </a:lnTo>
                  <a:lnTo>
                    <a:pt x="4534" y="5487"/>
                  </a:lnTo>
                  <a:lnTo>
                    <a:pt x="4653" y="4931"/>
                  </a:lnTo>
                  <a:lnTo>
                    <a:pt x="4693" y="4294"/>
                  </a:lnTo>
                  <a:lnTo>
                    <a:pt x="4732" y="3698"/>
                  </a:lnTo>
                  <a:lnTo>
                    <a:pt x="4693" y="3062"/>
                  </a:lnTo>
                  <a:lnTo>
                    <a:pt x="4573" y="2426"/>
                  </a:lnTo>
                  <a:lnTo>
                    <a:pt x="4414" y="1790"/>
                  </a:lnTo>
                  <a:lnTo>
                    <a:pt x="4215" y="1193"/>
                  </a:lnTo>
                  <a:lnTo>
                    <a:pt x="3897" y="557"/>
                  </a:lnTo>
                  <a:lnTo>
                    <a:pt x="3699" y="319"/>
                  </a:lnTo>
                  <a:lnTo>
                    <a:pt x="3460" y="159"/>
                  </a:lnTo>
                  <a:lnTo>
                    <a:pt x="3182" y="40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E5EA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73">
              <a:extLst>
                <a:ext uri="{FF2B5EF4-FFF2-40B4-BE49-F238E27FC236}">
                  <a16:creationId xmlns:a16="http://schemas.microsoft.com/office/drawing/2014/main" id="{4B995BDC-8E64-E95E-8BBD-E1580CCBDAB2}"/>
                </a:ext>
              </a:extLst>
            </p:cNvPr>
            <p:cNvSpPr/>
            <p:nvPr/>
          </p:nvSpPr>
          <p:spPr>
            <a:xfrm>
              <a:off x="3212100" y="2572725"/>
              <a:ext cx="38800" cy="51700"/>
            </a:xfrm>
            <a:custGeom>
              <a:avLst/>
              <a:gdLst/>
              <a:ahLst/>
              <a:cxnLst/>
              <a:rect l="l" t="t" r="r" b="b"/>
              <a:pathLst>
                <a:path w="1552" h="2068" fill="none" extrusionOk="0">
                  <a:moveTo>
                    <a:pt x="1353" y="2067"/>
                  </a:moveTo>
                  <a:lnTo>
                    <a:pt x="1353" y="2067"/>
                  </a:lnTo>
                  <a:lnTo>
                    <a:pt x="1233" y="1988"/>
                  </a:lnTo>
                  <a:lnTo>
                    <a:pt x="1074" y="1908"/>
                  </a:lnTo>
                  <a:lnTo>
                    <a:pt x="875" y="1749"/>
                  </a:lnTo>
                  <a:lnTo>
                    <a:pt x="677" y="1551"/>
                  </a:lnTo>
                  <a:lnTo>
                    <a:pt x="438" y="1233"/>
                  </a:lnTo>
                  <a:lnTo>
                    <a:pt x="200" y="875"/>
                  </a:lnTo>
                  <a:lnTo>
                    <a:pt x="1" y="358"/>
                  </a:lnTo>
                  <a:lnTo>
                    <a:pt x="1" y="358"/>
                  </a:lnTo>
                  <a:lnTo>
                    <a:pt x="80" y="318"/>
                  </a:lnTo>
                  <a:lnTo>
                    <a:pt x="319" y="199"/>
                  </a:lnTo>
                  <a:lnTo>
                    <a:pt x="716" y="40"/>
                  </a:lnTo>
                  <a:lnTo>
                    <a:pt x="915" y="0"/>
                  </a:lnTo>
                  <a:lnTo>
                    <a:pt x="1154" y="0"/>
                  </a:lnTo>
                  <a:lnTo>
                    <a:pt x="1154" y="0"/>
                  </a:lnTo>
                  <a:lnTo>
                    <a:pt x="1313" y="0"/>
                  </a:lnTo>
                  <a:lnTo>
                    <a:pt x="1313" y="0"/>
                  </a:lnTo>
                  <a:lnTo>
                    <a:pt x="1392" y="159"/>
                  </a:lnTo>
                  <a:lnTo>
                    <a:pt x="1472" y="398"/>
                  </a:lnTo>
                  <a:lnTo>
                    <a:pt x="1512" y="636"/>
                  </a:lnTo>
                  <a:lnTo>
                    <a:pt x="1551" y="954"/>
                  </a:lnTo>
                  <a:lnTo>
                    <a:pt x="1551" y="1312"/>
                  </a:lnTo>
                  <a:lnTo>
                    <a:pt x="1512" y="1670"/>
                  </a:lnTo>
                  <a:lnTo>
                    <a:pt x="1353" y="206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73">
              <a:extLst>
                <a:ext uri="{FF2B5EF4-FFF2-40B4-BE49-F238E27FC236}">
                  <a16:creationId xmlns:a16="http://schemas.microsoft.com/office/drawing/2014/main" id="{ADBA943A-4974-07DB-4633-1444032E4F63}"/>
                </a:ext>
              </a:extLst>
            </p:cNvPr>
            <p:cNvSpPr/>
            <p:nvPr/>
          </p:nvSpPr>
          <p:spPr>
            <a:xfrm>
              <a:off x="3216075" y="2512075"/>
              <a:ext cx="16925" cy="17925"/>
            </a:xfrm>
            <a:custGeom>
              <a:avLst/>
              <a:gdLst/>
              <a:ahLst/>
              <a:cxnLst/>
              <a:rect l="l" t="t" r="r" b="b"/>
              <a:pathLst>
                <a:path w="677" h="717" fill="none" extrusionOk="0">
                  <a:moveTo>
                    <a:pt x="319" y="716"/>
                  </a:moveTo>
                  <a:lnTo>
                    <a:pt x="319" y="716"/>
                  </a:lnTo>
                  <a:lnTo>
                    <a:pt x="279" y="677"/>
                  </a:lnTo>
                  <a:lnTo>
                    <a:pt x="279" y="677"/>
                  </a:lnTo>
                  <a:lnTo>
                    <a:pt x="120" y="637"/>
                  </a:lnTo>
                  <a:lnTo>
                    <a:pt x="41" y="557"/>
                  </a:lnTo>
                  <a:lnTo>
                    <a:pt x="1" y="438"/>
                  </a:lnTo>
                  <a:lnTo>
                    <a:pt x="1" y="279"/>
                  </a:lnTo>
                  <a:lnTo>
                    <a:pt x="1" y="279"/>
                  </a:lnTo>
                  <a:lnTo>
                    <a:pt x="41" y="160"/>
                  </a:lnTo>
                  <a:lnTo>
                    <a:pt x="120" y="80"/>
                  </a:lnTo>
                  <a:lnTo>
                    <a:pt x="200" y="1"/>
                  </a:lnTo>
                  <a:lnTo>
                    <a:pt x="319" y="1"/>
                  </a:lnTo>
                  <a:lnTo>
                    <a:pt x="319" y="1"/>
                  </a:lnTo>
                  <a:lnTo>
                    <a:pt x="398" y="1"/>
                  </a:lnTo>
                  <a:lnTo>
                    <a:pt x="398" y="1"/>
                  </a:lnTo>
                  <a:lnTo>
                    <a:pt x="518" y="40"/>
                  </a:lnTo>
                  <a:lnTo>
                    <a:pt x="637" y="160"/>
                  </a:lnTo>
                  <a:lnTo>
                    <a:pt x="677" y="279"/>
                  </a:lnTo>
                  <a:lnTo>
                    <a:pt x="677" y="398"/>
                  </a:lnTo>
                  <a:lnTo>
                    <a:pt x="677" y="398"/>
                  </a:lnTo>
                  <a:lnTo>
                    <a:pt x="637" y="518"/>
                  </a:lnTo>
                  <a:lnTo>
                    <a:pt x="557" y="637"/>
                  </a:lnTo>
                  <a:lnTo>
                    <a:pt x="438" y="677"/>
                  </a:lnTo>
                  <a:lnTo>
                    <a:pt x="319" y="71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73">
              <a:extLst>
                <a:ext uri="{FF2B5EF4-FFF2-40B4-BE49-F238E27FC236}">
                  <a16:creationId xmlns:a16="http://schemas.microsoft.com/office/drawing/2014/main" id="{A6DC5484-AB88-EB19-7A49-4BB837139DA7}"/>
                </a:ext>
              </a:extLst>
            </p:cNvPr>
            <p:cNvSpPr/>
            <p:nvPr/>
          </p:nvSpPr>
          <p:spPr>
            <a:xfrm>
              <a:off x="3174325" y="2455425"/>
              <a:ext cx="118325" cy="238575"/>
            </a:xfrm>
            <a:custGeom>
              <a:avLst/>
              <a:gdLst/>
              <a:ahLst/>
              <a:cxnLst/>
              <a:rect l="l" t="t" r="r" b="b"/>
              <a:pathLst>
                <a:path w="4733" h="9543" fill="none" extrusionOk="0">
                  <a:moveTo>
                    <a:pt x="2903" y="0"/>
                  </a:moveTo>
                  <a:lnTo>
                    <a:pt x="2903" y="0"/>
                  </a:lnTo>
                  <a:lnTo>
                    <a:pt x="2665" y="40"/>
                  </a:lnTo>
                  <a:lnTo>
                    <a:pt x="2466" y="80"/>
                  </a:lnTo>
                  <a:lnTo>
                    <a:pt x="2307" y="199"/>
                  </a:lnTo>
                  <a:lnTo>
                    <a:pt x="2108" y="319"/>
                  </a:lnTo>
                  <a:lnTo>
                    <a:pt x="2108" y="319"/>
                  </a:lnTo>
                  <a:lnTo>
                    <a:pt x="1631" y="915"/>
                  </a:lnTo>
                  <a:lnTo>
                    <a:pt x="1194" y="1511"/>
                  </a:lnTo>
                  <a:lnTo>
                    <a:pt x="836" y="2108"/>
                  </a:lnTo>
                  <a:lnTo>
                    <a:pt x="558" y="2704"/>
                  </a:lnTo>
                  <a:lnTo>
                    <a:pt x="359" y="3300"/>
                  </a:lnTo>
                  <a:lnTo>
                    <a:pt x="200" y="3937"/>
                  </a:lnTo>
                  <a:lnTo>
                    <a:pt x="80" y="4493"/>
                  </a:lnTo>
                  <a:lnTo>
                    <a:pt x="41" y="5090"/>
                  </a:lnTo>
                  <a:lnTo>
                    <a:pt x="1" y="5646"/>
                  </a:lnTo>
                  <a:lnTo>
                    <a:pt x="1" y="6163"/>
                  </a:lnTo>
                  <a:lnTo>
                    <a:pt x="41" y="6680"/>
                  </a:lnTo>
                  <a:lnTo>
                    <a:pt x="80" y="7157"/>
                  </a:lnTo>
                  <a:lnTo>
                    <a:pt x="239" y="7992"/>
                  </a:lnTo>
                  <a:lnTo>
                    <a:pt x="399" y="8628"/>
                  </a:lnTo>
                  <a:lnTo>
                    <a:pt x="399" y="8628"/>
                  </a:lnTo>
                  <a:lnTo>
                    <a:pt x="518" y="8867"/>
                  </a:lnTo>
                  <a:lnTo>
                    <a:pt x="518" y="8867"/>
                  </a:lnTo>
                  <a:lnTo>
                    <a:pt x="637" y="9026"/>
                  </a:lnTo>
                  <a:lnTo>
                    <a:pt x="836" y="9185"/>
                  </a:lnTo>
                  <a:lnTo>
                    <a:pt x="1035" y="9304"/>
                  </a:lnTo>
                  <a:lnTo>
                    <a:pt x="1273" y="9344"/>
                  </a:lnTo>
                  <a:lnTo>
                    <a:pt x="2068" y="9503"/>
                  </a:lnTo>
                  <a:lnTo>
                    <a:pt x="2068" y="9503"/>
                  </a:lnTo>
                  <a:lnTo>
                    <a:pt x="2307" y="9543"/>
                  </a:lnTo>
                  <a:lnTo>
                    <a:pt x="2307" y="9543"/>
                  </a:lnTo>
                  <a:lnTo>
                    <a:pt x="2625" y="9503"/>
                  </a:lnTo>
                  <a:lnTo>
                    <a:pt x="2903" y="9384"/>
                  </a:lnTo>
                  <a:lnTo>
                    <a:pt x="2903" y="9384"/>
                  </a:lnTo>
                  <a:lnTo>
                    <a:pt x="3062" y="9225"/>
                  </a:lnTo>
                  <a:lnTo>
                    <a:pt x="3182" y="9066"/>
                  </a:lnTo>
                  <a:lnTo>
                    <a:pt x="3182" y="9066"/>
                  </a:lnTo>
                  <a:lnTo>
                    <a:pt x="3540" y="8390"/>
                  </a:lnTo>
                  <a:lnTo>
                    <a:pt x="3897" y="7594"/>
                  </a:lnTo>
                  <a:lnTo>
                    <a:pt x="4096" y="7117"/>
                  </a:lnTo>
                  <a:lnTo>
                    <a:pt x="4255" y="6600"/>
                  </a:lnTo>
                  <a:lnTo>
                    <a:pt x="4414" y="6044"/>
                  </a:lnTo>
                  <a:lnTo>
                    <a:pt x="4534" y="5487"/>
                  </a:lnTo>
                  <a:lnTo>
                    <a:pt x="4653" y="4931"/>
                  </a:lnTo>
                  <a:lnTo>
                    <a:pt x="4693" y="4294"/>
                  </a:lnTo>
                  <a:lnTo>
                    <a:pt x="4732" y="3698"/>
                  </a:lnTo>
                  <a:lnTo>
                    <a:pt x="4693" y="3062"/>
                  </a:lnTo>
                  <a:lnTo>
                    <a:pt x="4573" y="2426"/>
                  </a:lnTo>
                  <a:lnTo>
                    <a:pt x="4414" y="1790"/>
                  </a:lnTo>
                  <a:lnTo>
                    <a:pt x="4215" y="1193"/>
                  </a:lnTo>
                  <a:lnTo>
                    <a:pt x="3897" y="557"/>
                  </a:lnTo>
                  <a:lnTo>
                    <a:pt x="3897" y="557"/>
                  </a:lnTo>
                  <a:lnTo>
                    <a:pt x="3699" y="319"/>
                  </a:lnTo>
                  <a:lnTo>
                    <a:pt x="3460" y="159"/>
                  </a:lnTo>
                  <a:lnTo>
                    <a:pt x="3182" y="40"/>
                  </a:lnTo>
                  <a:lnTo>
                    <a:pt x="290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73">
              <a:extLst>
                <a:ext uri="{FF2B5EF4-FFF2-40B4-BE49-F238E27FC236}">
                  <a16:creationId xmlns:a16="http://schemas.microsoft.com/office/drawing/2014/main" id="{A69C3EA8-FF80-7958-CE7B-920DD13FBCDA}"/>
                </a:ext>
              </a:extLst>
            </p:cNvPr>
            <p:cNvSpPr/>
            <p:nvPr/>
          </p:nvSpPr>
          <p:spPr>
            <a:xfrm>
              <a:off x="3216075" y="2512075"/>
              <a:ext cx="16925" cy="17925"/>
            </a:xfrm>
            <a:custGeom>
              <a:avLst/>
              <a:gdLst/>
              <a:ahLst/>
              <a:cxnLst/>
              <a:rect l="l" t="t" r="r" b="b"/>
              <a:pathLst>
                <a:path w="677" h="717" extrusionOk="0">
                  <a:moveTo>
                    <a:pt x="200" y="1"/>
                  </a:moveTo>
                  <a:lnTo>
                    <a:pt x="120" y="80"/>
                  </a:lnTo>
                  <a:lnTo>
                    <a:pt x="41" y="160"/>
                  </a:lnTo>
                  <a:lnTo>
                    <a:pt x="1" y="279"/>
                  </a:lnTo>
                  <a:lnTo>
                    <a:pt x="1" y="438"/>
                  </a:lnTo>
                  <a:lnTo>
                    <a:pt x="41" y="557"/>
                  </a:lnTo>
                  <a:lnTo>
                    <a:pt x="120" y="637"/>
                  </a:lnTo>
                  <a:lnTo>
                    <a:pt x="279" y="677"/>
                  </a:lnTo>
                  <a:lnTo>
                    <a:pt x="319" y="716"/>
                  </a:lnTo>
                  <a:lnTo>
                    <a:pt x="438" y="677"/>
                  </a:lnTo>
                  <a:lnTo>
                    <a:pt x="557" y="637"/>
                  </a:lnTo>
                  <a:lnTo>
                    <a:pt x="637" y="518"/>
                  </a:lnTo>
                  <a:lnTo>
                    <a:pt x="677" y="398"/>
                  </a:lnTo>
                  <a:lnTo>
                    <a:pt x="677" y="279"/>
                  </a:lnTo>
                  <a:lnTo>
                    <a:pt x="637" y="160"/>
                  </a:lnTo>
                  <a:lnTo>
                    <a:pt x="518" y="40"/>
                  </a:lnTo>
                  <a:lnTo>
                    <a:pt x="398" y="1"/>
                  </a:lnTo>
                  <a:close/>
                </a:path>
              </a:pathLst>
            </a:custGeom>
            <a:solidFill>
              <a:srgbClr val="4D56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73">
              <a:extLst>
                <a:ext uri="{FF2B5EF4-FFF2-40B4-BE49-F238E27FC236}">
                  <a16:creationId xmlns:a16="http://schemas.microsoft.com/office/drawing/2014/main" id="{A0782527-2026-9322-A649-12A8CFBE9579}"/>
                </a:ext>
              </a:extLst>
            </p:cNvPr>
            <p:cNvSpPr/>
            <p:nvPr/>
          </p:nvSpPr>
          <p:spPr>
            <a:xfrm>
              <a:off x="3216075" y="2512075"/>
              <a:ext cx="16925" cy="17925"/>
            </a:xfrm>
            <a:custGeom>
              <a:avLst/>
              <a:gdLst/>
              <a:ahLst/>
              <a:cxnLst/>
              <a:rect l="l" t="t" r="r" b="b"/>
              <a:pathLst>
                <a:path w="677" h="717" fill="none" extrusionOk="0">
                  <a:moveTo>
                    <a:pt x="319" y="1"/>
                  </a:moveTo>
                  <a:lnTo>
                    <a:pt x="319" y="1"/>
                  </a:lnTo>
                  <a:lnTo>
                    <a:pt x="200" y="1"/>
                  </a:lnTo>
                  <a:lnTo>
                    <a:pt x="120" y="80"/>
                  </a:lnTo>
                  <a:lnTo>
                    <a:pt x="41" y="160"/>
                  </a:lnTo>
                  <a:lnTo>
                    <a:pt x="1" y="279"/>
                  </a:lnTo>
                  <a:lnTo>
                    <a:pt x="1" y="279"/>
                  </a:lnTo>
                  <a:lnTo>
                    <a:pt x="1" y="438"/>
                  </a:lnTo>
                  <a:lnTo>
                    <a:pt x="41" y="557"/>
                  </a:lnTo>
                  <a:lnTo>
                    <a:pt x="120" y="637"/>
                  </a:lnTo>
                  <a:lnTo>
                    <a:pt x="279" y="677"/>
                  </a:lnTo>
                  <a:lnTo>
                    <a:pt x="279" y="677"/>
                  </a:lnTo>
                  <a:lnTo>
                    <a:pt x="319" y="716"/>
                  </a:lnTo>
                  <a:lnTo>
                    <a:pt x="319" y="716"/>
                  </a:lnTo>
                  <a:lnTo>
                    <a:pt x="438" y="677"/>
                  </a:lnTo>
                  <a:lnTo>
                    <a:pt x="557" y="637"/>
                  </a:lnTo>
                  <a:lnTo>
                    <a:pt x="637" y="518"/>
                  </a:lnTo>
                  <a:lnTo>
                    <a:pt x="677" y="398"/>
                  </a:lnTo>
                  <a:lnTo>
                    <a:pt x="677" y="398"/>
                  </a:lnTo>
                  <a:lnTo>
                    <a:pt x="677" y="279"/>
                  </a:lnTo>
                  <a:lnTo>
                    <a:pt x="637" y="160"/>
                  </a:lnTo>
                  <a:lnTo>
                    <a:pt x="518" y="40"/>
                  </a:lnTo>
                  <a:lnTo>
                    <a:pt x="398" y="1"/>
                  </a:lnTo>
                  <a:lnTo>
                    <a:pt x="398" y="1"/>
                  </a:lnTo>
                  <a:lnTo>
                    <a:pt x="31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73">
              <a:extLst>
                <a:ext uri="{FF2B5EF4-FFF2-40B4-BE49-F238E27FC236}">
                  <a16:creationId xmlns:a16="http://schemas.microsoft.com/office/drawing/2014/main" id="{9DE207BF-9486-0C8C-C7AB-9205EA1FA09C}"/>
                </a:ext>
              </a:extLst>
            </p:cNvPr>
            <p:cNvSpPr/>
            <p:nvPr/>
          </p:nvSpPr>
          <p:spPr>
            <a:xfrm>
              <a:off x="3212100" y="2572725"/>
              <a:ext cx="38800" cy="51700"/>
            </a:xfrm>
            <a:custGeom>
              <a:avLst/>
              <a:gdLst/>
              <a:ahLst/>
              <a:cxnLst/>
              <a:rect l="l" t="t" r="r" b="b"/>
              <a:pathLst>
                <a:path w="1552" h="2068" extrusionOk="0">
                  <a:moveTo>
                    <a:pt x="915" y="0"/>
                  </a:moveTo>
                  <a:lnTo>
                    <a:pt x="716" y="40"/>
                  </a:lnTo>
                  <a:lnTo>
                    <a:pt x="319" y="199"/>
                  </a:lnTo>
                  <a:lnTo>
                    <a:pt x="80" y="318"/>
                  </a:lnTo>
                  <a:lnTo>
                    <a:pt x="1" y="358"/>
                  </a:lnTo>
                  <a:lnTo>
                    <a:pt x="200" y="875"/>
                  </a:lnTo>
                  <a:lnTo>
                    <a:pt x="438" y="1233"/>
                  </a:lnTo>
                  <a:lnTo>
                    <a:pt x="677" y="1551"/>
                  </a:lnTo>
                  <a:lnTo>
                    <a:pt x="875" y="1749"/>
                  </a:lnTo>
                  <a:lnTo>
                    <a:pt x="1074" y="1908"/>
                  </a:lnTo>
                  <a:lnTo>
                    <a:pt x="1233" y="1988"/>
                  </a:lnTo>
                  <a:lnTo>
                    <a:pt x="1353" y="2067"/>
                  </a:lnTo>
                  <a:lnTo>
                    <a:pt x="1512" y="1670"/>
                  </a:lnTo>
                  <a:lnTo>
                    <a:pt x="1551" y="1312"/>
                  </a:lnTo>
                  <a:lnTo>
                    <a:pt x="1551" y="954"/>
                  </a:lnTo>
                  <a:lnTo>
                    <a:pt x="1512" y="636"/>
                  </a:lnTo>
                  <a:lnTo>
                    <a:pt x="1472" y="398"/>
                  </a:lnTo>
                  <a:lnTo>
                    <a:pt x="1392" y="159"/>
                  </a:lnTo>
                  <a:lnTo>
                    <a:pt x="1313" y="0"/>
                  </a:lnTo>
                  <a:close/>
                </a:path>
              </a:pathLst>
            </a:custGeom>
            <a:solidFill>
              <a:srgbClr val="5B9A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73">
              <a:extLst>
                <a:ext uri="{FF2B5EF4-FFF2-40B4-BE49-F238E27FC236}">
                  <a16:creationId xmlns:a16="http://schemas.microsoft.com/office/drawing/2014/main" id="{544E19EB-01AF-AA48-ED56-15C3BA2F0B9F}"/>
                </a:ext>
              </a:extLst>
            </p:cNvPr>
            <p:cNvSpPr/>
            <p:nvPr/>
          </p:nvSpPr>
          <p:spPr>
            <a:xfrm>
              <a:off x="3212100" y="2572725"/>
              <a:ext cx="38800" cy="51700"/>
            </a:xfrm>
            <a:custGeom>
              <a:avLst/>
              <a:gdLst/>
              <a:ahLst/>
              <a:cxnLst/>
              <a:rect l="l" t="t" r="r" b="b"/>
              <a:pathLst>
                <a:path w="1552" h="2068" fill="none" extrusionOk="0">
                  <a:moveTo>
                    <a:pt x="1154" y="0"/>
                  </a:moveTo>
                  <a:lnTo>
                    <a:pt x="1154" y="0"/>
                  </a:lnTo>
                  <a:lnTo>
                    <a:pt x="915" y="0"/>
                  </a:lnTo>
                  <a:lnTo>
                    <a:pt x="716" y="40"/>
                  </a:lnTo>
                  <a:lnTo>
                    <a:pt x="319" y="199"/>
                  </a:lnTo>
                  <a:lnTo>
                    <a:pt x="80" y="318"/>
                  </a:lnTo>
                  <a:lnTo>
                    <a:pt x="1" y="358"/>
                  </a:lnTo>
                  <a:lnTo>
                    <a:pt x="1" y="358"/>
                  </a:lnTo>
                  <a:lnTo>
                    <a:pt x="200" y="875"/>
                  </a:lnTo>
                  <a:lnTo>
                    <a:pt x="438" y="1233"/>
                  </a:lnTo>
                  <a:lnTo>
                    <a:pt x="677" y="1551"/>
                  </a:lnTo>
                  <a:lnTo>
                    <a:pt x="875" y="1749"/>
                  </a:lnTo>
                  <a:lnTo>
                    <a:pt x="1074" y="1908"/>
                  </a:lnTo>
                  <a:lnTo>
                    <a:pt x="1233" y="1988"/>
                  </a:lnTo>
                  <a:lnTo>
                    <a:pt x="1353" y="2067"/>
                  </a:lnTo>
                  <a:lnTo>
                    <a:pt x="1353" y="2067"/>
                  </a:lnTo>
                  <a:lnTo>
                    <a:pt x="1512" y="1670"/>
                  </a:lnTo>
                  <a:lnTo>
                    <a:pt x="1551" y="1312"/>
                  </a:lnTo>
                  <a:lnTo>
                    <a:pt x="1551" y="954"/>
                  </a:lnTo>
                  <a:lnTo>
                    <a:pt x="1512" y="636"/>
                  </a:lnTo>
                  <a:lnTo>
                    <a:pt x="1472" y="398"/>
                  </a:lnTo>
                  <a:lnTo>
                    <a:pt x="1392" y="159"/>
                  </a:lnTo>
                  <a:lnTo>
                    <a:pt x="1313" y="0"/>
                  </a:lnTo>
                  <a:lnTo>
                    <a:pt x="1313" y="0"/>
                  </a:lnTo>
                  <a:lnTo>
                    <a:pt x="115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73">
              <a:extLst>
                <a:ext uri="{FF2B5EF4-FFF2-40B4-BE49-F238E27FC236}">
                  <a16:creationId xmlns:a16="http://schemas.microsoft.com/office/drawing/2014/main" id="{421C75E8-BD8C-7375-81D2-5F2D1A2BA5E9}"/>
                </a:ext>
              </a:extLst>
            </p:cNvPr>
            <p:cNvSpPr/>
            <p:nvPr/>
          </p:nvSpPr>
          <p:spPr>
            <a:xfrm>
              <a:off x="2963600" y="1727825"/>
              <a:ext cx="165050" cy="161050"/>
            </a:xfrm>
            <a:custGeom>
              <a:avLst/>
              <a:gdLst/>
              <a:ahLst/>
              <a:cxnLst/>
              <a:rect l="l" t="t" r="r" b="b"/>
              <a:pathLst>
                <a:path w="6602" h="6442" extrusionOk="0">
                  <a:moveTo>
                    <a:pt x="2824" y="1"/>
                  </a:moveTo>
                  <a:lnTo>
                    <a:pt x="2744" y="239"/>
                  </a:lnTo>
                  <a:lnTo>
                    <a:pt x="2585" y="478"/>
                  </a:lnTo>
                  <a:lnTo>
                    <a:pt x="2426" y="716"/>
                  </a:lnTo>
                  <a:lnTo>
                    <a:pt x="2188" y="875"/>
                  </a:lnTo>
                  <a:lnTo>
                    <a:pt x="1313" y="1432"/>
                  </a:lnTo>
                  <a:lnTo>
                    <a:pt x="1114" y="1551"/>
                  </a:lnTo>
                  <a:lnTo>
                    <a:pt x="915" y="1631"/>
                  </a:lnTo>
                  <a:lnTo>
                    <a:pt x="717" y="1671"/>
                  </a:lnTo>
                  <a:lnTo>
                    <a:pt x="518" y="1710"/>
                  </a:lnTo>
                  <a:lnTo>
                    <a:pt x="200" y="1671"/>
                  </a:lnTo>
                  <a:lnTo>
                    <a:pt x="80" y="2068"/>
                  </a:lnTo>
                  <a:lnTo>
                    <a:pt x="1" y="2545"/>
                  </a:lnTo>
                  <a:lnTo>
                    <a:pt x="1" y="3102"/>
                  </a:lnTo>
                  <a:lnTo>
                    <a:pt x="41" y="3738"/>
                  </a:lnTo>
                  <a:lnTo>
                    <a:pt x="120" y="4056"/>
                  </a:lnTo>
                  <a:lnTo>
                    <a:pt x="200" y="4374"/>
                  </a:lnTo>
                  <a:lnTo>
                    <a:pt x="319" y="4732"/>
                  </a:lnTo>
                  <a:lnTo>
                    <a:pt x="438" y="5050"/>
                  </a:lnTo>
                  <a:lnTo>
                    <a:pt x="637" y="5408"/>
                  </a:lnTo>
                  <a:lnTo>
                    <a:pt x="836" y="5766"/>
                  </a:lnTo>
                  <a:lnTo>
                    <a:pt x="1114" y="6084"/>
                  </a:lnTo>
                  <a:lnTo>
                    <a:pt x="1432" y="6442"/>
                  </a:lnTo>
                  <a:lnTo>
                    <a:pt x="1631" y="6203"/>
                  </a:lnTo>
                  <a:lnTo>
                    <a:pt x="1830" y="5845"/>
                  </a:lnTo>
                  <a:lnTo>
                    <a:pt x="2068" y="5368"/>
                  </a:lnTo>
                  <a:lnTo>
                    <a:pt x="2148" y="5090"/>
                  </a:lnTo>
                  <a:lnTo>
                    <a:pt x="2227" y="4772"/>
                  </a:lnTo>
                  <a:lnTo>
                    <a:pt x="2307" y="4374"/>
                  </a:lnTo>
                  <a:lnTo>
                    <a:pt x="2347" y="3977"/>
                  </a:lnTo>
                  <a:lnTo>
                    <a:pt x="2387" y="3539"/>
                  </a:lnTo>
                  <a:lnTo>
                    <a:pt x="2347" y="3062"/>
                  </a:lnTo>
                  <a:lnTo>
                    <a:pt x="2307" y="2506"/>
                  </a:lnTo>
                  <a:lnTo>
                    <a:pt x="2188" y="1949"/>
                  </a:lnTo>
                  <a:lnTo>
                    <a:pt x="2188" y="1949"/>
                  </a:lnTo>
                  <a:lnTo>
                    <a:pt x="2744" y="2307"/>
                  </a:lnTo>
                  <a:lnTo>
                    <a:pt x="3221" y="2585"/>
                  </a:lnTo>
                  <a:lnTo>
                    <a:pt x="3699" y="2784"/>
                  </a:lnTo>
                  <a:lnTo>
                    <a:pt x="4136" y="2983"/>
                  </a:lnTo>
                  <a:lnTo>
                    <a:pt x="4573" y="3102"/>
                  </a:lnTo>
                  <a:lnTo>
                    <a:pt x="4931" y="3142"/>
                  </a:lnTo>
                  <a:lnTo>
                    <a:pt x="5289" y="3181"/>
                  </a:lnTo>
                  <a:lnTo>
                    <a:pt x="5607" y="3221"/>
                  </a:lnTo>
                  <a:lnTo>
                    <a:pt x="6044" y="3181"/>
                  </a:lnTo>
                  <a:lnTo>
                    <a:pt x="6362" y="3142"/>
                  </a:lnTo>
                  <a:lnTo>
                    <a:pt x="6601" y="3062"/>
                  </a:lnTo>
                  <a:lnTo>
                    <a:pt x="6442" y="2665"/>
                  </a:lnTo>
                  <a:lnTo>
                    <a:pt x="6243" y="2267"/>
                  </a:lnTo>
                  <a:lnTo>
                    <a:pt x="6005" y="1949"/>
                  </a:lnTo>
                  <a:lnTo>
                    <a:pt x="5766" y="1631"/>
                  </a:lnTo>
                  <a:lnTo>
                    <a:pt x="5528" y="1353"/>
                  </a:lnTo>
                  <a:lnTo>
                    <a:pt x="5249" y="1114"/>
                  </a:lnTo>
                  <a:lnTo>
                    <a:pt x="5011" y="915"/>
                  </a:lnTo>
                  <a:lnTo>
                    <a:pt x="4732" y="756"/>
                  </a:lnTo>
                  <a:lnTo>
                    <a:pt x="4215" y="438"/>
                  </a:lnTo>
                  <a:lnTo>
                    <a:pt x="3699" y="239"/>
                  </a:lnTo>
                  <a:lnTo>
                    <a:pt x="3221" y="80"/>
                  </a:lnTo>
                  <a:lnTo>
                    <a:pt x="2824" y="1"/>
                  </a:lnTo>
                  <a:close/>
                </a:path>
              </a:pathLst>
            </a:custGeom>
            <a:solidFill>
              <a:srgbClr val="5B9A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73">
              <a:extLst>
                <a:ext uri="{FF2B5EF4-FFF2-40B4-BE49-F238E27FC236}">
                  <a16:creationId xmlns:a16="http://schemas.microsoft.com/office/drawing/2014/main" id="{E95247D7-6C3C-6C7B-00E5-F0CC53B38A32}"/>
                </a:ext>
              </a:extLst>
            </p:cNvPr>
            <p:cNvSpPr/>
            <p:nvPr/>
          </p:nvSpPr>
          <p:spPr>
            <a:xfrm>
              <a:off x="2963600" y="1727825"/>
              <a:ext cx="165050" cy="161050"/>
            </a:xfrm>
            <a:custGeom>
              <a:avLst/>
              <a:gdLst/>
              <a:ahLst/>
              <a:cxnLst/>
              <a:rect l="l" t="t" r="r" b="b"/>
              <a:pathLst>
                <a:path w="6602" h="6442" fill="none" extrusionOk="0">
                  <a:moveTo>
                    <a:pt x="2824" y="1"/>
                  </a:moveTo>
                  <a:lnTo>
                    <a:pt x="2824" y="1"/>
                  </a:lnTo>
                  <a:lnTo>
                    <a:pt x="2744" y="239"/>
                  </a:lnTo>
                  <a:lnTo>
                    <a:pt x="2585" y="478"/>
                  </a:lnTo>
                  <a:lnTo>
                    <a:pt x="2426" y="716"/>
                  </a:lnTo>
                  <a:lnTo>
                    <a:pt x="2188" y="875"/>
                  </a:lnTo>
                  <a:lnTo>
                    <a:pt x="1313" y="1432"/>
                  </a:lnTo>
                  <a:lnTo>
                    <a:pt x="1313" y="1432"/>
                  </a:lnTo>
                  <a:lnTo>
                    <a:pt x="1114" y="1551"/>
                  </a:lnTo>
                  <a:lnTo>
                    <a:pt x="915" y="1631"/>
                  </a:lnTo>
                  <a:lnTo>
                    <a:pt x="717" y="1671"/>
                  </a:lnTo>
                  <a:lnTo>
                    <a:pt x="518" y="1710"/>
                  </a:lnTo>
                  <a:lnTo>
                    <a:pt x="518" y="1710"/>
                  </a:lnTo>
                  <a:lnTo>
                    <a:pt x="200" y="1671"/>
                  </a:lnTo>
                  <a:lnTo>
                    <a:pt x="200" y="1671"/>
                  </a:lnTo>
                  <a:lnTo>
                    <a:pt x="80" y="2068"/>
                  </a:lnTo>
                  <a:lnTo>
                    <a:pt x="1" y="2545"/>
                  </a:lnTo>
                  <a:lnTo>
                    <a:pt x="1" y="3102"/>
                  </a:lnTo>
                  <a:lnTo>
                    <a:pt x="41" y="3738"/>
                  </a:lnTo>
                  <a:lnTo>
                    <a:pt x="120" y="4056"/>
                  </a:lnTo>
                  <a:lnTo>
                    <a:pt x="200" y="4374"/>
                  </a:lnTo>
                  <a:lnTo>
                    <a:pt x="319" y="4732"/>
                  </a:lnTo>
                  <a:lnTo>
                    <a:pt x="438" y="5050"/>
                  </a:lnTo>
                  <a:lnTo>
                    <a:pt x="637" y="5408"/>
                  </a:lnTo>
                  <a:lnTo>
                    <a:pt x="836" y="5766"/>
                  </a:lnTo>
                  <a:lnTo>
                    <a:pt x="1114" y="6084"/>
                  </a:lnTo>
                  <a:lnTo>
                    <a:pt x="1432" y="6442"/>
                  </a:lnTo>
                  <a:lnTo>
                    <a:pt x="1432" y="6442"/>
                  </a:lnTo>
                  <a:lnTo>
                    <a:pt x="1631" y="6203"/>
                  </a:lnTo>
                  <a:lnTo>
                    <a:pt x="1830" y="5845"/>
                  </a:lnTo>
                  <a:lnTo>
                    <a:pt x="2068" y="5368"/>
                  </a:lnTo>
                  <a:lnTo>
                    <a:pt x="2148" y="5090"/>
                  </a:lnTo>
                  <a:lnTo>
                    <a:pt x="2227" y="4772"/>
                  </a:lnTo>
                  <a:lnTo>
                    <a:pt x="2307" y="4374"/>
                  </a:lnTo>
                  <a:lnTo>
                    <a:pt x="2347" y="3977"/>
                  </a:lnTo>
                  <a:lnTo>
                    <a:pt x="2387" y="3539"/>
                  </a:lnTo>
                  <a:lnTo>
                    <a:pt x="2347" y="3062"/>
                  </a:lnTo>
                  <a:lnTo>
                    <a:pt x="2307" y="2506"/>
                  </a:lnTo>
                  <a:lnTo>
                    <a:pt x="2188" y="1949"/>
                  </a:lnTo>
                  <a:lnTo>
                    <a:pt x="2188" y="1949"/>
                  </a:lnTo>
                  <a:lnTo>
                    <a:pt x="2744" y="2307"/>
                  </a:lnTo>
                  <a:lnTo>
                    <a:pt x="3221" y="2585"/>
                  </a:lnTo>
                  <a:lnTo>
                    <a:pt x="3699" y="2784"/>
                  </a:lnTo>
                  <a:lnTo>
                    <a:pt x="4136" y="2983"/>
                  </a:lnTo>
                  <a:lnTo>
                    <a:pt x="4573" y="3102"/>
                  </a:lnTo>
                  <a:lnTo>
                    <a:pt x="4931" y="3142"/>
                  </a:lnTo>
                  <a:lnTo>
                    <a:pt x="5289" y="3181"/>
                  </a:lnTo>
                  <a:lnTo>
                    <a:pt x="5607" y="3221"/>
                  </a:lnTo>
                  <a:lnTo>
                    <a:pt x="5607" y="3221"/>
                  </a:lnTo>
                  <a:lnTo>
                    <a:pt x="6044" y="3181"/>
                  </a:lnTo>
                  <a:lnTo>
                    <a:pt x="6362" y="3142"/>
                  </a:lnTo>
                  <a:lnTo>
                    <a:pt x="6601" y="3062"/>
                  </a:lnTo>
                  <a:lnTo>
                    <a:pt x="6601" y="3062"/>
                  </a:lnTo>
                  <a:lnTo>
                    <a:pt x="6442" y="2665"/>
                  </a:lnTo>
                  <a:lnTo>
                    <a:pt x="6243" y="2267"/>
                  </a:lnTo>
                  <a:lnTo>
                    <a:pt x="6005" y="1949"/>
                  </a:lnTo>
                  <a:lnTo>
                    <a:pt x="5766" y="1631"/>
                  </a:lnTo>
                  <a:lnTo>
                    <a:pt x="5528" y="1353"/>
                  </a:lnTo>
                  <a:lnTo>
                    <a:pt x="5249" y="1114"/>
                  </a:lnTo>
                  <a:lnTo>
                    <a:pt x="5011" y="915"/>
                  </a:lnTo>
                  <a:lnTo>
                    <a:pt x="4732" y="756"/>
                  </a:lnTo>
                  <a:lnTo>
                    <a:pt x="4215" y="438"/>
                  </a:lnTo>
                  <a:lnTo>
                    <a:pt x="3699" y="239"/>
                  </a:lnTo>
                  <a:lnTo>
                    <a:pt x="3221" y="80"/>
                  </a:lnTo>
                  <a:lnTo>
                    <a:pt x="282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73">
              <a:extLst>
                <a:ext uri="{FF2B5EF4-FFF2-40B4-BE49-F238E27FC236}">
                  <a16:creationId xmlns:a16="http://schemas.microsoft.com/office/drawing/2014/main" id="{F8A3D7D0-C4B2-30F2-EE80-7D93E8960704}"/>
                </a:ext>
              </a:extLst>
            </p:cNvPr>
            <p:cNvSpPr/>
            <p:nvPr/>
          </p:nvSpPr>
          <p:spPr>
            <a:xfrm>
              <a:off x="2815500" y="1501200"/>
              <a:ext cx="219700" cy="269400"/>
            </a:xfrm>
            <a:custGeom>
              <a:avLst/>
              <a:gdLst/>
              <a:ahLst/>
              <a:cxnLst/>
              <a:rect l="l" t="t" r="r" b="b"/>
              <a:pathLst>
                <a:path w="8788" h="10776" extrusionOk="0">
                  <a:moveTo>
                    <a:pt x="1909" y="3181"/>
                  </a:moveTo>
                  <a:lnTo>
                    <a:pt x="2029" y="3221"/>
                  </a:lnTo>
                  <a:lnTo>
                    <a:pt x="2148" y="3261"/>
                  </a:lnTo>
                  <a:lnTo>
                    <a:pt x="2227" y="3301"/>
                  </a:lnTo>
                  <a:lnTo>
                    <a:pt x="2307" y="3380"/>
                  </a:lnTo>
                  <a:lnTo>
                    <a:pt x="2347" y="3579"/>
                  </a:lnTo>
                  <a:lnTo>
                    <a:pt x="2347" y="3738"/>
                  </a:lnTo>
                  <a:lnTo>
                    <a:pt x="2307" y="3897"/>
                  </a:lnTo>
                  <a:lnTo>
                    <a:pt x="2188" y="4016"/>
                  </a:lnTo>
                  <a:lnTo>
                    <a:pt x="2068" y="4056"/>
                  </a:lnTo>
                  <a:lnTo>
                    <a:pt x="1909" y="4096"/>
                  </a:lnTo>
                  <a:lnTo>
                    <a:pt x="1830" y="4096"/>
                  </a:lnTo>
                  <a:lnTo>
                    <a:pt x="1710" y="4056"/>
                  </a:lnTo>
                  <a:lnTo>
                    <a:pt x="1631" y="3977"/>
                  </a:lnTo>
                  <a:lnTo>
                    <a:pt x="1551" y="3897"/>
                  </a:lnTo>
                  <a:lnTo>
                    <a:pt x="1472" y="3738"/>
                  </a:lnTo>
                  <a:lnTo>
                    <a:pt x="1472" y="3539"/>
                  </a:lnTo>
                  <a:lnTo>
                    <a:pt x="1551" y="3380"/>
                  </a:lnTo>
                  <a:lnTo>
                    <a:pt x="1671" y="3261"/>
                  </a:lnTo>
                  <a:lnTo>
                    <a:pt x="1790" y="3221"/>
                  </a:lnTo>
                  <a:lnTo>
                    <a:pt x="1909" y="3181"/>
                  </a:lnTo>
                  <a:close/>
                  <a:moveTo>
                    <a:pt x="4533" y="4812"/>
                  </a:moveTo>
                  <a:lnTo>
                    <a:pt x="4772" y="4891"/>
                  </a:lnTo>
                  <a:lnTo>
                    <a:pt x="5011" y="5050"/>
                  </a:lnTo>
                  <a:lnTo>
                    <a:pt x="5289" y="5209"/>
                  </a:lnTo>
                  <a:lnTo>
                    <a:pt x="5607" y="5487"/>
                  </a:lnTo>
                  <a:lnTo>
                    <a:pt x="5925" y="5806"/>
                  </a:lnTo>
                  <a:lnTo>
                    <a:pt x="6203" y="6203"/>
                  </a:lnTo>
                  <a:lnTo>
                    <a:pt x="6323" y="6442"/>
                  </a:lnTo>
                  <a:lnTo>
                    <a:pt x="6402" y="6680"/>
                  </a:lnTo>
                  <a:lnTo>
                    <a:pt x="6203" y="6760"/>
                  </a:lnTo>
                  <a:lnTo>
                    <a:pt x="5965" y="6799"/>
                  </a:lnTo>
                  <a:lnTo>
                    <a:pt x="5607" y="6839"/>
                  </a:lnTo>
                  <a:lnTo>
                    <a:pt x="5249" y="6799"/>
                  </a:lnTo>
                  <a:lnTo>
                    <a:pt x="4772" y="6720"/>
                  </a:lnTo>
                  <a:lnTo>
                    <a:pt x="4255" y="6561"/>
                  </a:lnTo>
                  <a:lnTo>
                    <a:pt x="3659" y="6362"/>
                  </a:lnTo>
                  <a:lnTo>
                    <a:pt x="3698" y="6163"/>
                  </a:lnTo>
                  <a:lnTo>
                    <a:pt x="3818" y="5766"/>
                  </a:lnTo>
                  <a:lnTo>
                    <a:pt x="3937" y="5527"/>
                  </a:lnTo>
                  <a:lnTo>
                    <a:pt x="4096" y="5289"/>
                  </a:lnTo>
                  <a:lnTo>
                    <a:pt x="4295" y="5010"/>
                  </a:lnTo>
                  <a:lnTo>
                    <a:pt x="4533" y="4812"/>
                  </a:lnTo>
                  <a:close/>
                  <a:moveTo>
                    <a:pt x="1472" y="1"/>
                  </a:moveTo>
                  <a:lnTo>
                    <a:pt x="1194" y="40"/>
                  </a:lnTo>
                  <a:lnTo>
                    <a:pt x="915" y="120"/>
                  </a:lnTo>
                  <a:lnTo>
                    <a:pt x="677" y="239"/>
                  </a:lnTo>
                  <a:lnTo>
                    <a:pt x="438" y="438"/>
                  </a:lnTo>
                  <a:lnTo>
                    <a:pt x="279" y="637"/>
                  </a:lnTo>
                  <a:lnTo>
                    <a:pt x="120" y="875"/>
                  </a:lnTo>
                  <a:lnTo>
                    <a:pt x="41" y="1154"/>
                  </a:lnTo>
                  <a:lnTo>
                    <a:pt x="1" y="1432"/>
                  </a:lnTo>
                  <a:lnTo>
                    <a:pt x="41" y="2386"/>
                  </a:lnTo>
                  <a:lnTo>
                    <a:pt x="200" y="3340"/>
                  </a:lnTo>
                  <a:lnTo>
                    <a:pt x="398" y="4175"/>
                  </a:lnTo>
                  <a:lnTo>
                    <a:pt x="717" y="5010"/>
                  </a:lnTo>
                  <a:lnTo>
                    <a:pt x="1035" y="5766"/>
                  </a:lnTo>
                  <a:lnTo>
                    <a:pt x="1432" y="6442"/>
                  </a:lnTo>
                  <a:lnTo>
                    <a:pt x="1830" y="7078"/>
                  </a:lnTo>
                  <a:lnTo>
                    <a:pt x="2307" y="7674"/>
                  </a:lnTo>
                  <a:lnTo>
                    <a:pt x="2784" y="8231"/>
                  </a:lnTo>
                  <a:lnTo>
                    <a:pt x="3261" y="8708"/>
                  </a:lnTo>
                  <a:lnTo>
                    <a:pt x="3738" y="9145"/>
                  </a:lnTo>
                  <a:lnTo>
                    <a:pt x="4215" y="9543"/>
                  </a:lnTo>
                  <a:lnTo>
                    <a:pt x="4653" y="9861"/>
                  </a:lnTo>
                  <a:lnTo>
                    <a:pt x="5090" y="10179"/>
                  </a:lnTo>
                  <a:lnTo>
                    <a:pt x="5806" y="10616"/>
                  </a:lnTo>
                  <a:lnTo>
                    <a:pt x="6124" y="10736"/>
                  </a:lnTo>
                  <a:lnTo>
                    <a:pt x="6442" y="10775"/>
                  </a:lnTo>
                  <a:lnTo>
                    <a:pt x="6641" y="10736"/>
                  </a:lnTo>
                  <a:lnTo>
                    <a:pt x="6839" y="10696"/>
                  </a:lnTo>
                  <a:lnTo>
                    <a:pt x="7038" y="10616"/>
                  </a:lnTo>
                  <a:lnTo>
                    <a:pt x="7237" y="10497"/>
                  </a:lnTo>
                  <a:lnTo>
                    <a:pt x="8112" y="9940"/>
                  </a:lnTo>
                  <a:lnTo>
                    <a:pt x="8350" y="9781"/>
                  </a:lnTo>
                  <a:lnTo>
                    <a:pt x="8509" y="9543"/>
                  </a:lnTo>
                  <a:lnTo>
                    <a:pt x="8668" y="9304"/>
                  </a:lnTo>
                  <a:lnTo>
                    <a:pt x="8748" y="9066"/>
                  </a:lnTo>
                  <a:lnTo>
                    <a:pt x="8788" y="8787"/>
                  </a:lnTo>
                  <a:lnTo>
                    <a:pt x="8748" y="8509"/>
                  </a:lnTo>
                  <a:lnTo>
                    <a:pt x="8470" y="7634"/>
                  </a:lnTo>
                  <a:lnTo>
                    <a:pt x="8072" y="6521"/>
                  </a:lnTo>
                  <a:lnTo>
                    <a:pt x="7833" y="5925"/>
                  </a:lnTo>
                  <a:lnTo>
                    <a:pt x="7555" y="5289"/>
                  </a:lnTo>
                  <a:lnTo>
                    <a:pt x="7197" y="4692"/>
                  </a:lnTo>
                  <a:lnTo>
                    <a:pt x="6839" y="4056"/>
                  </a:lnTo>
                  <a:lnTo>
                    <a:pt x="6402" y="3420"/>
                  </a:lnTo>
                  <a:lnTo>
                    <a:pt x="5925" y="2824"/>
                  </a:lnTo>
                  <a:lnTo>
                    <a:pt x="5368" y="2227"/>
                  </a:lnTo>
                  <a:lnTo>
                    <a:pt x="4812" y="1671"/>
                  </a:lnTo>
                  <a:lnTo>
                    <a:pt x="4136" y="1193"/>
                  </a:lnTo>
                  <a:lnTo>
                    <a:pt x="3420" y="756"/>
                  </a:lnTo>
                  <a:lnTo>
                    <a:pt x="2665" y="359"/>
                  </a:lnTo>
                  <a:lnTo>
                    <a:pt x="2267" y="199"/>
                  </a:lnTo>
                  <a:lnTo>
                    <a:pt x="1830" y="80"/>
                  </a:lnTo>
                  <a:lnTo>
                    <a:pt x="1631" y="40"/>
                  </a:lnTo>
                  <a:lnTo>
                    <a:pt x="1472" y="1"/>
                  </a:lnTo>
                  <a:close/>
                </a:path>
              </a:pathLst>
            </a:custGeom>
            <a:solidFill>
              <a:srgbClr val="E5EA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73">
              <a:extLst>
                <a:ext uri="{FF2B5EF4-FFF2-40B4-BE49-F238E27FC236}">
                  <a16:creationId xmlns:a16="http://schemas.microsoft.com/office/drawing/2014/main" id="{C4AF8D8E-9314-5993-C044-C0C85D67B170}"/>
                </a:ext>
              </a:extLst>
            </p:cNvPr>
            <p:cNvSpPr/>
            <p:nvPr/>
          </p:nvSpPr>
          <p:spPr>
            <a:xfrm>
              <a:off x="2906950" y="1621475"/>
              <a:ext cx="68625" cy="50725"/>
            </a:xfrm>
            <a:custGeom>
              <a:avLst/>
              <a:gdLst/>
              <a:ahLst/>
              <a:cxnLst/>
              <a:rect l="l" t="t" r="r" b="b"/>
              <a:pathLst>
                <a:path w="2745" h="2029" fill="none" extrusionOk="0">
                  <a:moveTo>
                    <a:pt x="1949" y="2028"/>
                  </a:moveTo>
                  <a:lnTo>
                    <a:pt x="1949" y="2028"/>
                  </a:lnTo>
                  <a:lnTo>
                    <a:pt x="1591" y="1988"/>
                  </a:lnTo>
                  <a:lnTo>
                    <a:pt x="1114" y="1909"/>
                  </a:lnTo>
                  <a:lnTo>
                    <a:pt x="597" y="1750"/>
                  </a:lnTo>
                  <a:lnTo>
                    <a:pt x="1" y="1551"/>
                  </a:lnTo>
                  <a:lnTo>
                    <a:pt x="1" y="1551"/>
                  </a:lnTo>
                  <a:lnTo>
                    <a:pt x="40" y="1352"/>
                  </a:lnTo>
                  <a:lnTo>
                    <a:pt x="160" y="955"/>
                  </a:lnTo>
                  <a:lnTo>
                    <a:pt x="279" y="716"/>
                  </a:lnTo>
                  <a:lnTo>
                    <a:pt x="438" y="478"/>
                  </a:lnTo>
                  <a:lnTo>
                    <a:pt x="637" y="199"/>
                  </a:lnTo>
                  <a:lnTo>
                    <a:pt x="875" y="1"/>
                  </a:lnTo>
                  <a:lnTo>
                    <a:pt x="875" y="1"/>
                  </a:lnTo>
                  <a:lnTo>
                    <a:pt x="1114" y="80"/>
                  </a:lnTo>
                  <a:lnTo>
                    <a:pt x="1353" y="239"/>
                  </a:lnTo>
                  <a:lnTo>
                    <a:pt x="1631" y="398"/>
                  </a:lnTo>
                  <a:lnTo>
                    <a:pt x="1949" y="676"/>
                  </a:lnTo>
                  <a:lnTo>
                    <a:pt x="2267" y="995"/>
                  </a:lnTo>
                  <a:lnTo>
                    <a:pt x="2545" y="1392"/>
                  </a:lnTo>
                  <a:lnTo>
                    <a:pt x="2665" y="1631"/>
                  </a:lnTo>
                  <a:lnTo>
                    <a:pt x="2744" y="1869"/>
                  </a:lnTo>
                  <a:lnTo>
                    <a:pt x="2744" y="1869"/>
                  </a:lnTo>
                  <a:lnTo>
                    <a:pt x="2545" y="1949"/>
                  </a:lnTo>
                  <a:lnTo>
                    <a:pt x="2307" y="1988"/>
                  </a:lnTo>
                  <a:lnTo>
                    <a:pt x="1949" y="202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73">
              <a:extLst>
                <a:ext uri="{FF2B5EF4-FFF2-40B4-BE49-F238E27FC236}">
                  <a16:creationId xmlns:a16="http://schemas.microsoft.com/office/drawing/2014/main" id="{5B75800A-6024-CB84-C528-02066451D92A}"/>
                </a:ext>
              </a:extLst>
            </p:cNvPr>
            <p:cNvSpPr/>
            <p:nvPr/>
          </p:nvSpPr>
          <p:spPr>
            <a:xfrm>
              <a:off x="2852275" y="1580725"/>
              <a:ext cx="21900" cy="22875"/>
            </a:xfrm>
            <a:custGeom>
              <a:avLst/>
              <a:gdLst/>
              <a:ahLst/>
              <a:cxnLst/>
              <a:rect l="l" t="t" r="r" b="b"/>
              <a:pathLst>
                <a:path w="876" h="915" fill="none" extrusionOk="0">
                  <a:moveTo>
                    <a:pt x="438" y="915"/>
                  </a:moveTo>
                  <a:lnTo>
                    <a:pt x="438" y="915"/>
                  </a:lnTo>
                  <a:lnTo>
                    <a:pt x="359" y="915"/>
                  </a:lnTo>
                  <a:lnTo>
                    <a:pt x="239" y="875"/>
                  </a:lnTo>
                  <a:lnTo>
                    <a:pt x="160" y="796"/>
                  </a:lnTo>
                  <a:lnTo>
                    <a:pt x="80" y="716"/>
                  </a:lnTo>
                  <a:lnTo>
                    <a:pt x="80" y="716"/>
                  </a:lnTo>
                  <a:lnTo>
                    <a:pt x="1" y="557"/>
                  </a:lnTo>
                  <a:lnTo>
                    <a:pt x="1" y="358"/>
                  </a:lnTo>
                  <a:lnTo>
                    <a:pt x="80" y="199"/>
                  </a:lnTo>
                  <a:lnTo>
                    <a:pt x="200" y="80"/>
                  </a:lnTo>
                  <a:lnTo>
                    <a:pt x="200" y="80"/>
                  </a:lnTo>
                  <a:lnTo>
                    <a:pt x="319" y="40"/>
                  </a:lnTo>
                  <a:lnTo>
                    <a:pt x="438" y="0"/>
                  </a:lnTo>
                  <a:lnTo>
                    <a:pt x="438" y="0"/>
                  </a:lnTo>
                  <a:lnTo>
                    <a:pt x="558" y="40"/>
                  </a:lnTo>
                  <a:lnTo>
                    <a:pt x="677" y="80"/>
                  </a:lnTo>
                  <a:lnTo>
                    <a:pt x="756" y="120"/>
                  </a:lnTo>
                  <a:lnTo>
                    <a:pt x="836" y="199"/>
                  </a:lnTo>
                  <a:lnTo>
                    <a:pt x="836" y="199"/>
                  </a:lnTo>
                  <a:lnTo>
                    <a:pt x="876" y="398"/>
                  </a:lnTo>
                  <a:lnTo>
                    <a:pt x="876" y="557"/>
                  </a:lnTo>
                  <a:lnTo>
                    <a:pt x="836" y="716"/>
                  </a:lnTo>
                  <a:lnTo>
                    <a:pt x="717" y="835"/>
                  </a:lnTo>
                  <a:lnTo>
                    <a:pt x="717" y="835"/>
                  </a:lnTo>
                  <a:lnTo>
                    <a:pt x="597" y="875"/>
                  </a:lnTo>
                  <a:lnTo>
                    <a:pt x="438" y="91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73">
              <a:extLst>
                <a:ext uri="{FF2B5EF4-FFF2-40B4-BE49-F238E27FC236}">
                  <a16:creationId xmlns:a16="http://schemas.microsoft.com/office/drawing/2014/main" id="{F1B974AE-9D6C-9999-A332-D567ACCAD675}"/>
                </a:ext>
              </a:extLst>
            </p:cNvPr>
            <p:cNvSpPr/>
            <p:nvPr/>
          </p:nvSpPr>
          <p:spPr>
            <a:xfrm>
              <a:off x="2815500" y="1501200"/>
              <a:ext cx="219700" cy="269400"/>
            </a:xfrm>
            <a:custGeom>
              <a:avLst/>
              <a:gdLst/>
              <a:ahLst/>
              <a:cxnLst/>
              <a:rect l="l" t="t" r="r" b="b"/>
              <a:pathLst>
                <a:path w="8788" h="10776" fill="none" extrusionOk="0">
                  <a:moveTo>
                    <a:pt x="1472" y="1"/>
                  </a:moveTo>
                  <a:lnTo>
                    <a:pt x="1472" y="1"/>
                  </a:lnTo>
                  <a:lnTo>
                    <a:pt x="1194" y="40"/>
                  </a:lnTo>
                  <a:lnTo>
                    <a:pt x="915" y="120"/>
                  </a:lnTo>
                  <a:lnTo>
                    <a:pt x="677" y="239"/>
                  </a:lnTo>
                  <a:lnTo>
                    <a:pt x="438" y="438"/>
                  </a:lnTo>
                  <a:lnTo>
                    <a:pt x="279" y="637"/>
                  </a:lnTo>
                  <a:lnTo>
                    <a:pt x="120" y="875"/>
                  </a:lnTo>
                  <a:lnTo>
                    <a:pt x="41" y="1154"/>
                  </a:lnTo>
                  <a:lnTo>
                    <a:pt x="1" y="1432"/>
                  </a:lnTo>
                  <a:lnTo>
                    <a:pt x="1" y="1432"/>
                  </a:lnTo>
                  <a:lnTo>
                    <a:pt x="41" y="2386"/>
                  </a:lnTo>
                  <a:lnTo>
                    <a:pt x="200" y="3340"/>
                  </a:lnTo>
                  <a:lnTo>
                    <a:pt x="398" y="4175"/>
                  </a:lnTo>
                  <a:lnTo>
                    <a:pt x="717" y="5010"/>
                  </a:lnTo>
                  <a:lnTo>
                    <a:pt x="1035" y="5766"/>
                  </a:lnTo>
                  <a:lnTo>
                    <a:pt x="1432" y="6442"/>
                  </a:lnTo>
                  <a:lnTo>
                    <a:pt x="1830" y="7078"/>
                  </a:lnTo>
                  <a:lnTo>
                    <a:pt x="2307" y="7674"/>
                  </a:lnTo>
                  <a:lnTo>
                    <a:pt x="2784" y="8231"/>
                  </a:lnTo>
                  <a:lnTo>
                    <a:pt x="3261" y="8708"/>
                  </a:lnTo>
                  <a:lnTo>
                    <a:pt x="3738" y="9145"/>
                  </a:lnTo>
                  <a:lnTo>
                    <a:pt x="4215" y="9543"/>
                  </a:lnTo>
                  <a:lnTo>
                    <a:pt x="4653" y="9861"/>
                  </a:lnTo>
                  <a:lnTo>
                    <a:pt x="5090" y="10179"/>
                  </a:lnTo>
                  <a:lnTo>
                    <a:pt x="5806" y="10616"/>
                  </a:lnTo>
                  <a:lnTo>
                    <a:pt x="5806" y="10616"/>
                  </a:lnTo>
                  <a:lnTo>
                    <a:pt x="6124" y="10736"/>
                  </a:lnTo>
                  <a:lnTo>
                    <a:pt x="6124" y="10736"/>
                  </a:lnTo>
                  <a:lnTo>
                    <a:pt x="6442" y="10775"/>
                  </a:lnTo>
                  <a:lnTo>
                    <a:pt x="6442" y="10775"/>
                  </a:lnTo>
                  <a:lnTo>
                    <a:pt x="6641" y="10736"/>
                  </a:lnTo>
                  <a:lnTo>
                    <a:pt x="6839" y="10696"/>
                  </a:lnTo>
                  <a:lnTo>
                    <a:pt x="7038" y="10616"/>
                  </a:lnTo>
                  <a:lnTo>
                    <a:pt x="7237" y="10497"/>
                  </a:lnTo>
                  <a:lnTo>
                    <a:pt x="8112" y="9940"/>
                  </a:lnTo>
                  <a:lnTo>
                    <a:pt x="8112" y="9940"/>
                  </a:lnTo>
                  <a:lnTo>
                    <a:pt x="8350" y="9781"/>
                  </a:lnTo>
                  <a:lnTo>
                    <a:pt x="8509" y="9543"/>
                  </a:lnTo>
                  <a:lnTo>
                    <a:pt x="8668" y="9304"/>
                  </a:lnTo>
                  <a:lnTo>
                    <a:pt x="8748" y="9066"/>
                  </a:lnTo>
                  <a:lnTo>
                    <a:pt x="8748" y="9066"/>
                  </a:lnTo>
                  <a:lnTo>
                    <a:pt x="8788" y="8787"/>
                  </a:lnTo>
                  <a:lnTo>
                    <a:pt x="8748" y="8509"/>
                  </a:lnTo>
                  <a:lnTo>
                    <a:pt x="8748" y="8509"/>
                  </a:lnTo>
                  <a:lnTo>
                    <a:pt x="8470" y="7634"/>
                  </a:lnTo>
                  <a:lnTo>
                    <a:pt x="8072" y="6521"/>
                  </a:lnTo>
                  <a:lnTo>
                    <a:pt x="7833" y="5925"/>
                  </a:lnTo>
                  <a:lnTo>
                    <a:pt x="7555" y="5289"/>
                  </a:lnTo>
                  <a:lnTo>
                    <a:pt x="7197" y="4692"/>
                  </a:lnTo>
                  <a:lnTo>
                    <a:pt x="6839" y="4056"/>
                  </a:lnTo>
                  <a:lnTo>
                    <a:pt x="6402" y="3420"/>
                  </a:lnTo>
                  <a:lnTo>
                    <a:pt x="5925" y="2824"/>
                  </a:lnTo>
                  <a:lnTo>
                    <a:pt x="5368" y="2227"/>
                  </a:lnTo>
                  <a:lnTo>
                    <a:pt x="4812" y="1671"/>
                  </a:lnTo>
                  <a:lnTo>
                    <a:pt x="4136" y="1193"/>
                  </a:lnTo>
                  <a:lnTo>
                    <a:pt x="3420" y="756"/>
                  </a:lnTo>
                  <a:lnTo>
                    <a:pt x="2665" y="359"/>
                  </a:lnTo>
                  <a:lnTo>
                    <a:pt x="2267" y="199"/>
                  </a:lnTo>
                  <a:lnTo>
                    <a:pt x="1830" y="80"/>
                  </a:lnTo>
                  <a:lnTo>
                    <a:pt x="1830" y="80"/>
                  </a:lnTo>
                  <a:lnTo>
                    <a:pt x="1631" y="40"/>
                  </a:lnTo>
                  <a:lnTo>
                    <a:pt x="147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73">
              <a:extLst>
                <a:ext uri="{FF2B5EF4-FFF2-40B4-BE49-F238E27FC236}">
                  <a16:creationId xmlns:a16="http://schemas.microsoft.com/office/drawing/2014/main" id="{85287359-A04F-2503-929C-BD4D5AE98AC6}"/>
                </a:ext>
              </a:extLst>
            </p:cNvPr>
            <p:cNvSpPr/>
            <p:nvPr/>
          </p:nvSpPr>
          <p:spPr>
            <a:xfrm>
              <a:off x="2852275" y="1580725"/>
              <a:ext cx="21900" cy="22875"/>
            </a:xfrm>
            <a:custGeom>
              <a:avLst/>
              <a:gdLst/>
              <a:ahLst/>
              <a:cxnLst/>
              <a:rect l="l" t="t" r="r" b="b"/>
              <a:pathLst>
                <a:path w="876" h="915" extrusionOk="0">
                  <a:moveTo>
                    <a:pt x="438" y="0"/>
                  </a:moveTo>
                  <a:lnTo>
                    <a:pt x="319" y="40"/>
                  </a:lnTo>
                  <a:lnTo>
                    <a:pt x="200" y="80"/>
                  </a:lnTo>
                  <a:lnTo>
                    <a:pt x="80" y="199"/>
                  </a:lnTo>
                  <a:lnTo>
                    <a:pt x="1" y="358"/>
                  </a:lnTo>
                  <a:lnTo>
                    <a:pt x="1" y="557"/>
                  </a:lnTo>
                  <a:lnTo>
                    <a:pt x="80" y="716"/>
                  </a:lnTo>
                  <a:lnTo>
                    <a:pt x="160" y="796"/>
                  </a:lnTo>
                  <a:lnTo>
                    <a:pt x="239" y="875"/>
                  </a:lnTo>
                  <a:lnTo>
                    <a:pt x="359" y="915"/>
                  </a:lnTo>
                  <a:lnTo>
                    <a:pt x="438" y="915"/>
                  </a:lnTo>
                  <a:lnTo>
                    <a:pt x="597" y="875"/>
                  </a:lnTo>
                  <a:lnTo>
                    <a:pt x="717" y="835"/>
                  </a:lnTo>
                  <a:lnTo>
                    <a:pt x="836" y="716"/>
                  </a:lnTo>
                  <a:lnTo>
                    <a:pt x="876" y="557"/>
                  </a:lnTo>
                  <a:lnTo>
                    <a:pt x="876" y="398"/>
                  </a:lnTo>
                  <a:lnTo>
                    <a:pt x="836" y="199"/>
                  </a:lnTo>
                  <a:lnTo>
                    <a:pt x="756" y="120"/>
                  </a:lnTo>
                  <a:lnTo>
                    <a:pt x="677" y="80"/>
                  </a:lnTo>
                  <a:lnTo>
                    <a:pt x="558" y="40"/>
                  </a:lnTo>
                  <a:lnTo>
                    <a:pt x="438" y="0"/>
                  </a:lnTo>
                  <a:close/>
                </a:path>
              </a:pathLst>
            </a:custGeom>
            <a:solidFill>
              <a:srgbClr val="4D56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73">
              <a:extLst>
                <a:ext uri="{FF2B5EF4-FFF2-40B4-BE49-F238E27FC236}">
                  <a16:creationId xmlns:a16="http://schemas.microsoft.com/office/drawing/2014/main" id="{3E170301-8652-64FE-DBC3-69E1AB94BFB8}"/>
                </a:ext>
              </a:extLst>
            </p:cNvPr>
            <p:cNvSpPr/>
            <p:nvPr/>
          </p:nvSpPr>
          <p:spPr>
            <a:xfrm>
              <a:off x="2852275" y="1580725"/>
              <a:ext cx="21900" cy="22875"/>
            </a:xfrm>
            <a:custGeom>
              <a:avLst/>
              <a:gdLst/>
              <a:ahLst/>
              <a:cxnLst/>
              <a:rect l="l" t="t" r="r" b="b"/>
              <a:pathLst>
                <a:path w="876" h="915" fill="none" extrusionOk="0">
                  <a:moveTo>
                    <a:pt x="438" y="0"/>
                  </a:moveTo>
                  <a:lnTo>
                    <a:pt x="438" y="0"/>
                  </a:lnTo>
                  <a:lnTo>
                    <a:pt x="319" y="40"/>
                  </a:lnTo>
                  <a:lnTo>
                    <a:pt x="200" y="80"/>
                  </a:lnTo>
                  <a:lnTo>
                    <a:pt x="200" y="80"/>
                  </a:lnTo>
                  <a:lnTo>
                    <a:pt x="80" y="199"/>
                  </a:lnTo>
                  <a:lnTo>
                    <a:pt x="1" y="358"/>
                  </a:lnTo>
                  <a:lnTo>
                    <a:pt x="1" y="557"/>
                  </a:lnTo>
                  <a:lnTo>
                    <a:pt x="80" y="716"/>
                  </a:lnTo>
                  <a:lnTo>
                    <a:pt x="80" y="716"/>
                  </a:lnTo>
                  <a:lnTo>
                    <a:pt x="160" y="796"/>
                  </a:lnTo>
                  <a:lnTo>
                    <a:pt x="239" y="875"/>
                  </a:lnTo>
                  <a:lnTo>
                    <a:pt x="359" y="915"/>
                  </a:lnTo>
                  <a:lnTo>
                    <a:pt x="438" y="915"/>
                  </a:lnTo>
                  <a:lnTo>
                    <a:pt x="438" y="915"/>
                  </a:lnTo>
                  <a:lnTo>
                    <a:pt x="597" y="875"/>
                  </a:lnTo>
                  <a:lnTo>
                    <a:pt x="717" y="835"/>
                  </a:lnTo>
                  <a:lnTo>
                    <a:pt x="717" y="835"/>
                  </a:lnTo>
                  <a:lnTo>
                    <a:pt x="836" y="716"/>
                  </a:lnTo>
                  <a:lnTo>
                    <a:pt x="876" y="557"/>
                  </a:lnTo>
                  <a:lnTo>
                    <a:pt x="876" y="398"/>
                  </a:lnTo>
                  <a:lnTo>
                    <a:pt x="836" y="199"/>
                  </a:lnTo>
                  <a:lnTo>
                    <a:pt x="836" y="199"/>
                  </a:lnTo>
                  <a:lnTo>
                    <a:pt x="756" y="120"/>
                  </a:lnTo>
                  <a:lnTo>
                    <a:pt x="677" y="80"/>
                  </a:lnTo>
                  <a:lnTo>
                    <a:pt x="558" y="40"/>
                  </a:lnTo>
                  <a:lnTo>
                    <a:pt x="43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73">
              <a:extLst>
                <a:ext uri="{FF2B5EF4-FFF2-40B4-BE49-F238E27FC236}">
                  <a16:creationId xmlns:a16="http://schemas.microsoft.com/office/drawing/2014/main" id="{3016E282-B8F1-DAB6-1AB0-EA3FF221A36F}"/>
                </a:ext>
              </a:extLst>
            </p:cNvPr>
            <p:cNvSpPr/>
            <p:nvPr/>
          </p:nvSpPr>
          <p:spPr>
            <a:xfrm>
              <a:off x="2906950" y="1621475"/>
              <a:ext cx="68625" cy="50725"/>
            </a:xfrm>
            <a:custGeom>
              <a:avLst/>
              <a:gdLst/>
              <a:ahLst/>
              <a:cxnLst/>
              <a:rect l="l" t="t" r="r" b="b"/>
              <a:pathLst>
                <a:path w="2745" h="2029" extrusionOk="0">
                  <a:moveTo>
                    <a:pt x="875" y="1"/>
                  </a:moveTo>
                  <a:lnTo>
                    <a:pt x="637" y="199"/>
                  </a:lnTo>
                  <a:lnTo>
                    <a:pt x="438" y="478"/>
                  </a:lnTo>
                  <a:lnTo>
                    <a:pt x="279" y="716"/>
                  </a:lnTo>
                  <a:lnTo>
                    <a:pt x="160" y="955"/>
                  </a:lnTo>
                  <a:lnTo>
                    <a:pt x="40" y="1352"/>
                  </a:lnTo>
                  <a:lnTo>
                    <a:pt x="1" y="1551"/>
                  </a:lnTo>
                  <a:lnTo>
                    <a:pt x="597" y="1750"/>
                  </a:lnTo>
                  <a:lnTo>
                    <a:pt x="1114" y="1909"/>
                  </a:lnTo>
                  <a:lnTo>
                    <a:pt x="1591" y="1988"/>
                  </a:lnTo>
                  <a:lnTo>
                    <a:pt x="1949" y="2028"/>
                  </a:lnTo>
                  <a:lnTo>
                    <a:pt x="2307" y="1988"/>
                  </a:lnTo>
                  <a:lnTo>
                    <a:pt x="2545" y="1949"/>
                  </a:lnTo>
                  <a:lnTo>
                    <a:pt x="2744" y="1869"/>
                  </a:lnTo>
                  <a:lnTo>
                    <a:pt x="2665" y="1631"/>
                  </a:lnTo>
                  <a:lnTo>
                    <a:pt x="2545" y="1392"/>
                  </a:lnTo>
                  <a:lnTo>
                    <a:pt x="2267" y="995"/>
                  </a:lnTo>
                  <a:lnTo>
                    <a:pt x="1949" y="676"/>
                  </a:lnTo>
                  <a:lnTo>
                    <a:pt x="1631" y="398"/>
                  </a:lnTo>
                  <a:lnTo>
                    <a:pt x="1353" y="239"/>
                  </a:lnTo>
                  <a:lnTo>
                    <a:pt x="1114" y="80"/>
                  </a:lnTo>
                  <a:lnTo>
                    <a:pt x="875" y="1"/>
                  </a:lnTo>
                  <a:close/>
                </a:path>
              </a:pathLst>
            </a:custGeom>
            <a:solidFill>
              <a:srgbClr val="5B9A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73">
              <a:extLst>
                <a:ext uri="{FF2B5EF4-FFF2-40B4-BE49-F238E27FC236}">
                  <a16:creationId xmlns:a16="http://schemas.microsoft.com/office/drawing/2014/main" id="{739BDE55-52AF-667F-001C-2D929F6870B3}"/>
                </a:ext>
              </a:extLst>
            </p:cNvPr>
            <p:cNvSpPr/>
            <p:nvPr/>
          </p:nvSpPr>
          <p:spPr>
            <a:xfrm>
              <a:off x="2906950" y="1621475"/>
              <a:ext cx="68625" cy="50725"/>
            </a:xfrm>
            <a:custGeom>
              <a:avLst/>
              <a:gdLst/>
              <a:ahLst/>
              <a:cxnLst/>
              <a:rect l="l" t="t" r="r" b="b"/>
              <a:pathLst>
                <a:path w="2745" h="2029" fill="none" extrusionOk="0">
                  <a:moveTo>
                    <a:pt x="875" y="1"/>
                  </a:moveTo>
                  <a:lnTo>
                    <a:pt x="875" y="1"/>
                  </a:lnTo>
                  <a:lnTo>
                    <a:pt x="637" y="199"/>
                  </a:lnTo>
                  <a:lnTo>
                    <a:pt x="438" y="478"/>
                  </a:lnTo>
                  <a:lnTo>
                    <a:pt x="279" y="716"/>
                  </a:lnTo>
                  <a:lnTo>
                    <a:pt x="160" y="955"/>
                  </a:lnTo>
                  <a:lnTo>
                    <a:pt x="40" y="1352"/>
                  </a:lnTo>
                  <a:lnTo>
                    <a:pt x="1" y="1551"/>
                  </a:lnTo>
                  <a:lnTo>
                    <a:pt x="1" y="1551"/>
                  </a:lnTo>
                  <a:lnTo>
                    <a:pt x="597" y="1750"/>
                  </a:lnTo>
                  <a:lnTo>
                    <a:pt x="1114" y="1909"/>
                  </a:lnTo>
                  <a:lnTo>
                    <a:pt x="1591" y="1988"/>
                  </a:lnTo>
                  <a:lnTo>
                    <a:pt x="1949" y="2028"/>
                  </a:lnTo>
                  <a:lnTo>
                    <a:pt x="1949" y="2028"/>
                  </a:lnTo>
                  <a:lnTo>
                    <a:pt x="2307" y="1988"/>
                  </a:lnTo>
                  <a:lnTo>
                    <a:pt x="2545" y="1949"/>
                  </a:lnTo>
                  <a:lnTo>
                    <a:pt x="2744" y="1869"/>
                  </a:lnTo>
                  <a:lnTo>
                    <a:pt x="2744" y="1869"/>
                  </a:lnTo>
                  <a:lnTo>
                    <a:pt x="2665" y="1631"/>
                  </a:lnTo>
                  <a:lnTo>
                    <a:pt x="2545" y="1392"/>
                  </a:lnTo>
                  <a:lnTo>
                    <a:pt x="2267" y="995"/>
                  </a:lnTo>
                  <a:lnTo>
                    <a:pt x="1949" y="676"/>
                  </a:lnTo>
                  <a:lnTo>
                    <a:pt x="1631" y="398"/>
                  </a:lnTo>
                  <a:lnTo>
                    <a:pt x="1353" y="239"/>
                  </a:lnTo>
                  <a:lnTo>
                    <a:pt x="1114" y="80"/>
                  </a:lnTo>
                  <a:lnTo>
                    <a:pt x="875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" name="ZoneTexte 5">
            <a:extLst>
              <a:ext uri="{FF2B5EF4-FFF2-40B4-BE49-F238E27FC236}">
                <a16:creationId xmlns:a16="http://schemas.microsoft.com/office/drawing/2014/main" id="{B155EF44-BD95-64DF-D45E-4FE1D8CAD47D}"/>
              </a:ext>
            </a:extLst>
          </p:cNvPr>
          <p:cNvSpPr txBox="1"/>
          <p:nvPr/>
        </p:nvSpPr>
        <p:spPr>
          <a:xfrm>
            <a:off x="1767840" y="1843375"/>
            <a:ext cx="61366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2000505000000020004" pitchFamily="2" charset="0"/>
              </a:rPr>
              <a:t>Comment l'industrie 4.0 peut-elle utiliser les technologies avancées pour détecter et réduire efficacement la pêche illégale?</a:t>
            </a:r>
          </a:p>
        </p:txBody>
      </p:sp>
      <p:sp>
        <p:nvSpPr>
          <p:cNvPr id="14" name="Google Shape;1569;p79">
            <a:extLst>
              <a:ext uri="{FF2B5EF4-FFF2-40B4-BE49-F238E27FC236}">
                <a16:creationId xmlns:a16="http://schemas.microsoft.com/office/drawing/2014/main" id="{27F995FA-9A00-1EB0-4641-AE6DC96DCEEB}"/>
              </a:ext>
            </a:extLst>
          </p:cNvPr>
          <p:cNvSpPr txBox="1">
            <a:spLocks/>
          </p:cNvSpPr>
          <p:nvPr/>
        </p:nvSpPr>
        <p:spPr>
          <a:xfrm>
            <a:off x="3435794" y="524859"/>
            <a:ext cx="2507805" cy="53946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dirty="0">
                <a:solidFill>
                  <a:schemeClr val="tx1"/>
                </a:solidFill>
                <a:latin typeface="Rubik" panose="020B0604020202020204" charset="-79"/>
                <a:cs typeface="Rubik" panose="020B0604020202020204" charset="-79"/>
              </a:rPr>
              <a:t>Problématique</a:t>
            </a:r>
            <a:endParaRPr lang="fr-FR" sz="2000" dirty="0">
              <a:solidFill>
                <a:schemeClr val="tx1"/>
              </a:solidFill>
              <a:latin typeface="Rubik" panose="020B0604020202020204" charset="-79"/>
              <a:cs typeface="Rubik" panose="020B0604020202020204" charset="-79"/>
            </a:endParaRPr>
          </a:p>
        </p:txBody>
      </p:sp>
      <p:sp>
        <p:nvSpPr>
          <p:cNvPr id="3" name="Google Shape;1567;p79">
            <a:extLst>
              <a:ext uri="{FF2B5EF4-FFF2-40B4-BE49-F238E27FC236}">
                <a16:creationId xmlns:a16="http://schemas.microsoft.com/office/drawing/2014/main" id="{CDEEC0D2-21C7-E84F-68CD-D0B959CBC3C4}"/>
              </a:ext>
            </a:extLst>
          </p:cNvPr>
          <p:cNvSpPr/>
          <p:nvPr/>
        </p:nvSpPr>
        <p:spPr>
          <a:xfrm>
            <a:off x="540102" y="4389645"/>
            <a:ext cx="485906" cy="485906"/>
          </a:xfrm>
          <a:prstGeom prst="ellipse">
            <a:avLst/>
          </a:prstGeom>
          <a:gradFill>
            <a:gsLst>
              <a:gs pos="0">
                <a:srgbClr val="34D1F0"/>
              </a:gs>
              <a:gs pos="100000">
                <a:srgbClr val="F30497">
                  <a:alpha val="33725"/>
                </a:srgbClr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4" name="Google Shape;1568;p79">
            <a:extLst>
              <a:ext uri="{FF2B5EF4-FFF2-40B4-BE49-F238E27FC236}">
                <a16:creationId xmlns:a16="http://schemas.microsoft.com/office/drawing/2014/main" id="{651BAC61-08D2-F166-7A56-9DD232DED98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6360" y="4389643"/>
            <a:ext cx="653387" cy="48590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07</a:t>
            </a:r>
            <a:endParaRPr sz="2000" dirty="0"/>
          </a:p>
        </p:txBody>
      </p:sp>
    </p:spTree>
    <p:extLst>
      <p:ext uri="{BB962C8B-B14F-4D97-AF65-F5344CB8AC3E}">
        <p14:creationId xmlns:p14="http://schemas.microsoft.com/office/powerpoint/2010/main" val="32201661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6">
          <a:extLst>
            <a:ext uri="{FF2B5EF4-FFF2-40B4-BE49-F238E27FC236}">
              <a16:creationId xmlns:a16="http://schemas.microsoft.com/office/drawing/2014/main" id="{8717779C-F7EB-EBCC-7D7C-AA08F29BC6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7" name="Google Shape;1567;p79">
            <a:extLst>
              <a:ext uri="{FF2B5EF4-FFF2-40B4-BE49-F238E27FC236}">
                <a16:creationId xmlns:a16="http://schemas.microsoft.com/office/drawing/2014/main" id="{D7703168-9EFE-0F5D-1BE9-C5ED4F976713}"/>
              </a:ext>
            </a:extLst>
          </p:cNvPr>
          <p:cNvSpPr/>
          <p:nvPr/>
        </p:nvSpPr>
        <p:spPr>
          <a:xfrm>
            <a:off x="1086049" y="1554738"/>
            <a:ext cx="1516200" cy="1516200"/>
          </a:xfrm>
          <a:prstGeom prst="ellipse">
            <a:avLst/>
          </a:prstGeom>
          <a:gradFill>
            <a:gsLst>
              <a:gs pos="0">
                <a:srgbClr val="34D1F0">
                  <a:alpha val="26666"/>
                </a:srgbClr>
              </a:gs>
              <a:gs pos="100000">
                <a:srgbClr val="F30497">
                  <a:alpha val="33725"/>
                </a:srgbClr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8" name="Google Shape;1568;p79">
            <a:extLst>
              <a:ext uri="{FF2B5EF4-FFF2-40B4-BE49-F238E27FC236}">
                <a16:creationId xmlns:a16="http://schemas.microsoft.com/office/drawing/2014/main" id="{5784B8D5-C91C-0B6A-4C9E-91D2FF90AC0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09803" y="1841096"/>
            <a:ext cx="1268700" cy="94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1569" name="Google Shape;1569;p79">
            <a:extLst>
              <a:ext uri="{FF2B5EF4-FFF2-40B4-BE49-F238E27FC236}">
                <a16:creationId xmlns:a16="http://schemas.microsoft.com/office/drawing/2014/main" id="{A551F7CF-A093-344A-00D1-62449F3D4008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2907474" y="1742299"/>
            <a:ext cx="5962205" cy="10610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SOLUTION</a:t>
            </a:r>
            <a:endParaRPr dirty="0"/>
          </a:p>
        </p:txBody>
      </p:sp>
      <p:grpSp>
        <p:nvGrpSpPr>
          <p:cNvPr id="1571" name="Google Shape;1571;p79">
            <a:extLst>
              <a:ext uri="{FF2B5EF4-FFF2-40B4-BE49-F238E27FC236}">
                <a16:creationId xmlns:a16="http://schemas.microsoft.com/office/drawing/2014/main" id="{2A4F8ED4-C93F-1602-67E8-E3E2E71DB69E}"/>
              </a:ext>
            </a:extLst>
          </p:cNvPr>
          <p:cNvGrpSpPr/>
          <p:nvPr/>
        </p:nvGrpSpPr>
        <p:grpSpPr>
          <a:xfrm>
            <a:off x="6035300" y="591874"/>
            <a:ext cx="559768" cy="1062642"/>
            <a:chOff x="1502500" y="1320275"/>
            <a:chExt cx="604045" cy="1146695"/>
          </a:xfrm>
        </p:grpSpPr>
        <p:sp>
          <p:nvSpPr>
            <p:cNvPr id="1572" name="Google Shape;1572;p79">
              <a:extLst>
                <a:ext uri="{FF2B5EF4-FFF2-40B4-BE49-F238E27FC236}">
                  <a16:creationId xmlns:a16="http://schemas.microsoft.com/office/drawing/2014/main" id="{A0AD9AE8-7917-09DA-1F3F-322D1473D162}"/>
                </a:ext>
              </a:extLst>
            </p:cNvPr>
            <p:cNvSpPr/>
            <p:nvPr/>
          </p:nvSpPr>
          <p:spPr>
            <a:xfrm>
              <a:off x="1619050" y="1320275"/>
              <a:ext cx="276694" cy="276694"/>
            </a:xfrm>
            <a:custGeom>
              <a:avLst/>
              <a:gdLst/>
              <a:ahLst/>
              <a:cxnLst/>
              <a:rect l="l" t="t" r="r" b="b"/>
              <a:pathLst>
                <a:path w="9066" h="9066" extrusionOk="0">
                  <a:moveTo>
                    <a:pt x="4890" y="955"/>
                  </a:moveTo>
                  <a:lnTo>
                    <a:pt x="5248" y="1035"/>
                  </a:lnTo>
                  <a:lnTo>
                    <a:pt x="5606" y="1114"/>
                  </a:lnTo>
                  <a:lnTo>
                    <a:pt x="5924" y="1233"/>
                  </a:lnTo>
                  <a:lnTo>
                    <a:pt x="6242" y="1392"/>
                  </a:lnTo>
                  <a:lnTo>
                    <a:pt x="6521" y="1552"/>
                  </a:lnTo>
                  <a:lnTo>
                    <a:pt x="6799" y="1790"/>
                  </a:lnTo>
                  <a:lnTo>
                    <a:pt x="7077" y="1989"/>
                  </a:lnTo>
                  <a:lnTo>
                    <a:pt x="7276" y="2267"/>
                  </a:lnTo>
                  <a:lnTo>
                    <a:pt x="7515" y="2546"/>
                  </a:lnTo>
                  <a:lnTo>
                    <a:pt x="7674" y="2824"/>
                  </a:lnTo>
                  <a:lnTo>
                    <a:pt x="7833" y="3142"/>
                  </a:lnTo>
                  <a:lnTo>
                    <a:pt x="7952" y="3460"/>
                  </a:lnTo>
                  <a:lnTo>
                    <a:pt x="8031" y="3818"/>
                  </a:lnTo>
                  <a:lnTo>
                    <a:pt x="8111" y="4176"/>
                  </a:lnTo>
                  <a:lnTo>
                    <a:pt x="8111" y="4533"/>
                  </a:lnTo>
                  <a:lnTo>
                    <a:pt x="8111" y="4891"/>
                  </a:lnTo>
                  <a:lnTo>
                    <a:pt x="8031" y="5249"/>
                  </a:lnTo>
                  <a:lnTo>
                    <a:pt x="7952" y="5607"/>
                  </a:lnTo>
                  <a:lnTo>
                    <a:pt x="7833" y="5925"/>
                  </a:lnTo>
                  <a:lnTo>
                    <a:pt x="7674" y="6243"/>
                  </a:lnTo>
                  <a:lnTo>
                    <a:pt x="7515" y="6521"/>
                  </a:lnTo>
                  <a:lnTo>
                    <a:pt x="7276" y="6800"/>
                  </a:lnTo>
                  <a:lnTo>
                    <a:pt x="7077" y="7078"/>
                  </a:lnTo>
                  <a:lnTo>
                    <a:pt x="6799" y="7277"/>
                  </a:lnTo>
                  <a:lnTo>
                    <a:pt x="6521" y="7515"/>
                  </a:lnTo>
                  <a:lnTo>
                    <a:pt x="6242" y="7674"/>
                  </a:lnTo>
                  <a:lnTo>
                    <a:pt x="5924" y="7833"/>
                  </a:lnTo>
                  <a:lnTo>
                    <a:pt x="5606" y="7953"/>
                  </a:lnTo>
                  <a:lnTo>
                    <a:pt x="5248" y="8032"/>
                  </a:lnTo>
                  <a:lnTo>
                    <a:pt x="4890" y="8112"/>
                  </a:lnTo>
                  <a:lnTo>
                    <a:pt x="4175" y="8112"/>
                  </a:lnTo>
                  <a:lnTo>
                    <a:pt x="3817" y="8032"/>
                  </a:lnTo>
                  <a:lnTo>
                    <a:pt x="3459" y="7953"/>
                  </a:lnTo>
                  <a:lnTo>
                    <a:pt x="3141" y="7833"/>
                  </a:lnTo>
                  <a:lnTo>
                    <a:pt x="2823" y="7674"/>
                  </a:lnTo>
                  <a:lnTo>
                    <a:pt x="2545" y="7515"/>
                  </a:lnTo>
                  <a:lnTo>
                    <a:pt x="2266" y="7277"/>
                  </a:lnTo>
                  <a:lnTo>
                    <a:pt x="1988" y="7078"/>
                  </a:lnTo>
                  <a:lnTo>
                    <a:pt x="1789" y="6800"/>
                  </a:lnTo>
                  <a:lnTo>
                    <a:pt x="1551" y="6521"/>
                  </a:lnTo>
                  <a:lnTo>
                    <a:pt x="1392" y="6243"/>
                  </a:lnTo>
                  <a:lnTo>
                    <a:pt x="1233" y="5925"/>
                  </a:lnTo>
                  <a:lnTo>
                    <a:pt x="1113" y="5607"/>
                  </a:lnTo>
                  <a:lnTo>
                    <a:pt x="1034" y="5249"/>
                  </a:lnTo>
                  <a:lnTo>
                    <a:pt x="954" y="4891"/>
                  </a:lnTo>
                  <a:lnTo>
                    <a:pt x="954" y="4533"/>
                  </a:lnTo>
                  <a:lnTo>
                    <a:pt x="954" y="4176"/>
                  </a:lnTo>
                  <a:lnTo>
                    <a:pt x="1034" y="3818"/>
                  </a:lnTo>
                  <a:lnTo>
                    <a:pt x="1113" y="3460"/>
                  </a:lnTo>
                  <a:lnTo>
                    <a:pt x="1233" y="3142"/>
                  </a:lnTo>
                  <a:lnTo>
                    <a:pt x="1392" y="2824"/>
                  </a:lnTo>
                  <a:lnTo>
                    <a:pt x="1551" y="2546"/>
                  </a:lnTo>
                  <a:lnTo>
                    <a:pt x="1789" y="2267"/>
                  </a:lnTo>
                  <a:lnTo>
                    <a:pt x="1988" y="1989"/>
                  </a:lnTo>
                  <a:lnTo>
                    <a:pt x="2266" y="1790"/>
                  </a:lnTo>
                  <a:lnTo>
                    <a:pt x="2545" y="1552"/>
                  </a:lnTo>
                  <a:lnTo>
                    <a:pt x="2823" y="1392"/>
                  </a:lnTo>
                  <a:lnTo>
                    <a:pt x="3141" y="1233"/>
                  </a:lnTo>
                  <a:lnTo>
                    <a:pt x="3459" y="1114"/>
                  </a:lnTo>
                  <a:lnTo>
                    <a:pt x="3817" y="1035"/>
                  </a:lnTo>
                  <a:lnTo>
                    <a:pt x="4175" y="955"/>
                  </a:lnTo>
                  <a:close/>
                  <a:moveTo>
                    <a:pt x="4533" y="1"/>
                  </a:moveTo>
                  <a:lnTo>
                    <a:pt x="4055" y="41"/>
                  </a:lnTo>
                  <a:lnTo>
                    <a:pt x="3618" y="80"/>
                  </a:lnTo>
                  <a:lnTo>
                    <a:pt x="3181" y="200"/>
                  </a:lnTo>
                  <a:lnTo>
                    <a:pt x="2783" y="359"/>
                  </a:lnTo>
                  <a:lnTo>
                    <a:pt x="2386" y="558"/>
                  </a:lnTo>
                  <a:lnTo>
                    <a:pt x="1988" y="756"/>
                  </a:lnTo>
                  <a:lnTo>
                    <a:pt x="1630" y="1035"/>
                  </a:lnTo>
                  <a:lnTo>
                    <a:pt x="1312" y="1313"/>
                  </a:lnTo>
                  <a:lnTo>
                    <a:pt x="1034" y="1631"/>
                  </a:lnTo>
                  <a:lnTo>
                    <a:pt x="755" y="1989"/>
                  </a:lnTo>
                  <a:lnTo>
                    <a:pt x="557" y="2386"/>
                  </a:lnTo>
                  <a:lnTo>
                    <a:pt x="358" y="2784"/>
                  </a:lnTo>
                  <a:lnTo>
                    <a:pt x="199" y="3182"/>
                  </a:lnTo>
                  <a:lnTo>
                    <a:pt x="80" y="3619"/>
                  </a:lnTo>
                  <a:lnTo>
                    <a:pt x="40" y="4056"/>
                  </a:lnTo>
                  <a:lnTo>
                    <a:pt x="0" y="4533"/>
                  </a:lnTo>
                  <a:lnTo>
                    <a:pt x="40" y="5011"/>
                  </a:lnTo>
                  <a:lnTo>
                    <a:pt x="80" y="5448"/>
                  </a:lnTo>
                  <a:lnTo>
                    <a:pt x="199" y="5885"/>
                  </a:lnTo>
                  <a:lnTo>
                    <a:pt x="358" y="6283"/>
                  </a:lnTo>
                  <a:lnTo>
                    <a:pt x="557" y="6680"/>
                  </a:lnTo>
                  <a:lnTo>
                    <a:pt x="755" y="7078"/>
                  </a:lnTo>
                  <a:lnTo>
                    <a:pt x="1034" y="7436"/>
                  </a:lnTo>
                  <a:lnTo>
                    <a:pt x="1312" y="7754"/>
                  </a:lnTo>
                  <a:lnTo>
                    <a:pt x="1630" y="8032"/>
                  </a:lnTo>
                  <a:lnTo>
                    <a:pt x="1988" y="8311"/>
                  </a:lnTo>
                  <a:lnTo>
                    <a:pt x="2386" y="8509"/>
                  </a:lnTo>
                  <a:lnTo>
                    <a:pt x="2783" y="8708"/>
                  </a:lnTo>
                  <a:lnTo>
                    <a:pt x="3181" y="8867"/>
                  </a:lnTo>
                  <a:lnTo>
                    <a:pt x="3618" y="8986"/>
                  </a:lnTo>
                  <a:lnTo>
                    <a:pt x="4055" y="9026"/>
                  </a:lnTo>
                  <a:lnTo>
                    <a:pt x="4533" y="9066"/>
                  </a:lnTo>
                  <a:lnTo>
                    <a:pt x="5010" y="9026"/>
                  </a:lnTo>
                  <a:lnTo>
                    <a:pt x="5447" y="8986"/>
                  </a:lnTo>
                  <a:lnTo>
                    <a:pt x="5884" y="8867"/>
                  </a:lnTo>
                  <a:lnTo>
                    <a:pt x="6282" y="8708"/>
                  </a:lnTo>
                  <a:lnTo>
                    <a:pt x="6680" y="8509"/>
                  </a:lnTo>
                  <a:lnTo>
                    <a:pt x="7077" y="8311"/>
                  </a:lnTo>
                  <a:lnTo>
                    <a:pt x="7435" y="8032"/>
                  </a:lnTo>
                  <a:lnTo>
                    <a:pt x="7753" y="7754"/>
                  </a:lnTo>
                  <a:lnTo>
                    <a:pt x="8031" y="7436"/>
                  </a:lnTo>
                  <a:lnTo>
                    <a:pt x="8310" y="7078"/>
                  </a:lnTo>
                  <a:lnTo>
                    <a:pt x="8508" y="6680"/>
                  </a:lnTo>
                  <a:lnTo>
                    <a:pt x="8707" y="6283"/>
                  </a:lnTo>
                  <a:lnTo>
                    <a:pt x="8866" y="5885"/>
                  </a:lnTo>
                  <a:lnTo>
                    <a:pt x="8986" y="5448"/>
                  </a:lnTo>
                  <a:lnTo>
                    <a:pt x="9025" y="5011"/>
                  </a:lnTo>
                  <a:lnTo>
                    <a:pt x="9065" y="4533"/>
                  </a:lnTo>
                  <a:lnTo>
                    <a:pt x="9025" y="4056"/>
                  </a:lnTo>
                  <a:lnTo>
                    <a:pt x="8986" y="3619"/>
                  </a:lnTo>
                  <a:lnTo>
                    <a:pt x="8866" y="3182"/>
                  </a:lnTo>
                  <a:lnTo>
                    <a:pt x="8707" y="2784"/>
                  </a:lnTo>
                  <a:lnTo>
                    <a:pt x="8508" y="2386"/>
                  </a:lnTo>
                  <a:lnTo>
                    <a:pt x="8310" y="1989"/>
                  </a:lnTo>
                  <a:lnTo>
                    <a:pt x="8031" y="1631"/>
                  </a:lnTo>
                  <a:lnTo>
                    <a:pt x="7753" y="1313"/>
                  </a:lnTo>
                  <a:lnTo>
                    <a:pt x="7435" y="1035"/>
                  </a:lnTo>
                  <a:lnTo>
                    <a:pt x="7077" y="756"/>
                  </a:lnTo>
                  <a:lnTo>
                    <a:pt x="6680" y="558"/>
                  </a:lnTo>
                  <a:lnTo>
                    <a:pt x="6282" y="359"/>
                  </a:lnTo>
                  <a:lnTo>
                    <a:pt x="5884" y="200"/>
                  </a:lnTo>
                  <a:lnTo>
                    <a:pt x="5447" y="80"/>
                  </a:lnTo>
                  <a:lnTo>
                    <a:pt x="5010" y="41"/>
                  </a:lnTo>
                  <a:lnTo>
                    <a:pt x="45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79">
              <a:extLst>
                <a:ext uri="{FF2B5EF4-FFF2-40B4-BE49-F238E27FC236}">
                  <a16:creationId xmlns:a16="http://schemas.microsoft.com/office/drawing/2014/main" id="{5B3BA8BD-EF6A-EC57-8DFD-41F51A106F2B}"/>
                </a:ext>
              </a:extLst>
            </p:cNvPr>
            <p:cNvSpPr/>
            <p:nvPr/>
          </p:nvSpPr>
          <p:spPr>
            <a:xfrm>
              <a:off x="1955800" y="1790575"/>
              <a:ext cx="150745" cy="150745"/>
            </a:xfrm>
            <a:custGeom>
              <a:avLst/>
              <a:gdLst/>
              <a:ahLst/>
              <a:cxnLst/>
              <a:rect l="l" t="t" r="r" b="b"/>
              <a:pathLst>
                <a:path w="9066" h="9066" extrusionOk="0">
                  <a:moveTo>
                    <a:pt x="4890" y="955"/>
                  </a:moveTo>
                  <a:lnTo>
                    <a:pt x="5248" y="1035"/>
                  </a:lnTo>
                  <a:lnTo>
                    <a:pt x="5606" y="1114"/>
                  </a:lnTo>
                  <a:lnTo>
                    <a:pt x="5924" y="1233"/>
                  </a:lnTo>
                  <a:lnTo>
                    <a:pt x="6242" y="1392"/>
                  </a:lnTo>
                  <a:lnTo>
                    <a:pt x="6521" y="1552"/>
                  </a:lnTo>
                  <a:lnTo>
                    <a:pt x="6799" y="1790"/>
                  </a:lnTo>
                  <a:lnTo>
                    <a:pt x="7077" y="1989"/>
                  </a:lnTo>
                  <a:lnTo>
                    <a:pt x="7276" y="2267"/>
                  </a:lnTo>
                  <a:lnTo>
                    <a:pt x="7515" y="2546"/>
                  </a:lnTo>
                  <a:lnTo>
                    <a:pt x="7674" y="2824"/>
                  </a:lnTo>
                  <a:lnTo>
                    <a:pt x="7833" y="3142"/>
                  </a:lnTo>
                  <a:lnTo>
                    <a:pt x="7952" y="3460"/>
                  </a:lnTo>
                  <a:lnTo>
                    <a:pt x="8031" y="3818"/>
                  </a:lnTo>
                  <a:lnTo>
                    <a:pt x="8111" y="4176"/>
                  </a:lnTo>
                  <a:lnTo>
                    <a:pt x="8111" y="4533"/>
                  </a:lnTo>
                  <a:lnTo>
                    <a:pt x="8111" y="4891"/>
                  </a:lnTo>
                  <a:lnTo>
                    <a:pt x="8031" y="5249"/>
                  </a:lnTo>
                  <a:lnTo>
                    <a:pt x="7952" y="5607"/>
                  </a:lnTo>
                  <a:lnTo>
                    <a:pt x="7833" y="5925"/>
                  </a:lnTo>
                  <a:lnTo>
                    <a:pt x="7674" y="6243"/>
                  </a:lnTo>
                  <a:lnTo>
                    <a:pt x="7515" y="6521"/>
                  </a:lnTo>
                  <a:lnTo>
                    <a:pt x="7276" y="6800"/>
                  </a:lnTo>
                  <a:lnTo>
                    <a:pt x="7077" y="7078"/>
                  </a:lnTo>
                  <a:lnTo>
                    <a:pt x="6799" y="7277"/>
                  </a:lnTo>
                  <a:lnTo>
                    <a:pt x="6521" y="7515"/>
                  </a:lnTo>
                  <a:lnTo>
                    <a:pt x="6242" y="7674"/>
                  </a:lnTo>
                  <a:lnTo>
                    <a:pt x="5924" y="7833"/>
                  </a:lnTo>
                  <a:lnTo>
                    <a:pt x="5606" y="7953"/>
                  </a:lnTo>
                  <a:lnTo>
                    <a:pt x="5248" y="8032"/>
                  </a:lnTo>
                  <a:lnTo>
                    <a:pt x="4890" y="8112"/>
                  </a:lnTo>
                  <a:lnTo>
                    <a:pt x="4175" y="8112"/>
                  </a:lnTo>
                  <a:lnTo>
                    <a:pt x="3817" y="8032"/>
                  </a:lnTo>
                  <a:lnTo>
                    <a:pt x="3459" y="7953"/>
                  </a:lnTo>
                  <a:lnTo>
                    <a:pt x="3141" y="7833"/>
                  </a:lnTo>
                  <a:lnTo>
                    <a:pt x="2823" y="7674"/>
                  </a:lnTo>
                  <a:lnTo>
                    <a:pt x="2545" y="7515"/>
                  </a:lnTo>
                  <a:lnTo>
                    <a:pt x="2266" y="7277"/>
                  </a:lnTo>
                  <a:lnTo>
                    <a:pt x="1988" y="7078"/>
                  </a:lnTo>
                  <a:lnTo>
                    <a:pt x="1789" y="6800"/>
                  </a:lnTo>
                  <a:lnTo>
                    <a:pt x="1551" y="6521"/>
                  </a:lnTo>
                  <a:lnTo>
                    <a:pt x="1392" y="6243"/>
                  </a:lnTo>
                  <a:lnTo>
                    <a:pt x="1233" y="5925"/>
                  </a:lnTo>
                  <a:lnTo>
                    <a:pt x="1113" y="5607"/>
                  </a:lnTo>
                  <a:lnTo>
                    <a:pt x="1034" y="5249"/>
                  </a:lnTo>
                  <a:lnTo>
                    <a:pt x="954" y="4891"/>
                  </a:lnTo>
                  <a:lnTo>
                    <a:pt x="954" y="4533"/>
                  </a:lnTo>
                  <a:lnTo>
                    <a:pt x="954" y="4176"/>
                  </a:lnTo>
                  <a:lnTo>
                    <a:pt x="1034" y="3818"/>
                  </a:lnTo>
                  <a:lnTo>
                    <a:pt x="1113" y="3460"/>
                  </a:lnTo>
                  <a:lnTo>
                    <a:pt x="1233" y="3142"/>
                  </a:lnTo>
                  <a:lnTo>
                    <a:pt x="1392" y="2824"/>
                  </a:lnTo>
                  <a:lnTo>
                    <a:pt x="1551" y="2546"/>
                  </a:lnTo>
                  <a:lnTo>
                    <a:pt x="1789" y="2267"/>
                  </a:lnTo>
                  <a:lnTo>
                    <a:pt x="1988" y="1989"/>
                  </a:lnTo>
                  <a:lnTo>
                    <a:pt x="2266" y="1790"/>
                  </a:lnTo>
                  <a:lnTo>
                    <a:pt x="2545" y="1552"/>
                  </a:lnTo>
                  <a:lnTo>
                    <a:pt x="2823" y="1392"/>
                  </a:lnTo>
                  <a:lnTo>
                    <a:pt x="3141" y="1233"/>
                  </a:lnTo>
                  <a:lnTo>
                    <a:pt x="3459" y="1114"/>
                  </a:lnTo>
                  <a:lnTo>
                    <a:pt x="3817" y="1035"/>
                  </a:lnTo>
                  <a:lnTo>
                    <a:pt x="4175" y="955"/>
                  </a:lnTo>
                  <a:close/>
                  <a:moveTo>
                    <a:pt x="4533" y="1"/>
                  </a:moveTo>
                  <a:lnTo>
                    <a:pt x="4055" y="41"/>
                  </a:lnTo>
                  <a:lnTo>
                    <a:pt x="3618" y="80"/>
                  </a:lnTo>
                  <a:lnTo>
                    <a:pt x="3181" y="200"/>
                  </a:lnTo>
                  <a:lnTo>
                    <a:pt x="2783" y="359"/>
                  </a:lnTo>
                  <a:lnTo>
                    <a:pt x="2386" y="558"/>
                  </a:lnTo>
                  <a:lnTo>
                    <a:pt x="1988" y="756"/>
                  </a:lnTo>
                  <a:lnTo>
                    <a:pt x="1630" y="1035"/>
                  </a:lnTo>
                  <a:lnTo>
                    <a:pt x="1312" y="1313"/>
                  </a:lnTo>
                  <a:lnTo>
                    <a:pt x="1034" y="1631"/>
                  </a:lnTo>
                  <a:lnTo>
                    <a:pt x="755" y="1989"/>
                  </a:lnTo>
                  <a:lnTo>
                    <a:pt x="557" y="2386"/>
                  </a:lnTo>
                  <a:lnTo>
                    <a:pt x="358" y="2784"/>
                  </a:lnTo>
                  <a:lnTo>
                    <a:pt x="199" y="3182"/>
                  </a:lnTo>
                  <a:lnTo>
                    <a:pt x="80" y="3619"/>
                  </a:lnTo>
                  <a:lnTo>
                    <a:pt x="40" y="4056"/>
                  </a:lnTo>
                  <a:lnTo>
                    <a:pt x="0" y="4533"/>
                  </a:lnTo>
                  <a:lnTo>
                    <a:pt x="40" y="5011"/>
                  </a:lnTo>
                  <a:lnTo>
                    <a:pt x="80" y="5448"/>
                  </a:lnTo>
                  <a:lnTo>
                    <a:pt x="199" y="5885"/>
                  </a:lnTo>
                  <a:lnTo>
                    <a:pt x="358" y="6283"/>
                  </a:lnTo>
                  <a:lnTo>
                    <a:pt x="557" y="6680"/>
                  </a:lnTo>
                  <a:lnTo>
                    <a:pt x="755" y="7078"/>
                  </a:lnTo>
                  <a:lnTo>
                    <a:pt x="1034" y="7436"/>
                  </a:lnTo>
                  <a:lnTo>
                    <a:pt x="1312" y="7754"/>
                  </a:lnTo>
                  <a:lnTo>
                    <a:pt x="1630" y="8032"/>
                  </a:lnTo>
                  <a:lnTo>
                    <a:pt x="1988" y="8311"/>
                  </a:lnTo>
                  <a:lnTo>
                    <a:pt x="2386" y="8509"/>
                  </a:lnTo>
                  <a:lnTo>
                    <a:pt x="2783" y="8708"/>
                  </a:lnTo>
                  <a:lnTo>
                    <a:pt x="3181" y="8867"/>
                  </a:lnTo>
                  <a:lnTo>
                    <a:pt x="3618" y="8986"/>
                  </a:lnTo>
                  <a:lnTo>
                    <a:pt x="4055" y="9026"/>
                  </a:lnTo>
                  <a:lnTo>
                    <a:pt x="4533" y="9066"/>
                  </a:lnTo>
                  <a:lnTo>
                    <a:pt x="5010" y="9026"/>
                  </a:lnTo>
                  <a:lnTo>
                    <a:pt x="5447" y="8986"/>
                  </a:lnTo>
                  <a:lnTo>
                    <a:pt x="5884" y="8867"/>
                  </a:lnTo>
                  <a:lnTo>
                    <a:pt x="6282" y="8708"/>
                  </a:lnTo>
                  <a:lnTo>
                    <a:pt x="6680" y="8509"/>
                  </a:lnTo>
                  <a:lnTo>
                    <a:pt x="7077" y="8311"/>
                  </a:lnTo>
                  <a:lnTo>
                    <a:pt x="7435" y="8032"/>
                  </a:lnTo>
                  <a:lnTo>
                    <a:pt x="7753" y="7754"/>
                  </a:lnTo>
                  <a:lnTo>
                    <a:pt x="8031" y="7436"/>
                  </a:lnTo>
                  <a:lnTo>
                    <a:pt x="8310" y="7078"/>
                  </a:lnTo>
                  <a:lnTo>
                    <a:pt x="8508" y="6680"/>
                  </a:lnTo>
                  <a:lnTo>
                    <a:pt x="8707" y="6283"/>
                  </a:lnTo>
                  <a:lnTo>
                    <a:pt x="8866" y="5885"/>
                  </a:lnTo>
                  <a:lnTo>
                    <a:pt x="8986" y="5448"/>
                  </a:lnTo>
                  <a:lnTo>
                    <a:pt x="9025" y="5011"/>
                  </a:lnTo>
                  <a:lnTo>
                    <a:pt x="9065" y="4533"/>
                  </a:lnTo>
                  <a:lnTo>
                    <a:pt x="9025" y="4056"/>
                  </a:lnTo>
                  <a:lnTo>
                    <a:pt x="8986" y="3619"/>
                  </a:lnTo>
                  <a:lnTo>
                    <a:pt x="8866" y="3182"/>
                  </a:lnTo>
                  <a:lnTo>
                    <a:pt x="8707" y="2784"/>
                  </a:lnTo>
                  <a:lnTo>
                    <a:pt x="8508" y="2386"/>
                  </a:lnTo>
                  <a:lnTo>
                    <a:pt x="8310" y="1989"/>
                  </a:lnTo>
                  <a:lnTo>
                    <a:pt x="8031" y="1631"/>
                  </a:lnTo>
                  <a:lnTo>
                    <a:pt x="7753" y="1313"/>
                  </a:lnTo>
                  <a:lnTo>
                    <a:pt x="7435" y="1035"/>
                  </a:lnTo>
                  <a:lnTo>
                    <a:pt x="7077" y="756"/>
                  </a:lnTo>
                  <a:lnTo>
                    <a:pt x="6680" y="558"/>
                  </a:lnTo>
                  <a:lnTo>
                    <a:pt x="6282" y="359"/>
                  </a:lnTo>
                  <a:lnTo>
                    <a:pt x="5884" y="200"/>
                  </a:lnTo>
                  <a:lnTo>
                    <a:pt x="5447" y="80"/>
                  </a:lnTo>
                  <a:lnTo>
                    <a:pt x="5010" y="41"/>
                  </a:lnTo>
                  <a:lnTo>
                    <a:pt x="45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79">
              <a:extLst>
                <a:ext uri="{FF2B5EF4-FFF2-40B4-BE49-F238E27FC236}">
                  <a16:creationId xmlns:a16="http://schemas.microsoft.com/office/drawing/2014/main" id="{6F377017-29C6-08AE-31A6-6710A45C04C3}"/>
                </a:ext>
              </a:extLst>
            </p:cNvPr>
            <p:cNvSpPr/>
            <p:nvPr/>
          </p:nvSpPr>
          <p:spPr>
            <a:xfrm>
              <a:off x="1502500" y="1880650"/>
              <a:ext cx="226650" cy="226650"/>
            </a:xfrm>
            <a:custGeom>
              <a:avLst/>
              <a:gdLst/>
              <a:ahLst/>
              <a:cxnLst/>
              <a:rect l="l" t="t" r="r" b="b"/>
              <a:pathLst>
                <a:path w="9066" h="9066" extrusionOk="0">
                  <a:moveTo>
                    <a:pt x="4890" y="955"/>
                  </a:moveTo>
                  <a:lnTo>
                    <a:pt x="5248" y="1035"/>
                  </a:lnTo>
                  <a:lnTo>
                    <a:pt x="5606" y="1114"/>
                  </a:lnTo>
                  <a:lnTo>
                    <a:pt x="5924" y="1233"/>
                  </a:lnTo>
                  <a:lnTo>
                    <a:pt x="6242" y="1392"/>
                  </a:lnTo>
                  <a:lnTo>
                    <a:pt x="6521" y="1552"/>
                  </a:lnTo>
                  <a:lnTo>
                    <a:pt x="6799" y="1790"/>
                  </a:lnTo>
                  <a:lnTo>
                    <a:pt x="7077" y="1989"/>
                  </a:lnTo>
                  <a:lnTo>
                    <a:pt x="7276" y="2267"/>
                  </a:lnTo>
                  <a:lnTo>
                    <a:pt x="7515" y="2546"/>
                  </a:lnTo>
                  <a:lnTo>
                    <a:pt x="7674" y="2824"/>
                  </a:lnTo>
                  <a:lnTo>
                    <a:pt x="7833" y="3142"/>
                  </a:lnTo>
                  <a:lnTo>
                    <a:pt x="7952" y="3460"/>
                  </a:lnTo>
                  <a:lnTo>
                    <a:pt x="8031" y="3818"/>
                  </a:lnTo>
                  <a:lnTo>
                    <a:pt x="8111" y="4176"/>
                  </a:lnTo>
                  <a:lnTo>
                    <a:pt x="8111" y="4533"/>
                  </a:lnTo>
                  <a:lnTo>
                    <a:pt x="8111" y="4891"/>
                  </a:lnTo>
                  <a:lnTo>
                    <a:pt x="8031" y="5249"/>
                  </a:lnTo>
                  <a:lnTo>
                    <a:pt x="7952" y="5607"/>
                  </a:lnTo>
                  <a:lnTo>
                    <a:pt x="7833" y="5925"/>
                  </a:lnTo>
                  <a:lnTo>
                    <a:pt x="7674" y="6243"/>
                  </a:lnTo>
                  <a:lnTo>
                    <a:pt x="7515" y="6521"/>
                  </a:lnTo>
                  <a:lnTo>
                    <a:pt x="7276" y="6800"/>
                  </a:lnTo>
                  <a:lnTo>
                    <a:pt x="7077" y="7078"/>
                  </a:lnTo>
                  <a:lnTo>
                    <a:pt x="6799" y="7277"/>
                  </a:lnTo>
                  <a:lnTo>
                    <a:pt x="6521" y="7515"/>
                  </a:lnTo>
                  <a:lnTo>
                    <a:pt x="6242" y="7674"/>
                  </a:lnTo>
                  <a:lnTo>
                    <a:pt x="5924" y="7833"/>
                  </a:lnTo>
                  <a:lnTo>
                    <a:pt x="5606" y="7953"/>
                  </a:lnTo>
                  <a:lnTo>
                    <a:pt x="5248" y="8032"/>
                  </a:lnTo>
                  <a:lnTo>
                    <a:pt x="4890" y="8112"/>
                  </a:lnTo>
                  <a:lnTo>
                    <a:pt x="4175" y="8112"/>
                  </a:lnTo>
                  <a:lnTo>
                    <a:pt x="3817" y="8032"/>
                  </a:lnTo>
                  <a:lnTo>
                    <a:pt x="3459" y="7953"/>
                  </a:lnTo>
                  <a:lnTo>
                    <a:pt x="3141" y="7833"/>
                  </a:lnTo>
                  <a:lnTo>
                    <a:pt x="2823" y="7674"/>
                  </a:lnTo>
                  <a:lnTo>
                    <a:pt x="2545" y="7515"/>
                  </a:lnTo>
                  <a:lnTo>
                    <a:pt x="2266" y="7277"/>
                  </a:lnTo>
                  <a:lnTo>
                    <a:pt x="1988" y="7078"/>
                  </a:lnTo>
                  <a:lnTo>
                    <a:pt x="1789" y="6800"/>
                  </a:lnTo>
                  <a:lnTo>
                    <a:pt x="1551" y="6521"/>
                  </a:lnTo>
                  <a:lnTo>
                    <a:pt x="1392" y="6243"/>
                  </a:lnTo>
                  <a:lnTo>
                    <a:pt x="1233" y="5925"/>
                  </a:lnTo>
                  <a:lnTo>
                    <a:pt x="1113" y="5607"/>
                  </a:lnTo>
                  <a:lnTo>
                    <a:pt x="1034" y="5249"/>
                  </a:lnTo>
                  <a:lnTo>
                    <a:pt x="954" y="4891"/>
                  </a:lnTo>
                  <a:lnTo>
                    <a:pt x="954" y="4533"/>
                  </a:lnTo>
                  <a:lnTo>
                    <a:pt x="954" y="4176"/>
                  </a:lnTo>
                  <a:lnTo>
                    <a:pt x="1034" y="3818"/>
                  </a:lnTo>
                  <a:lnTo>
                    <a:pt x="1113" y="3460"/>
                  </a:lnTo>
                  <a:lnTo>
                    <a:pt x="1233" y="3142"/>
                  </a:lnTo>
                  <a:lnTo>
                    <a:pt x="1392" y="2824"/>
                  </a:lnTo>
                  <a:lnTo>
                    <a:pt x="1551" y="2546"/>
                  </a:lnTo>
                  <a:lnTo>
                    <a:pt x="1789" y="2267"/>
                  </a:lnTo>
                  <a:lnTo>
                    <a:pt x="1988" y="1989"/>
                  </a:lnTo>
                  <a:lnTo>
                    <a:pt x="2266" y="1790"/>
                  </a:lnTo>
                  <a:lnTo>
                    <a:pt x="2545" y="1552"/>
                  </a:lnTo>
                  <a:lnTo>
                    <a:pt x="2823" y="1392"/>
                  </a:lnTo>
                  <a:lnTo>
                    <a:pt x="3141" y="1233"/>
                  </a:lnTo>
                  <a:lnTo>
                    <a:pt x="3459" y="1114"/>
                  </a:lnTo>
                  <a:lnTo>
                    <a:pt x="3817" y="1035"/>
                  </a:lnTo>
                  <a:lnTo>
                    <a:pt x="4175" y="955"/>
                  </a:lnTo>
                  <a:close/>
                  <a:moveTo>
                    <a:pt x="4533" y="1"/>
                  </a:moveTo>
                  <a:lnTo>
                    <a:pt x="4055" y="41"/>
                  </a:lnTo>
                  <a:lnTo>
                    <a:pt x="3618" y="80"/>
                  </a:lnTo>
                  <a:lnTo>
                    <a:pt x="3181" y="200"/>
                  </a:lnTo>
                  <a:lnTo>
                    <a:pt x="2783" y="359"/>
                  </a:lnTo>
                  <a:lnTo>
                    <a:pt x="2386" y="558"/>
                  </a:lnTo>
                  <a:lnTo>
                    <a:pt x="1988" y="756"/>
                  </a:lnTo>
                  <a:lnTo>
                    <a:pt x="1630" y="1035"/>
                  </a:lnTo>
                  <a:lnTo>
                    <a:pt x="1312" y="1313"/>
                  </a:lnTo>
                  <a:lnTo>
                    <a:pt x="1034" y="1631"/>
                  </a:lnTo>
                  <a:lnTo>
                    <a:pt x="755" y="1989"/>
                  </a:lnTo>
                  <a:lnTo>
                    <a:pt x="557" y="2386"/>
                  </a:lnTo>
                  <a:lnTo>
                    <a:pt x="358" y="2784"/>
                  </a:lnTo>
                  <a:lnTo>
                    <a:pt x="199" y="3182"/>
                  </a:lnTo>
                  <a:lnTo>
                    <a:pt x="80" y="3619"/>
                  </a:lnTo>
                  <a:lnTo>
                    <a:pt x="40" y="4056"/>
                  </a:lnTo>
                  <a:lnTo>
                    <a:pt x="0" y="4533"/>
                  </a:lnTo>
                  <a:lnTo>
                    <a:pt x="40" y="5011"/>
                  </a:lnTo>
                  <a:lnTo>
                    <a:pt x="80" y="5448"/>
                  </a:lnTo>
                  <a:lnTo>
                    <a:pt x="199" y="5885"/>
                  </a:lnTo>
                  <a:lnTo>
                    <a:pt x="358" y="6283"/>
                  </a:lnTo>
                  <a:lnTo>
                    <a:pt x="557" y="6680"/>
                  </a:lnTo>
                  <a:lnTo>
                    <a:pt x="755" y="7078"/>
                  </a:lnTo>
                  <a:lnTo>
                    <a:pt x="1034" y="7436"/>
                  </a:lnTo>
                  <a:lnTo>
                    <a:pt x="1312" y="7754"/>
                  </a:lnTo>
                  <a:lnTo>
                    <a:pt x="1630" y="8032"/>
                  </a:lnTo>
                  <a:lnTo>
                    <a:pt x="1988" y="8311"/>
                  </a:lnTo>
                  <a:lnTo>
                    <a:pt x="2386" y="8509"/>
                  </a:lnTo>
                  <a:lnTo>
                    <a:pt x="2783" y="8708"/>
                  </a:lnTo>
                  <a:lnTo>
                    <a:pt x="3181" y="8867"/>
                  </a:lnTo>
                  <a:lnTo>
                    <a:pt x="3618" y="8986"/>
                  </a:lnTo>
                  <a:lnTo>
                    <a:pt x="4055" y="9026"/>
                  </a:lnTo>
                  <a:lnTo>
                    <a:pt x="4533" y="9066"/>
                  </a:lnTo>
                  <a:lnTo>
                    <a:pt x="5010" y="9026"/>
                  </a:lnTo>
                  <a:lnTo>
                    <a:pt x="5447" y="8986"/>
                  </a:lnTo>
                  <a:lnTo>
                    <a:pt x="5884" y="8867"/>
                  </a:lnTo>
                  <a:lnTo>
                    <a:pt x="6282" y="8708"/>
                  </a:lnTo>
                  <a:lnTo>
                    <a:pt x="6680" y="8509"/>
                  </a:lnTo>
                  <a:lnTo>
                    <a:pt x="7077" y="8311"/>
                  </a:lnTo>
                  <a:lnTo>
                    <a:pt x="7435" y="8032"/>
                  </a:lnTo>
                  <a:lnTo>
                    <a:pt x="7753" y="7754"/>
                  </a:lnTo>
                  <a:lnTo>
                    <a:pt x="8031" y="7436"/>
                  </a:lnTo>
                  <a:lnTo>
                    <a:pt x="8310" y="7078"/>
                  </a:lnTo>
                  <a:lnTo>
                    <a:pt x="8508" y="6680"/>
                  </a:lnTo>
                  <a:lnTo>
                    <a:pt x="8707" y="6283"/>
                  </a:lnTo>
                  <a:lnTo>
                    <a:pt x="8866" y="5885"/>
                  </a:lnTo>
                  <a:lnTo>
                    <a:pt x="8986" y="5448"/>
                  </a:lnTo>
                  <a:lnTo>
                    <a:pt x="9025" y="5011"/>
                  </a:lnTo>
                  <a:lnTo>
                    <a:pt x="9065" y="4533"/>
                  </a:lnTo>
                  <a:lnTo>
                    <a:pt x="9025" y="4056"/>
                  </a:lnTo>
                  <a:lnTo>
                    <a:pt x="8986" y="3619"/>
                  </a:lnTo>
                  <a:lnTo>
                    <a:pt x="8866" y="3182"/>
                  </a:lnTo>
                  <a:lnTo>
                    <a:pt x="8707" y="2784"/>
                  </a:lnTo>
                  <a:lnTo>
                    <a:pt x="8508" y="2386"/>
                  </a:lnTo>
                  <a:lnTo>
                    <a:pt x="8310" y="1989"/>
                  </a:lnTo>
                  <a:lnTo>
                    <a:pt x="8031" y="1631"/>
                  </a:lnTo>
                  <a:lnTo>
                    <a:pt x="7753" y="1313"/>
                  </a:lnTo>
                  <a:lnTo>
                    <a:pt x="7435" y="1035"/>
                  </a:lnTo>
                  <a:lnTo>
                    <a:pt x="7077" y="756"/>
                  </a:lnTo>
                  <a:lnTo>
                    <a:pt x="6680" y="558"/>
                  </a:lnTo>
                  <a:lnTo>
                    <a:pt x="6282" y="359"/>
                  </a:lnTo>
                  <a:lnTo>
                    <a:pt x="5884" y="200"/>
                  </a:lnTo>
                  <a:lnTo>
                    <a:pt x="5447" y="80"/>
                  </a:lnTo>
                  <a:lnTo>
                    <a:pt x="5010" y="41"/>
                  </a:lnTo>
                  <a:lnTo>
                    <a:pt x="45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79">
              <a:extLst>
                <a:ext uri="{FF2B5EF4-FFF2-40B4-BE49-F238E27FC236}">
                  <a16:creationId xmlns:a16="http://schemas.microsoft.com/office/drawing/2014/main" id="{88BBB965-3567-2BDB-6732-A3113F6BF456}"/>
                </a:ext>
              </a:extLst>
            </p:cNvPr>
            <p:cNvSpPr/>
            <p:nvPr/>
          </p:nvSpPr>
          <p:spPr>
            <a:xfrm>
              <a:off x="1729150" y="2316225"/>
              <a:ext cx="150745" cy="150745"/>
            </a:xfrm>
            <a:custGeom>
              <a:avLst/>
              <a:gdLst/>
              <a:ahLst/>
              <a:cxnLst/>
              <a:rect l="l" t="t" r="r" b="b"/>
              <a:pathLst>
                <a:path w="9066" h="9066" extrusionOk="0">
                  <a:moveTo>
                    <a:pt x="4890" y="955"/>
                  </a:moveTo>
                  <a:lnTo>
                    <a:pt x="5248" y="1035"/>
                  </a:lnTo>
                  <a:lnTo>
                    <a:pt x="5606" y="1114"/>
                  </a:lnTo>
                  <a:lnTo>
                    <a:pt x="5924" y="1233"/>
                  </a:lnTo>
                  <a:lnTo>
                    <a:pt x="6242" y="1392"/>
                  </a:lnTo>
                  <a:lnTo>
                    <a:pt x="6521" y="1552"/>
                  </a:lnTo>
                  <a:lnTo>
                    <a:pt x="6799" y="1790"/>
                  </a:lnTo>
                  <a:lnTo>
                    <a:pt x="7077" y="1989"/>
                  </a:lnTo>
                  <a:lnTo>
                    <a:pt x="7276" y="2267"/>
                  </a:lnTo>
                  <a:lnTo>
                    <a:pt x="7515" y="2546"/>
                  </a:lnTo>
                  <a:lnTo>
                    <a:pt x="7674" y="2824"/>
                  </a:lnTo>
                  <a:lnTo>
                    <a:pt x="7833" y="3142"/>
                  </a:lnTo>
                  <a:lnTo>
                    <a:pt x="7952" y="3460"/>
                  </a:lnTo>
                  <a:lnTo>
                    <a:pt x="8031" y="3818"/>
                  </a:lnTo>
                  <a:lnTo>
                    <a:pt x="8111" y="4176"/>
                  </a:lnTo>
                  <a:lnTo>
                    <a:pt x="8111" y="4533"/>
                  </a:lnTo>
                  <a:lnTo>
                    <a:pt x="8111" y="4891"/>
                  </a:lnTo>
                  <a:lnTo>
                    <a:pt x="8031" y="5249"/>
                  </a:lnTo>
                  <a:lnTo>
                    <a:pt x="7952" y="5607"/>
                  </a:lnTo>
                  <a:lnTo>
                    <a:pt x="7833" y="5925"/>
                  </a:lnTo>
                  <a:lnTo>
                    <a:pt x="7674" y="6243"/>
                  </a:lnTo>
                  <a:lnTo>
                    <a:pt x="7515" y="6521"/>
                  </a:lnTo>
                  <a:lnTo>
                    <a:pt x="7276" y="6800"/>
                  </a:lnTo>
                  <a:lnTo>
                    <a:pt x="7077" y="7078"/>
                  </a:lnTo>
                  <a:lnTo>
                    <a:pt x="6799" y="7277"/>
                  </a:lnTo>
                  <a:lnTo>
                    <a:pt x="6521" y="7515"/>
                  </a:lnTo>
                  <a:lnTo>
                    <a:pt x="6242" y="7674"/>
                  </a:lnTo>
                  <a:lnTo>
                    <a:pt x="5924" y="7833"/>
                  </a:lnTo>
                  <a:lnTo>
                    <a:pt x="5606" y="7953"/>
                  </a:lnTo>
                  <a:lnTo>
                    <a:pt x="5248" y="8032"/>
                  </a:lnTo>
                  <a:lnTo>
                    <a:pt x="4890" y="8112"/>
                  </a:lnTo>
                  <a:lnTo>
                    <a:pt x="4175" y="8112"/>
                  </a:lnTo>
                  <a:lnTo>
                    <a:pt x="3817" y="8032"/>
                  </a:lnTo>
                  <a:lnTo>
                    <a:pt x="3459" y="7953"/>
                  </a:lnTo>
                  <a:lnTo>
                    <a:pt x="3141" y="7833"/>
                  </a:lnTo>
                  <a:lnTo>
                    <a:pt x="2823" y="7674"/>
                  </a:lnTo>
                  <a:lnTo>
                    <a:pt x="2545" y="7515"/>
                  </a:lnTo>
                  <a:lnTo>
                    <a:pt x="2266" y="7277"/>
                  </a:lnTo>
                  <a:lnTo>
                    <a:pt x="1988" y="7078"/>
                  </a:lnTo>
                  <a:lnTo>
                    <a:pt x="1789" y="6800"/>
                  </a:lnTo>
                  <a:lnTo>
                    <a:pt x="1551" y="6521"/>
                  </a:lnTo>
                  <a:lnTo>
                    <a:pt x="1392" y="6243"/>
                  </a:lnTo>
                  <a:lnTo>
                    <a:pt x="1233" y="5925"/>
                  </a:lnTo>
                  <a:lnTo>
                    <a:pt x="1113" y="5607"/>
                  </a:lnTo>
                  <a:lnTo>
                    <a:pt x="1034" y="5249"/>
                  </a:lnTo>
                  <a:lnTo>
                    <a:pt x="954" y="4891"/>
                  </a:lnTo>
                  <a:lnTo>
                    <a:pt x="954" y="4533"/>
                  </a:lnTo>
                  <a:lnTo>
                    <a:pt x="954" y="4176"/>
                  </a:lnTo>
                  <a:lnTo>
                    <a:pt x="1034" y="3818"/>
                  </a:lnTo>
                  <a:lnTo>
                    <a:pt x="1113" y="3460"/>
                  </a:lnTo>
                  <a:lnTo>
                    <a:pt x="1233" y="3142"/>
                  </a:lnTo>
                  <a:lnTo>
                    <a:pt x="1392" y="2824"/>
                  </a:lnTo>
                  <a:lnTo>
                    <a:pt x="1551" y="2546"/>
                  </a:lnTo>
                  <a:lnTo>
                    <a:pt x="1789" y="2267"/>
                  </a:lnTo>
                  <a:lnTo>
                    <a:pt x="1988" y="1989"/>
                  </a:lnTo>
                  <a:lnTo>
                    <a:pt x="2266" y="1790"/>
                  </a:lnTo>
                  <a:lnTo>
                    <a:pt x="2545" y="1552"/>
                  </a:lnTo>
                  <a:lnTo>
                    <a:pt x="2823" y="1392"/>
                  </a:lnTo>
                  <a:lnTo>
                    <a:pt x="3141" y="1233"/>
                  </a:lnTo>
                  <a:lnTo>
                    <a:pt x="3459" y="1114"/>
                  </a:lnTo>
                  <a:lnTo>
                    <a:pt x="3817" y="1035"/>
                  </a:lnTo>
                  <a:lnTo>
                    <a:pt x="4175" y="955"/>
                  </a:lnTo>
                  <a:close/>
                  <a:moveTo>
                    <a:pt x="4533" y="1"/>
                  </a:moveTo>
                  <a:lnTo>
                    <a:pt x="4055" y="41"/>
                  </a:lnTo>
                  <a:lnTo>
                    <a:pt x="3618" y="80"/>
                  </a:lnTo>
                  <a:lnTo>
                    <a:pt x="3181" y="200"/>
                  </a:lnTo>
                  <a:lnTo>
                    <a:pt x="2783" y="359"/>
                  </a:lnTo>
                  <a:lnTo>
                    <a:pt x="2386" y="558"/>
                  </a:lnTo>
                  <a:lnTo>
                    <a:pt x="1988" y="756"/>
                  </a:lnTo>
                  <a:lnTo>
                    <a:pt x="1630" y="1035"/>
                  </a:lnTo>
                  <a:lnTo>
                    <a:pt x="1312" y="1313"/>
                  </a:lnTo>
                  <a:lnTo>
                    <a:pt x="1034" y="1631"/>
                  </a:lnTo>
                  <a:lnTo>
                    <a:pt x="755" y="1989"/>
                  </a:lnTo>
                  <a:lnTo>
                    <a:pt x="557" y="2386"/>
                  </a:lnTo>
                  <a:lnTo>
                    <a:pt x="358" y="2784"/>
                  </a:lnTo>
                  <a:lnTo>
                    <a:pt x="199" y="3182"/>
                  </a:lnTo>
                  <a:lnTo>
                    <a:pt x="80" y="3619"/>
                  </a:lnTo>
                  <a:lnTo>
                    <a:pt x="40" y="4056"/>
                  </a:lnTo>
                  <a:lnTo>
                    <a:pt x="0" y="4533"/>
                  </a:lnTo>
                  <a:lnTo>
                    <a:pt x="40" y="5011"/>
                  </a:lnTo>
                  <a:lnTo>
                    <a:pt x="80" y="5448"/>
                  </a:lnTo>
                  <a:lnTo>
                    <a:pt x="199" y="5885"/>
                  </a:lnTo>
                  <a:lnTo>
                    <a:pt x="358" y="6283"/>
                  </a:lnTo>
                  <a:lnTo>
                    <a:pt x="557" y="6680"/>
                  </a:lnTo>
                  <a:lnTo>
                    <a:pt x="755" y="7078"/>
                  </a:lnTo>
                  <a:lnTo>
                    <a:pt x="1034" y="7436"/>
                  </a:lnTo>
                  <a:lnTo>
                    <a:pt x="1312" y="7754"/>
                  </a:lnTo>
                  <a:lnTo>
                    <a:pt x="1630" y="8032"/>
                  </a:lnTo>
                  <a:lnTo>
                    <a:pt x="1988" y="8311"/>
                  </a:lnTo>
                  <a:lnTo>
                    <a:pt x="2386" y="8509"/>
                  </a:lnTo>
                  <a:lnTo>
                    <a:pt x="2783" y="8708"/>
                  </a:lnTo>
                  <a:lnTo>
                    <a:pt x="3181" y="8867"/>
                  </a:lnTo>
                  <a:lnTo>
                    <a:pt x="3618" y="8986"/>
                  </a:lnTo>
                  <a:lnTo>
                    <a:pt x="4055" y="9026"/>
                  </a:lnTo>
                  <a:lnTo>
                    <a:pt x="4533" y="9066"/>
                  </a:lnTo>
                  <a:lnTo>
                    <a:pt x="5010" y="9026"/>
                  </a:lnTo>
                  <a:lnTo>
                    <a:pt x="5447" y="8986"/>
                  </a:lnTo>
                  <a:lnTo>
                    <a:pt x="5884" y="8867"/>
                  </a:lnTo>
                  <a:lnTo>
                    <a:pt x="6282" y="8708"/>
                  </a:lnTo>
                  <a:lnTo>
                    <a:pt x="6680" y="8509"/>
                  </a:lnTo>
                  <a:lnTo>
                    <a:pt x="7077" y="8311"/>
                  </a:lnTo>
                  <a:lnTo>
                    <a:pt x="7435" y="8032"/>
                  </a:lnTo>
                  <a:lnTo>
                    <a:pt x="7753" y="7754"/>
                  </a:lnTo>
                  <a:lnTo>
                    <a:pt x="8031" y="7436"/>
                  </a:lnTo>
                  <a:lnTo>
                    <a:pt x="8310" y="7078"/>
                  </a:lnTo>
                  <a:lnTo>
                    <a:pt x="8508" y="6680"/>
                  </a:lnTo>
                  <a:lnTo>
                    <a:pt x="8707" y="6283"/>
                  </a:lnTo>
                  <a:lnTo>
                    <a:pt x="8866" y="5885"/>
                  </a:lnTo>
                  <a:lnTo>
                    <a:pt x="8986" y="5448"/>
                  </a:lnTo>
                  <a:lnTo>
                    <a:pt x="9025" y="5011"/>
                  </a:lnTo>
                  <a:lnTo>
                    <a:pt x="9065" y="4533"/>
                  </a:lnTo>
                  <a:lnTo>
                    <a:pt x="9025" y="4056"/>
                  </a:lnTo>
                  <a:lnTo>
                    <a:pt x="8986" y="3619"/>
                  </a:lnTo>
                  <a:lnTo>
                    <a:pt x="8866" y="3182"/>
                  </a:lnTo>
                  <a:lnTo>
                    <a:pt x="8707" y="2784"/>
                  </a:lnTo>
                  <a:lnTo>
                    <a:pt x="8508" y="2386"/>
                  </a:lnTo>
                  <a:lnTo>
                    <a:pt x="8310" y="1989"/>
                  </a:lnTo>
                  <a:lnTo>
                    <a:pt x="8031" y="1631"/>
                  </a:lnTo>
                  <a:lnTo>
                    <a:pt x="7753" y="1313"/>
                  </a:lnTo>
                  <a:lnTo>
                    <a:pt x="7435" y="1035"/>
                  </a:lnTo>
                  <a:lnTo>
                    <a:pt x="7077" y="756"/>
                  </a:lnTo>
                  <a:lnTo>
                    <a:pt x="6680" y="558"/>
                  </a:lnTo>
                  <a:lnTo>
                    <a:pt x="6282" y="359"/>
                  </a:lnTo>
                  <a:lnTo>
                    <a:pt x="5884" y="200"/>
                  </a:lnTo>
                  <a:lnTo>
                    <a:pt x="5447" y="80"/>
                  </a:lnTo>
                  <a:lnTo>
                    <a:pt x="5010" y="41"/>
                  </a:lnTo>
                  <a:lnTo>
                    <a:pt x="45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76" name="Google Shape;1576;p79">
            <a:extLst>
              <a:ext uri="{FF2B5EF4-FFF2-40B4-BE49-F238E27FC236}">
                <a16:creationId xmlns:a16="http://schemas.microsoft.com/office/drawing/2014/main" id="{2E782831-089D-DED0-5B24-BF8C7F5039AD}"/>
              </a:ext>
            </a:extLst>
          </p:cNvPr>
          <p:cNvGrpSpPr/>
          <p:nvPr/>
        </p:nvGrpSpPr>
        <p:grpSpPr>
          <a:xfrm>
            <a:off x="1918725" y="541313"/>
            <a:ext cx="559768" cy="626815"/>
            <a:chOff x="1502500" y="1790575"/>
            <a:chExt cx="604045" cy="676395"/>
          </a:xfrm>
        </p:grpSpPr>
        <p:sp>
          <p:nvSpPr>
            <p:cNvPr id="1577" name="Google Shape;1577;p79">
              <a:extLst>
                <a:ext uri="{FF2B5EF4-FFF2-40B4-BE49-F238E27FC236}">
                  <a16:creationId xmlns:a16="http://schemas.microsoft.com/office/drawing/2014/main" id="{EAF962E1-5FC2-3872-B0A2-B156DD083EBA}"/>
                </a:ext>
              </a:extLst>
            </p:cNvPr>
            <p:cNvSpPr/>
            <p:nvPr/>
          </p:nvSpPr>
          <p:spPr>
            <a:xfrm>
              <a:off x="1955800" y="1790575"/>
              <a:ext cx="150745" cy="150745"/>
            </a:xfrm>
            <a:custGeom>
              <a:avLst/>
              <a:gdLst/>
              <a:ahLst/>
              <a:cxnLst/>
              <a:rect l="l" t="t" r="r" b="b"/>
              <a:pathLst>
                <a:path w="9066" h="9066" extrusionOk="0">
                  <a:moveTo>
                    <a:pt x="4890" y="955"/>
                  </a:moveTo>
                  <a:lnTo>
                    <a:pt x="5248" y="1035"/>
                  </a:lnTo>
                  <a:lnTo>
                    <a:pt x="5606" y="1114"/>
                  </a:lnTo>
                  <a:lnTo>
                    <a:pt x="5924" y="1233"/>
                  </a:lnTo>
                  <a:lnTo>
                    <a:pt x="6242" y="1392"/>
                  </a:lnTo>
                  <a:lnTo>
                    <a:pt x="6521" y="1552"/>
                  </a:lnTo>
                  <a:lnTo>
                    <a:pt x="6799" y="1790"/>
                  </a:lnTo>
                  <a:lnTo>
                    <a:pt x="7077" y="1989"/>
                  </a:lnTo>
                  <a:lnTo>
                    <a:pt x="7276" y="2267"/>
                  </a:lnTo>
                  <a:lnTo>
                    <a:pt x="7515" y="2546"/>
                  </a:lnTo>
                  <a:lnTo>
                    <a:pt x="7674" y="2824"/>
                  </a:lnTo>
                  <a:lnTo>
                    <a:pt x="7833" y="3142"/>
                  </a:lnTo>
                  <a:lnTo>
                    <a:pt x="7952" y="3460"/>
                  </a:lnTo>
                  <a:lnTo>
                    <a:pt x="8031" y="3818"/>
                  </a:lnTo>
                  <a:lnTo>
                    <a:pt x="8111" y="4176"/>
                  </a:lnTo>
                  <a:lnTo>
                    <a:pt x="8111" y="4533"/>
                  </a:lnTo>
                  <a:lnTo>
                    <a:pt x="8111" y="4891"/>
                  </a:lnTo>
                  <a:lnTo>
                    <a:pt x="8031" y="5249"/>
                  </a:lnTo>
                  <a:lnTo>
                    <a:pt x="7952" y="5607"/>
                  </a:lnTo>
                  <a:lnTo>
                    <a:pt x="7833" y="5925"/>
                  </a:lnTo>
                  <a:lnTo>
                    <a:pt x="7674" y="6243"/>
                  </a:lnTo>
                  <a:lnTo>
                    <a:pt x="7515" y="6521"/>
                  </a:lnTo>
                  <a:lnTo>
                    <a:pt x="7276" y="6800"/>
                  </a:lnTo>
                  <a:lnTo>
                    <a:pt x="7077" y="7078"/>
                  </a:lnTo>
                  <a:lnTo>
                    <a:pt x="6799" y="7277"/>
                  </a:lnTo>
                  <a:lnTo>
                    <a:pt x="6521" y="7515"/>
                  </a:lnTo>
                  <a:lnTo>
                    <a:pt x="6242" y="7674"/>
                  </a:lnTo>
                  <a:lnTo>
                    <a:pt x="5924" y="7833"/>
                  </a:lnTo>
                  <a:lnTo>
                    <a:pt x="5606" y="7953"/>
                  </a:lnTo>
                  <a:lnTo>
                    <a:pt x="5248" y="8032"/>
                  </a:lnTo>
                  <a:lnTo>
                    <a:pt x="4890" y="8112"/>
                  </a:lnTo>
                  <a:lnTo>
                    <a:pt x="4175" y="8112"/>
                  </a:lnTo>
                  <a:lnTo>
                    <a:pt x="3817" y="8032"/>
                  </a:lnTo>
                  <a:lnTo>
                    <a:pt x="3459" y="7953"/>
                  </a:lnTo>
                  <a:lnTo>
                    <a:pt x="3141" y="7833"/>
                  </a:lnTo>
                  <a:lnTo>
                    <a:pt x="2823" y="7674"/>
                  </a:lnTo>
                  <a:lnTo>
                    <a:pt x="2545" y="7515"/>
                  </a:lnTo>
                  <a:lnTo>
                    <a:pt x="2266" y="7277"/>
                  </a:lnTo>
                  <a:lnTo>
                    <a:pt x="1988" y="7078"/>
                  </a:lnTo>
                  <a:lnTo>
                    <a:pt x="1789" y="6800"/>
                  </a:lnTo>
                  <a:lnTo>
                    <a:pt x="1551" y="6521"/>
                  </a:lnTo>
                  <a:lnTo>
                    <a:pt x="1392" y="6243"/>
                  </a:lnTo>
                  <a:lnTo>
                    <a:pt x="1233" y="5925"/>
                  </a:lnTo>
                  <a:lnTo>
                    <a:pt x="1113" y="5607"/>
                  </a:lnTo>
                  <a:lnTo>
                    <a:pt x="1034" y="5249"/>
                  </a:lnTo>
                  <a:lnTo>
                    <a:pt x="954" y="4891"/>
                  </a:lnTo>
                  <a:lnTo>
                    <a:pt x="954" y="4533"/>
                  </a:lnTo>
                  <a:lnTo>
                    <a:pt x="954" y="4176"/>
                  </a:lnTo>
                  <a:lnTo>
                    <a:pt x="1034" y="3818"/>
                  </a:lnTo>
                  <a:lnTo>
                    <a:pt x="1113" y="3460"/>
                  </a:lnTo>
                  <a:lnTo>
                    <a:pt x="1233" y="3142"/>
                  </a:lnTo>
                  <a:lnTo>
                    <a:pt x="1392" y="2824"/>
                  </a:lnTo>
                  <a:lnTo>
                    <a:pt x="1551" y="2546"/>
                  </a:lnTo>
                  <a:lnTo>
                    <a:pt x="1789" y="2267"/>
                  </a:lnTo>
                  <a:lnTo>
                    <a:pt x="1988" y="1989"/>
                  </a:lnTo>
                  <a:lnTo>
                    <a:pt x="2266" y="1790"/>
                  </a:lnTo>
                  <a:lnTo>
                    <a:pt x="2545" y="1552"/>
                  </a:lnTo>
                  <a:lnTo>
                    <a:pt x="2823" y="1392"/>
                  </a:lnTo>
                  <a:lnTo>
                    <a:pt x="3141" y="1233"/>
                  </a:lnTo>
                  <a:lnTo>
                    <a:pt x="3459" y="1114"/>
                  </a:lnTo>
                  <a:lnTo>
                    <a:pt x="3817" y="1035"/>
                  </a:lnTo>
                  <a:lnTo>
                    <a:pt x="4175" y="955"/>
                  </a:lnTo>
                  <a:close/>
                  <a:moveTo>
                    <a:pt x="4533" y="1"/>
                  </a:moveTo>
                  <a:lnTo>
                    <a:pt x="4055" y="41"/>
                  </a:lnTo>
                  <a:lnTo>
                    <a:pt x="3618" y="80"/>
                  </a:lnTo>
                  <a:lnTo>
                    <a:pt x="3181" y="200"/>
                  </a:lnTo>
                  <a:lnTo>
                    <a:pt x="2783" y="359"/>
                  </a:lnTo>
                  <a:lnTo>
                    <a:pt x="2386" y="558"/>
                  </a:lnTo>
                  <a:lnTo>
                    <a:pt x="1988" y="756"/>
                  </a:lnTo>
                  <a:lnTo>
                    <a:pt x="1630" y="1035"/>
                  </a:lnTo>
                  <a:lnTo>
                    <a:pt x="1312" y="1313"/>
                  </a:lnTo>
                  <a:lnTo>
                    <a:pt x="1034" y="1631"/>
                  </a:lnTo>
                  <a:lnTo>
                    <a:pt x="755" y="1989"/>
                  </a:lnTo>
                  <a:lnTo>
                    <a:pt x="557" y="2386"/>
                  </a:lnTo>
                  <a:lnTo>
                    <a:pt x="358" y="2784"/>
                  </a:lnTo>
                  <a:lnTo>
                    <a:pt x="199" y="3182"/>
                  </a:lnTo>
                  <a:lnTo>
                    <a:pt x="80" y="3619"/>
                  </a:lnTo>
                  <a:lnTo>
                    <a:pt x="40" y="4056"/>
                  </a:lnTo>
                  <a:lnTo>
                    <a:pt x="0" y="4533"/>
                  </a:lnTo>
                  <a:lnTo>
                    <a:pt x="40" y="5011"/>
                  </a:lnTo>
                  <a:lnTo>
                    <a:pt x="80" y="5448"/>
                  </a:lnTo>
                  <a:lnTo>
                    <a:pt x="199" y="5885"/>
                  </a:lnTo>
                  <a:lnTo>
                    <a:pt x="358" y="6283"/>
                  </a:lnTo>
                  <a:lnTo>
                    <a:pt x="557" y="6680"/>
                  </a:lnTo>
                  <a:lnTo>
                    <a:pt x="755" y="7078"/>
                  </a:lnTo>
                  <a:lnTo>
                    <a:pt x="1034" y="7436"/>
                  </a:lnTo>
                  <a:lnTo>
                    <a:pt x="1312" y="7754"/>
                  </a:lnTo>
                  <a:lnTo>
                    <a:pt x="1630" y="8032"/>
                  </a:lnTo>
                  <a:lnTo>
                    <a:pt x="1988" y="8311"/>
                  </a:lnTo>
                  <a:lnTo>
                    <a:pt x="2386" y="8509"/>
                  </a:lnTo>
                  <a:lnTo>
                    <a:pt x="2783" y="8708"/>
                  </a:lnTo>
                  <a:lnTo>
                    <a:pt x="3181" y="8867"/>
                  </a:lnTo>
                  <a:lnTo>
                    <a:pt x="3618" y="8986"/>
                  </a:lnTo>
                  <a:lnTo>
                    <a:pt x="4055" y="9026"/>
                  </a:lnTo>
                  <a:lnTo>
                    <a:pt x="4533" y="9066"/>
                  </a:lnTo>
                  <a:lnTo>
                    <a:pt x="5010" y="9026"/>
                  </a:lnTo>
                  <a:lnTo>
                    <a:pt x="5447" y="8986"/>
                  </a:lnTo>
                  <a:lnTo>
                    <a:pt x="5884" y="8867"/>
                  </a:lnTo>
                  <a:lnTo>
                    <a:pt x="6282" y="8708"/>
                  </a:lnTo>
                  <a:lnTo>
                    <a:pt x="6680" y="8509"/>
                  </a:lnTo>
                  <a:lnTo>
                    <a:pt x="7077" y="8311"/>
                  </a:lnTo>
                  <a:lnTo>
                    <a:pt x="7435" y="8032"/>
                  </a:lnTo>
                  <a:lnTo>
                    <a:pt x="7753" y="7754"/>
                  </a:lnTo>
                  <a:lnTo>
                    <a:pt x="8031" y="7436"/>
                  </a:lnTo>
                  <a:lnTo>
                    <a:pt x="8310" y="7078"/>
                  </a:lnTo>
                  <a:lnTo>
                    <a:pt x="8508" y="6680"/>
                  </a:lnTo>
                  <a:lnTo>
                    <a:pt x="8707" y="6283"/>
                  </a:lnTo>
                  <a:lnTo>
                    <a:pt x="8866" y="5885"/>
                  </a:lnTo>
                  <a:lnTo>
                    <a:pt x="8986" y="5448"/>
                  </a:lnTo>
                  <a:lnTo>
                    <a:pt x="9025" y="5011"/>
                  </a:lnTo>
                  <a:lnTo>
                    <a:pt x="9065" y="4533"/>
                  </a:lnTo>
                  <a:lnTo>
                    <a:pt x="9025" y="4056"/>
                  </a:lnTo>
                  <a:lnTo>
                    <a:pt x="8986" y="3619"/>
                  </a:lnTo>
                  <a:lnTo>
                    <a:pt x="8866" y="3182"/>
                  </a:lnTo>
                  <a:lnTo>
                    <a:pt x="8707" y="2784"/>
                  </a:lnTo>
                  <a:lnTo>
                    <a:pt x="8508" y="2386"/>
                  </a:lnTo>
                  <a:lnTo>
                    <a:pt x="8310" y="1989"/>
                  </a:lnTo>
                  <a:lnTo>
                    <a:pt x="8031" y="1631"/>
                  </a:lnTo>
                  <a:lnTo>
                    <a:pt x="7753" y="1313"/>
                  </a:lnTo>
                  <a:lnTo>
                    <a:pt x="7435" y="1035"/>
                  </a:lnTo>
                  <a:lnTo>
                    <a:pt x="7077" y="756"/>
                  </a:lnTo>
                  <a:lnTo>
                    <a:pt x="6680" y="558"/>
                  </a:lnTo>
                  <a:lnTo>
                    <a:pt x="6282" y="359"/>
                  </a:lnTo>
                  <a:lnTo>
                    <a:pt x="5884" y="200"/>
                  </a:lnTo>
                  <a:lnTo>
                    <a:pt x="5447" y="80"/>
                  </a:lnTo>
                  <a:lnTo>
                    <a:pt x="5010" y="41"/>
                  </a:lnTo>
                  <a:lnTo>
                    <a:pt x="45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79">
              <a:extLst>
                <a:ext uri="{FF2B5EF4-FFF2-40B4-BE49-F238E27FC236}">
                  <a16:creationId xmlns:a16="http://schemas.microsoft.com/office/drawing/2014/main" id="{0DA3E77F-87AE-9B8F-0526-8A5040760E32}"/>
                </a:ext>
              </a:extLst>
            </p:cNvPr>
            <p:cNvSpPr/>
            <p:nvPr/>
          </p:nvSpPr>
          <p:spPr>
            <a:xfrm>
              <a:off x="1502500" y="1880650"/>
              <a:ext cx="226650" cy="226650"/>
            </a:xfrm>
            <a:custGeom>
              <a:avLst/>
              <a:gdLst/>
              <a:ahLst/>
              <a:cxnLst/>
              <a:rect l="l" t="t" r="r" b="b"/>
              <a:pathLst>
                <a:path w="9066" h="9066" extrusionOk="0">
                  <a:moveTo>
                    <a:pt x="4890" y="955"/>
                  </a:moveTo>
                  <a:lnTo>
                    <a:pt x="5248" y="1035"/>
                  </a:lnTo>
                  <a:lnTo>
                    <a:pt x="5606" y="1114"/>
                  </a:lnTo>
                  <a:lnTo>
                    <a:pt x="5924" y="1233"/>
                  </a:lnTo>
                  <a:lnTo>
                    <a:pt x="6242" y="1392"/>
                  </a:lnTo>
                  <a:lnTo>
                    <a:pt x="6521" y="1552"/>
                  </a:lnTo>
                  <a:lnTo>
                    <a:pt x="6799" y="1790"/>
                  </a:lnTo>
                  <a:lnTo>
                    <a:pt x="7077" y="1989"/>
                  </a:lnTo>
                  <a:lnTo>
                    <a:pt x="7276" y="2267"/>
                  </a:lnTo>
                  <a:lnTo>
                    <a:pt x="7515" y="2546"/>
                  </a:lnTo>
                  <a:lnTo>
                    <a:pt x="7674" y="2824"/>
                  </a:lnTo>
                  <a:lnTo>
                    <a:pt x="7833" y="3142"/>
                  </a:lnTo>
                  <a:lnTo>
                    <a:pt x="7952" y="3460"/>
                  </a:lnTo>
                  <a:lnTo>
                    <a:pt x="8031" y="3818"/>
                  </a:lnTo>
                  <a:lnTo>
                    <a:pt x="8111" y="4176"/>
                  </a:lnTo>
                  <a:lnTo>
                    <a:pt x="8111" y="4533"/>
                  </a:lnTo>
                  <a:lnTo>
                    <a:pt x="8111" y="4891"/>
                  </a:lnTo>
                  <a:lnTo>
                    <a:pt x="8031" y="5249"/>
                  </a:lnTo>
                  <a:lnTo>
                    <a:pt x="7952" y="5607"/>
                  </a:lnTo>
                  <a:lnTo>
                    <a:pt x="7833" y="5925"/>
                  </a:lnTo>
                  <a:lnTo>
                    <a:pt x="7674" y="6243"/>
                  </a:lnTo>
                  <a:lnTo>
                    <a:pt x="7515" y="6521"/>
                  </a:lnTo>
                  <a:lnTo>
                    <a:pt x="7276" y="6800"/>
                  </a:lnTo>
                  <a:lnTo>
                    <a:pt x="7077" y="7078"/>
                  </a:lnTo>
                  <a:lnTo>
                    <a:pt x="6799" y="7277"/>
                  </a:lnTo>
                  <a:lnTo>
                    <a:pt x="6521" y="7515"/>
                  </a:lnTo>
                  <a:lnTo>
                    <a:pt x="6242" y="7674"/>
                  </a:lnTo>
                  <a:lnTo>
                    <a:pt x="5924" y="7833"/>
                  </a:lnTo>
                  <a:lnTo>
                    <a:pt x="5606" y="7953"/>
                  </a:lnTo>
                  <a:lnTo>
                    <a:pt x="5248" y="8032"/>
                  </a:lnTo>
                  <a:lnTo>
                    <a:pt x="4890" y="8112"/>
                  </a:lnTo>
                  <a:lnTo>
                    <a:pt x="4175" y="8112"/>
                  </a:lnTo>
                  <a:lnTo>
                    <a:pt x="3817" y="8032"/>
                  </a:lnTo>
                  <a:lnTo>
                    <a:pt x="3459" y="7953"/>
                  </a:lnTo>
                  <a:lnTo>
                    <a:pt x="3141" y="7833"/>
                  </a:lnTo>
                  <a:lnTo>
                    <a:pt x="2823" y="7674"/>
                  </a:lnTo>
                  <a:lnTo>
                    <a:pt x="2545" y="7515"/>
                  </a:lnTo>
                  <a:lnTo>
                    <a:pt x="2266" y="7277"/>
                  </a:lnTo>
                  <a:lnTo>
                    <a:pt x="1988" y="7078"/>
                  </a:lnTo>
                  <a:lnTo>
                    <a:pt x="1789" y="6800"/>
                  </a:lnTo>
                  <a:lnTo>
                    <a:pt x="1551" y="6521"/>
                  </a:lnTo>
                  <a:lnTo>
                    <a:pt x="1392" y="6243"/>
                  </a:lnTo>
                  <a:lnTo>
                    <a:pt x="1233" y="5925"/>
                  </a:lnTo>
                  <a:lnTo>
                    <a:pt x="1113" y="5607"/>
                  </a:lnTo>
                  <a:lnTo>
                    <a:pt x="1034" y="5249"/>
                  </a:lnTo>
                  <a:lnTo>
                    <a:pt x="954" y="4891"/>
                  </a:lnTo>
                  <a:lnTo>
                    <a:pt x="954" y="4533"/>
                  </a:lnTo>
                  <a:lnTo>
                    <a:pt x="954" y="4176"/>
                  </a:lnTo>
                  <a:lnTo>
                    <a:pt x="1034" y="3818"/>
                  </a:lnTo>
                  <a:lnTo>
                    <a:pt x="1113" y="3460"/>
                  </a:lnTo>
                  <a:lnTo>
                    <a:pt x="1233" y="3142"/>
                  </a:lnTo>
                  <a:lnTo>
                    <a:pt x="1392" y="2824"/>
                  </a:lnTo>
                  <a:lnTo>
                    <a:pt x="1551" y="2546"/>
                  </a:lnTo>
                  <a:lnTo>
                    <a:pt x="1789" y="2267"/>
                  </a:lnTo>
                  <a:lnTo>
                    <a:pt x="1988" y="1989"/>
                  </a:lnTo>
                  <a:lnTo>
                    <a:pt x="2266" y="1790"/>
                  </a:lnTo>
                  <a:lnTo>
                    <a:pt x="2545" y="1552"/>
                  </a:lnTo>
                  <a:lnTo>
                    <a:pt x="2823" y="1392"/>
                  </a:lnTo>
                  <a:lnTo>
                    <a:pt x="3141" y="1233"/>
                  </a:lnTo>
                  <a:lnTo>
                    <a:pt x="3459" y="1114"/>
                  </a:lnTo>
                  <a:lnTo>
                    <a:pt x="3817" y="1035"/>
                  </a:lnTo>
                  <a:lnTo>
                    <a:pt x="4175" y="955"/>
                  </a:lnTo>
                  <a:close/>
                  <a:moveTo>
                    <a:pt x="4533" y="1"/>
                  </a:moveTo>
                  <a:lnTo>
                    <a:pt x="4055" y="41"/>
                  </a:lnTo>
                  <a:lnTo>
                    <a:pt x="3618" y="80"/>
                  </a:lnTo>
                  <a:lnTo>
                    <a:pt x="3181" y="200"/>
                  </a:lnTo>
                  <a:lnTo>
                    <a:pt x="2783" y="359"/>
                  </a:lnTo>
                  <a:lnTo>
                    <a:pt x="2386" y="558"/>
                  </a:lnTo>
                  <a:lnTo>
                    <a:pt x="1988" y="756"/>
                  </a:lnTo>
                  <a:lnTo>
                    <a:pt x="1630" y="1035"/>
                  </a:lnTo>
                  <a:lnTo>
                    <a:pt x="1312" y="1313"/>
                  </a:lnTo>
                  <a:lnTo>
                    <a:pt x="1034" y="1631"/>
                  </a:lnTo>
                  <a:lnTo>
                    <a:pt x="755" y="1989"/>
                  </a:lnTo>
                  <a:lnTo>
                    <a:pt x="557" y="2386"/>
                  </a:lnTo>
                  <a:lnTo>
                    <a:pt x="358" y="2784"/>
                  </a:lnTo>
                  <a:lnTo>
                    <a:pt x="199" y="3182"/>
                  </a:lnTo>
                  <a:lnTo>
                    <a:pt x="80" y="3619"/>
                  </a:lnTo>
                  <a:lnTo>
                    <a:pt x="40" y="4056"/>
                  </a:lnTo>
                  <a:lnTo>
                    <a:pt x="0" y="4533"/>
                  </a:lnTo>
                  <a:lnTo>
                    <a:pt x="40" y="5011"/>
                  </a:lnTo>
                  <a:lnTo>
                    <a:pt x="80" y="5448"/>
                  </a:lnTo>
                  <a:lnTo>
                    <a:pt x="199" y="5885"/>
                  </a:lnTo>
                  <a:lnTo>
                    <a:pt x="358" y="6283"/>
                  </a:lnTo>
                  <a:lnTo>
                    <a:pt x="557" y="6680"/>
                  </a:lnTo>
                  <a:lnTo>
                    <a:pt x="755" y="7078"/>
                  </a:lnTo>
                  <a:lnTo>
                    <a:pt x="1034" y="7436"/>
                  </a:lnTo>
                  <a:lnTo>
                    <a:pt x="1312" y="7754"/>
                  </a:lnTo>
                  <a:lnTo>
                    <a:pt x="1630" y="8032"/>
                  </a:lnTo>
                  <a:lnTo>
                    <a:pt x="1988" y="8311"/>
                  </a:lnTo>
                  <a:lnTo>
                    <a:pt x="2386" y="8509"/>
                  </a:lnTo>
                  <a:lnTo>
                    <a:pt x="2783" y="8708"/>
                  </a:lnTo>
                  <a:lnTo>
                    <a:pt x="3181" y="8867"/>
                  </a:lnTo>
                  <a:lnTo>
                    <a:pt x="3618" y="8986"/>
                  </a:lnTo>
                  <a:lnTo>
                    <a:pt x="4055" y="9026"/>
                  </a:lnTo>
                  <a:lnTo>
                    <a:pt x="4533" y="9066"/>
                  </a:lnTo>
                  <a:lnTo>
                    <a:pt x="5010" y="9026"/>
                  </a:lnTo>
                  <a:lnTo>
                    <a:pt x="5447" y="8986"/>
                  </a:lnTo>
                  <a:lnTo>
                    <a:pt x="5884" y="8867"/>
                  </a:lnTo>
                  <a:lnTo>
                    <a:pt x="6282" y="8708"/>
                  </a:lnTo>
                  <a:lnTo>
                    <a:pt x="6680" y="8509"/>
                  </a:lnTo>
                  <a:lnTo>
                    <a:pt x="7077" y="8311"/>
                  </a:lnTo>
                  <a:lnTo>
                    <a:pt x="7435" y="8032"/>
                  </a:lnTo>
                  <a:lnTo>
                    <a:pt x="7753" y="7754"/>
                  </a:lnTo>
                  <a:lnTo>
                    <a:pt x="8031" y="7436"/>
                  </a:lnTo>
                  <a:lnTo>
                    <a:pt x="8310" y="7078"/>
                  </a:lnTo>
                  <a:lnTo>
                    <a:pt x="8508" y="6680"/>
                  </a:lnTo>
                  <a:lnTo>
                    <a:pt x="8707" y="6283"/>
                  </a:lnTo>
                  <a:lnTo>
                    <a:pt x="8866" y="5885"/>
                  </a:lnTo>
                  <a:lnTo>
                    <a:pt x="8986" y="5448"/>
                  </a:lnTo>
                  <a:lnTo>
                    <a:pt x="9025" y="5011"/>
                  </a:lnTo>
                  <a:lnTo>
                    <a:pt x="9065" y="4533"/>
                  </a:lnTo>
                  <a:lnTo>
                    <a:pt x="9025" y="4056"/>
                  </a:lnTo>
                  <a:lnTo>
                    <a:pt x="8986" y="3619"/>
                  </a:lnTo>
                  <a:lnTo>
                    <a:pt x="8866" y="3182"/>
                  </a:lnTo>
                  <a:lnTo>
                    <a:pt x="8707" y="2784"/>
                  </a:lnTo>
                  <a:lnTo>
                    <a:pt x="8508" y="2386"/>
                  </a:lnTo>
                  <a:lnTo>
                    <a:pt x="8310" y="1989"/>
                  </a:lnTo>
                  <a:lnTo>
                    <a:pt x="8031" y="1631"/>
                  </a:lnTo>
                  <a:lnTo>
                    <a:pt x="7753" y="1313"/>
                  </a:lnTo>
                  <a:lnTo>
                    <a:pt x="7435" y="1035"/>
                  </a:lnTo>
                  <a:lnTo>
                    <a:pt x="7077" y="756"/>
                  </a:lnTo>
                  <a:lnTo>
                    <a:pt x="6680" y="558"/>
                  </a:lnTo>
                  <a:lnTo>
                    <a:pt x="6282" y="359"/>
                  </a:lnTo>
                  <a:lnTo>
                    <a:pt x="5884" y="200"/>
                  </a:lnTo>
                  <a:lnTo>
                    <a:pt x="5447" y="80"/>
                  </a:lnTo>
                  <a:lnTo>
                    <a:pt x="5010" y="41"/>
                  </a:lnTo>
                  <a:lnTo>
                    <a:pt x="45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79">
              <a:extLst>
                <a:ext uri="{FF2B5EF4-FFF2-40B4-BE49-F238E27FC236}">
                  <a16:creationId xmlns:a16="http://schemas.microsoft.com/office/drawing/2014/main" id="{6852BCBB-8007-856F-4C8F-B688C4720D86}"/>
                </a:ext>
              </a:extLst>
            </p:cNvPr>
            <p:cNvSpPr/>
            <p:nvPr/>
          </p:nvSpPr>
          <p:spPr>
            <a:xfrm>
              <a:off x="1729150" y="2316225"/>
              <a:ext cx="150745" cy="150745"/>
            </a:xfrm>
            <a:custGeom>
              <a:avLst/>
              <a:gdLst/>
              <a:ahLst/>
              <a:cxnLst/>
              <a:rect l="l" t="t" r="r" b="b"/>
              <a:pathLst>
                <a:path w="9066" h="9066" extrusionOk="0">
                  <a:moveTo>
                    <a:pt x="4890" y="955"/>
                  </a:moveTo>
                  <a:lnTo>
                    <a:pt x="5248" y="1035"/>
                  </a:lnTo>
                  <a:lnTo>
                    <a:pt x="5606" y="1114"/>
                  </a:lnTo>
                  <a:lnTo>
                    <a:pt x="5924" y="1233"/>
                  </a:lnTo>
                  <a:lnTo>
                    <a:pt x="6242" y="1392"/>
                  </a:lnTo>
                  <a:lnTo>
                    <a:pt x="6521" y="1552"/>
                  </a:lnTo>
                  <a:lnTo>
                    <a:pt x="6799" y="1790"/>
                  </a:lnTo>
                  <a:lnTo>
                    <a:pt x="7077" y="1989"/>
                  </a:lnTo>
                  <a:lnTo>
                    <a:pt x="7276" y="2267"/>
                  </a:lnTo>
                  <a:lnTo>
                    <a:pt x="7515" y="2546"/>
                  </a:lnTo>
                  <a:lnTo>
                    <a:pt x="7674" y="2824"/>
                  </a:lnTo>
                  <a:lnTo>
                    <a:pt x="7833" y="3142"/>
                  </a:lnTo>
                  <a:lnTo>
                    <a:pt x="7952" y="3460"/>
                  </a:lnTo>
                  <a:lnTo>
                    <a:pt x="8031" y="3818"/>
                  </a:lnTo>
                  <a:lnTo>
                    <a:pt x="8111" y="4176"/>
                  </a:lnTo>
                  <a:lnTo>
                    <a:pt x="8111" y="4533"/>
                  </a:lnTo>
                  <a:lnTo>
                    <a:pt x="8111" y="4891"/>
                  </a:lnTo>
                  <a:lnTo>
                    <a:pt x="8031" y="5249"/>
                  </a:lnTo>
                  <a:lnTo>
                    <a:pt x="7952" y="5607"/>
                  </a:lnTo>
                  <a:lnTo>
                    <a:pt x="7833" y="5925"/>
                  </a:lnTo>
                  <a:lnTo>
                    <a:pt x="7674" y="6243"/>
                  </a:lnTo>
                  <a:lnTo>
                    <a:pt x="7515" y="6521"/>
                  </a:lnTo>
                  <a:lnTo>
                    <a:pt x="7276" y="6800"/>
                  </a:lnTo>
                  <a:lnTo>
                    <a:pt x="7077" y="7078"/>
                  </a:lnTo>
                  <a:lnTo>
                    <a:pt x="6799" y="7277"/>
                  </a:lnTo>
                  <a:lnTo>
                    <a:pt x="6521" y="7515"/>
                  </a:lnTo>
                  <a:lnTo>
                    <a:pt x="6242" y="7674"/>
                  </a:lnTo>
                  <a:lnTo>
                    <a:pt x="5924" y="7833"/>
                  </a:lnTo>
                  <a:lnTo>
                    <a:pt x="5606" y="7953"/>
                  </a:lnTo>
                  <a:lnTo>
                    <a:pt x="5248" y="8032"/>
                  </a:lnTo>
                  <a:lnTo>
                    <a:pt x="4890" y="8112"/>
                  </a:lnTo>
                  <a:lnTo>
                    <a:pt x="4175" y="8112"/>
                  </a:lnTo>
                  <a:lnTo>
                    <a:pt x="3817" y="8032"/>
                  </a:lnTo>
                  <a:lnTo>
                    <a:pt x="3459" y="7953"/>
                  </a:lnTo>
                  <a:lnTo>
                    <a:pt x="3141" y="7833"/>
                  </a:lnTo>
                  <a:lnTo>
                    <a:pt x="2823" y="7674"/>
                  </a:lnTo>
                  <a:lnTo>
                    <a:pt x="2545" y="7515"/>
                  </a:lnTo>
                  <a:lnTo>
                    <a:pt x="2266" y="7277"/>
                  </a:lnTo>
                  <a:lnTo>
                    <a:pt x="1988" y="7078"/>
                  </a:lnTo>
                  <a:lnTo>
                    <a:pt x="1789" y="6800"/>
                  </a:lnTo>
                  <a:lnTo>
                    <a:pt x="1551" y="6521"/>
                  </a:lnTo>
                  <a:lnTo>
                    <a:pt x="1392" y="6243"/>
                  </a:lnTo>
                  <a:lnTo>
                    <a:pt x="1233" y="5925"/>
                  </a:lnTo>
                  <a:lnTo>
                    <a:pt x="1113" y="5607"/>
                  </a:lnTo>
                  <a:lnTo>
                    <a:pt x="1034" y="5249"/>
                  </a:lnTo>
                  <a:lnTo>
                    <a:pt x="954" y="4891"/>
                  </a:lnTo>
                  <a:lnTo>
                    <a:pt x="954" y="4533"/>
                  </a:lnTo>
                  <a:lnTo>
                    <a:pt x="954" y="4176"/>
                  </a:lnTo>
                  <a:lnTo>
                    <a:pt x="1034" y="3818"/>
                  </a:lnTo>
                  <a:lnTo>
                    <a:pt x="1113" y="3460"/>
                  </a:lnTo>
                  <a:lnTo>
                    <a:pt x="1233" y="3142"/>
                  </a:lnTo>
                  <a:lnTo>
                    <a:pt x="1392" y="2824"/>
                  </a:lnTo>
                  <a:lnTo>
                    <a:pt x="1551" y="2546"/>
                  </a:lnTo>
                  <a:lnTo>
                    <a:pt x="1789" y="2267"/>
                  </a:lnTo>
                  <a:lnTo>
                    <a:pt x="1988" y="1989"/>
                  </a:lnTo>
                  <a:lnTo>
                    <a:pt x="2266" y="1790"/>
                  </a:lnTo>
                  <a:lnTo>
                    <a:pt x="2545" y="1552"/>
                  </a:lnTo>
                  <a:lnTo>
                    <a:pt x="2823" y="1392"/>
                  </a:lnTo>
                  <a:lnTo>
                    <a:pt x="3141" y="1233"/>
                  </a:lnTo>
                  <a:lnTo>
                    <a:pt x="3459" y="1114"/>
                  </a:lnTo>
                  <a:lnTo>
                    <a:pt x="3817" y="1035"/>
                  </a:lnTo>
                  <a:lnTo>
                    <a:pt x="4175" y="955"/>
                  </a:lnTo>
                  <a:close/>
                  <a:moveTo>
                    <a:pt x="4533" y="1"/>
                  </a:moveTo>
                  <a:lnTo>
                    <a:pt x="4055" y="41"/>
                  </a:lnTo>
                  <a:lnTo>
                    <a:pt x="3618" y="80"/>
                  </a:lnTo>
                  <a:lnTo>
                    <a:pt x="3181" y="200"/>
                  </a:lnTo>
                  <a:lnTo>
                    <a:pt x="2783" y="359"/>
                  </a:lnTo>
                  <a:lnTo>
                    <a:pt x="2386" y="558"/>
                  </a:lnTo>
                  <a:lnTo>
                    <a:pt x="1988" y="756"/>
                  </a:lnTo>
                  <a:lnTo>
                    <a:pt x="1630" y="1035"/>
                  </a:lnTo>
                  <a:lnTo>
                    <a:pt x="1312" y="1313"/>
                  </a:lnTo>
                  <a:lnTo>
                    <a:pt x="1034" y="1631"/>
                  </a:lnTo>
                  <a:lnTo>
                    <a:pt x="755" y="1989"/>
                  </a:lnTo>
                  <a:lnTo>
                    <a:pt x="557" y="2386"/>
                  </a:lnTo>
                  <a:lnTo>
                    <a:pt x="358" y="2784"/>
                  </a:lnTo>
                  <a:lnTo>
                    <a:pt x="199" y="3182"/>
                  </a:lnTo>
                  <a:lnTo>
                    <a:pt x="80" y="3619"/>
                  </a:lnTo>
                  <a:lnTo>
                    <a:pt x="40" y="4056"/>
                  </a:lnTo>
                  <a:lnTo>
                    <a:pt x="0" y="4533"/>
                  </a:lnTo>
                  <a:lnTo>
                    <a:pt x="40" y="5011"/>
                  </a:lnTo>
                  <a:lnTo>
                    <a:pt x="80" y="5448"/>
                  </a:lnTo>
                  <a:lnTo>
                    <a:pt x="199" y="5885"/>
                  </a:lnTo>
                  <a:lnTo>
                    <a:pt x="358" y="6283"/>
                  </a:lnTo>
                  <a:lnTo>
                    <a:pt x="557" y="6680"/>
                  </a:lnTo>
                  <a:lnTo>
                    <a:pt x="755" y="7078"/>
                  </a:lnTo>
                  <a:lnTo>
                    <a:pt x="1034" y="7436"/>
                  </a:lnTo>
                  <a:lnTo>
                    <a:pt x="1312" y="7754"/>
                  </a:lnTo>
                  <a:lnTo>
                    <a:pt x="1630" y="8032"/>
                  </a:lnTo>
                  <a:lnTo>
                    <a:pt x="1988" y="8311"/>
                  </a:lnTo>
                  <a:lnTo>
                    <a:pt x="2386" y="8509"/>
                  </a:lnTo>
                  <a:lnTo>
                    <a:pt x="2783" y="8708"/>
                  </a:lnTo>
                  <a:lnTo>
                    <a:pt x="3181" y="8867"/>
                  </a:lnTo>
                  <a:lnTo>
                    <a:pt x="3618" y="8986"/>
                  </a:lnTo>
                  <a:lnTo>
                    <a:pt x="4055" y="9026"/>
                  </a:lnTo>
                  <a:lnTo>
                    <a:pt x="4533" y="9066"/>
                  </a:lnTo>
                  <a:lnTo>
                    <a:pt x="5010" y="9026"/>
                  </a:lnTo>
                  <a:lnTo>
                    <a:pt x="5447" y="8986"/>
                  </a:lnTo>
                  <a:lnTo>
                    <a:pt x="5884" y="8867"/>
                  </a:lnTo>
                  <a:lnTo>
                    <a:pt x="6282" y="8708"/>
                  </a:lnTo>
                  <a:lnTo>
                    <a:pt x="6680" y="8509"/>
                  </a:lnTo>
                  <a:lnTo>
                    <a:pt x="7077" y="8311"/>
                  </a:lnTo>
                  <a:lnTo>
                    <a:pt x="7435" y="8032"/>
                  </a:lnTo>
                  <a:lnTo>
                    <a:pt x="7753" y="7754"/>
                  </a:lnTo>
                  <a:lnTo>
                    <a:pt x="8031" y="7436"/>
                  </a:lnTo>
                  <a:lnTo>
                    <a:pt x="8310" y="7078"/>
                  </a:lnTo>
                  <a:lnTo>
                    <a:pt x="8508" y="6680"/>
                  </a:lnTo>
                  <a:lnTo>
                    <a:pt x="8707" y="6283"/>
                  </a:lnTo>
                  <a:lnTo>
                    <a:pt x="8866" y="5885"/>
                  </a:lnTo>
                  <a:lnTo>
                    <a:pt x="8986" y="5448"/>
                  </a:lnTo>
                  <a:lnTo>
                    <a:pt x="9025" y="5011"/>
                  </a:lnTo>
                  <a:lnTo>
                    <a:pt x="9065" y="4533"/>
                  </a:lnTo>
                  <a:lnTo>
                    <a:pt x="9025" y="4056"/>
                  </a:lnTo>
                  <a:lnTo>
                    <a:pt x="8986" y="3619"/>
                  </a:lnTo>
                  <a:lnTo>
                    <a:pt x="8866" y="3182"/>
                  </a:lnTo>
                  <a:lnTo>
                    <a:pt x="8707" y="2784"/>
                  </a:lnTo>
                  <a:lnTo>
                    <a:pt x="8508" y="2386"/>
                  </a:lnTo>
                  <a:lnTo>
                    <a:pt x="8310" y="1989"/>
                  </a:lnTo>
                  <a:lnTo>
                    <a:pt x="8031" y="1631"/>
                  </a:lnTo>
                  <a:lnTo>
                    <a:pt x="7753" y="1313"/>
                  </a:lnTo>
                  <a:lnTo>
                    <a:pt x="7435" y="1035"/>
                  </a:lnTo>
                  <a:lnTo>
                    <a:pt x="7077" y="756"/>
                  </a:lnTo>
                  <a:lnTo>
                    <a:pt x="6680" y="558"/>
                  </a:lnTo>
                  <a:lnTo>
                    <a:pt x="6282" y="359"/>
                  </a:lnTo>
                  <a:lnTo>
                    <a:pt x="5884" y="200"/>
                  </a:lnTo>
                  <a:lnTo>
                    <a:pt x="5447" y="80"/>
                  </a:lnTo>
                  <a:lnTo>
                    <a:pt x="5010" y="41"/>
                  </a:lnTo>
                  <a:lnTo>
                    <a:pt x="45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1567;p79">
            <a:extLst>
              <a:ext uri="{FF2B5EF4-FFF2-40B4-BE49-F238E27FC236}">
                <a16:creationId xmlns:a16="http://schemas.microsoft.com/office/drawing/2014/main" id="{F4B88D49-35F7-044C-6FFE-C098BFAA2C56}"/>
              </a:ext>
            </a:extLst>
          </p:cNvPr>
          <p:cNvSpPr/>
          <p:nvPr/>
        </p:nvSpPr>
        <p:spPr>
          <a:xfrm>
            <a:off x="540102" y="4389645"/>
            <a:ext cx="485906" cy="485906"/>
          </a:xfrm>
          <a:prstGeom prst="ellipse">
            <a:avLst/>
          </a:prstGeom>
          <a:gradFill>
            <a:gsLst>
              <a:gs pos="0">
                <a:srgbClr val="34D1F0"/>
              </a:gs>
              <a:gs pos="100000">
                <a:srgbClr val="F30497">
                  <a:alpha val="33725"/>
                </a:srgbClr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3" name="Google Shape;1568;p79">
            <a:extLst>
              <a:ext uri="{FF2B5EF4-FFF2-40B4-BE49-F238E27FC236}">
                <a16:creationId xmlns:a16="http://schemas.microsoft.com/office/drawing/2014/main" id="{BDA54C6B-DA59-D295-E741-B5663F299499}"/>
              </a:ext>
            </a:extLst>
          </p:cNvPr>
          <p:cNvSpPr txBox="1">
            <a:spLocks/>
          </p:cNvSpPr>
          <p:nvPr/>
        </p:nvSpPr>
        <p:spPr>
          <a:xfrm>
            <a:off x="456360" y="4389643"/>
            <a:ext cx="653387" cy="485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900"/>
              <a:buFont typeface="Rubik"/>
              <a:buNone/>
              <a:defRPr sz="5200" b="1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900"/>
              <a:buFont typeface="Rubik"/>
              <a:buNone/>
              <a:defRPr sz="6900" b="1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900"/>
              <a:buFont typeface="Rubik"/>
              <a:buNone/>
              <a:defRPr sz="6900" b="1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900"/>
              <a:buFont typeface="Rubik"/>
              <a:buNone/>
              <a:defRPr sz="6900" b="1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900"/>
              <a:buFont typeface="Rubik"/>
              <a:buNone/>
              <a:defRPr sz="6900" b="1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900"/>
              <a:buFont typeface="Rubik"/>
              <a:buNone/>
              <a:defRPr sz="6900" b="1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900"/>
              <a:buFont typeface="Rubik"/>
              <a:buNone/>
              <a:defRPr sz="6900" b="1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900"/>
              <a:buFont typeface="Rubik"/>
              <a:buNone/>
              <a:defRPr sz="6900" b="1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900"/>
              <a:buFont typeface="Rubik"/>
              <a:buNone/>
              <a:defRPr sz="6900" b="1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r>
              <a:rPr lang="en" sz="2000" dirty="0"/>
              <a:t>08</a:t>
            </a:r>
          </a:p>
        </p:txBody>
      </p:sp>
    </p:spTree>
    <p:extLst>
      <p:ext uri="{BB962C8B-B14F-4D97-AF65-F5344CB8AC3E}">
        <p14:creationId xmlns:p14="http://schemas.microsoft.com/office/powerpoint/2010/main" val="24206902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9">
          <a:extLst>
            <a:ext uri="{FF2B5EF4-FFF2-40B4-BE49-F238E27FC236}">
              <a16:creationId xmlns:a16="http://schemas.microsoft.com/office/drawing/2014/main" id="{9D7FAF3B-B6F5-EA24-3D3D-699E0A5205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72" name="Google Shape;1272;p73">
            <a:extLst>
              <a:ext uri="{FF2B5EF4-FFF2-40B4-BE49-F238E27FC236}">
                <a16:creationId xmlns:a16="http://schemas.microsoft.com/office/drawing/2014/main" id="{E3F30763-2F77-BA81-2512-68AB051E226D}"/>
              </a:ext>
            </a:extLst>
          </p:cNvPr>
          <p:cNvGrpSpPr/>
          <p:nvPr/>
        </p:nvGrpSpPr>
        <p:grpSpPr>
          <a:xfrm>
            <a:off x="1602275" y="1202299"/>
            <a:ext cx="559768" cy="1062642"/>
            <a:chOff x="1502500" y="1320275"/>
            <a:chExt cx="604045" cy="1146695"/>
          </a:xfrm>
        </p:grpSpPr>
        <p:sp>
          <p:nvSpPr>
            <p:cNvPr id="1273" name="Google Shape;1273;p73">
              <a:extLst>
                <a:ext uri="{FF2B5EF4-FFF2-40B4-BE49-F238E27FC236}">
                  <a16:creationId xmlns:a16="http://schemas.microsoft.com/office/drawing/2014/main" id="{2F73CAE0-78FB-E618-32E7-4397A83F22FE}"/>
                </a:ext>
              </a:extLst>
            </p:cNvPr>
            <p:cNvSpPr/>
            <p:nvPr/>
          </p:nvSpPr>
          <p:spPr>
            <a:xfrm>
              <a:off x="1619050" y="1320275"/>
              <a:ext cx="276694" cy="276694"/>
            </a:xfrm>
            <a:custGeom>
              <a:avLst/>
              <a:gdLst/>
              <a:ahLst/>
              <a:cxnLst/>
              <a:rect l="l" t="t" r="r" b="b"/>
              <a:pathLst>
                <a:path w="9066" h="9066" extrusionOk="0">
                  <a:moveTo>
                    <a:pt x="4890" y="955"/>
                  </a:moveTo>
                  <a:lnTo>
                    <a:pt x="5248" y="1035"/>
                  </a:lnTo>
                  <a:lnTo>
                    <a:pt x="5606" y="1114"/>
                  </a:lnTo>
                  <a:lnTo>
                    <a:pt x="5924" y="1233"/>
                  </a:lnTo>
                  <a:lnTo>
                    <a:pt x="6242" y="1392"/>
                  </a:lnTo>
                  <a:lnTo>
                    <a:pt x="6521" y="1552"/>
                  </a:lnTo>
                  <a:lnTo>
                    <a:pt x="6799" y="1790"/>
                  </a:lnTo>
                  <a:lnTo>
                    <a:pt x="7077" y="1989"/>
                  </a:lnTo>
                  <a:lnTo>
                    <a:pt x="7276" y="2267"/>
                  </a:lnTo>
                  <a:lnTo>
                    <a:pt x="7515" y="2546"/>
                  </a:lnTo>
                  <a:lnTo>
                    <a:pt x="7674" y="2824"/>
                  </a:lnTo>
                  <a:lnTo>
                    <a:pt x="7833" y="3142"/>
                  </a:lnTo>
                  <a:lnTo>
                    <a:pt x="7952" y="3460"/>
                  </a:lnTo>
                  <a:lnTo>
                    <a:pt x="8031" y="3818"/>
                  </a:lnTo>
                  <a:lnTo>
                    <a:pt x="8111" y="4176"/>
                  </a:lnTo>
                  <a:lnTo>
                    <a:pt x="8111" y="4533"/>
                  </a:lnTo>
                  <a:lnTo>
                    <a:pt x="8111" y="4891"/>
                  </a:lnTo>
                  <a:lnTo>
                    <a:pt x="8031" y="5249"/>
                  </a:lnTo>
                  <a:lnTo>
                    <a:pt x="7952" y="5607"/>
                  </a:lnTo>
                  <a:lnTo>
                    <a:pt x="7833" y="5925"/>
                  </a:lnTo>
                  <a:lnTo>
                    <a:pt x="7674" y="6243"/>
                  </a:lnTo>
                  <a:lnTo>
                    <a:pt x="7515" y="6521"/>
                  </a:lnTo>
                  <a:lnTo>
                    <a:pt x="7276" y="6800"/>
                  </a:lnTo>
                  <a:lnTo>
                    <a:pt x="7077" y="7078"/>
                  </a:lnTo>
                  <a:lnTo>
                    <a:pt x="6799" y="7277"/>
                  </a:lnTo>
                  <a:lnTo>
                    <a:pt x="6521" y="7515"/>
                  </a:lnTo>
                  <a:lnTo>
                    <a:pt x="6242" y="7674"/>
                  </a:lnTo>
                  <a:lnTo>
                    <a:pt x="5924" y="7833"/>
                  </a:lnTo>
                  <a:lnTo>
                    <a:pt x="5606" y="7953"/>
                  </a:lnTo>
                  <a:lnTo>
                    <a:pt x="5248" y="8032"/>
                  </a:lnTo>
                  <a:lnTo>
                    <a:pt x="4890" y="8112"/>
                  </a:lnTo>
                  <a:lnTo>
                    <a:pt x="4175" y="8112"/>
                  </a:lnTo>
                  <a:lnTo>
                    <a:pt x="3817" y="8032"/>
                  </a:lnTo>
                  <a:lnTo>
                    <a:pt x="3459" y="7953"/>
                  </a:lnTo>
                  <a:lnTo>
                    <a:pt x="3141" y="7833"/>
                  </a:lnTo>
                  <a:lnTo>
                    <a:pt x="2823" y="7674"/>
                  </a:lnTo>
                  <a:lnTo>
                    <a:pt x="2545" y="7515"/>
                  </a:lnTo>
                  <a:lnTo>
                    <a:pt x="2266" y="7277"/>
                  </a:lnTo>
                  <a:lnTo>
                    <a:pt x="1988" y="7078"/>
                  </a:lnTo>
                  <a:lnTo>
                    <a:pt x="1789" y="6800"/>
                  </a:lnTo>
                  <a:lnTo>
                    <a:pt x="1551" y="6521"/>
                  </a:lnTo>
                  <a:lnTo>
                    <a:pt x="1392" y="6243"/>
                  </a:lnTo>
                  <a:lnTo>
                    <a:pt x="1233" y="5925"/>
                  </a:lnTo>
                  <a:lnTo>
                    <a:pt x="1113" y="5607"/>
                  </a:lnTo>
                  <a:lnTo>
                    <a:pt x="1034" y="5249"/>
                  </a:lnTo>
                  <a:lnTo>
                    <a:pt x="954" y="4891"/>
                  </a:lnTo>
                  <a:lnTo>
                    <a:pt x="954" y="4533"/>
                  </a:lnTo>
                  <a:lnTo>
                    <a:pt x="954" y="4176"/>
                  </a:lnTo>
                  <a:lnTo>
                    <a:pt x="1034" y="3818"/>
                  </a:lnTo>
                  <a:lnTo>
                    <a:pt x="1113" y="3460"/>
                  </a:lnTo>
                  <a:lnTo>
                    <a:pt x="1233" y="3142"/>
                  </a:lnTo>
                  <a:lnTo>
                    <a:pt x="1392" y="2824"/>
                  </a:lnTo>
                  <a:lnTo>
                    <a:pt x="1551" y="2546"/>
                  </a:lnTo>
                  <a:lnTo>
                    <a:pt x="1789" y="2267"/>
                  </a:lnTo>
                  <a:lnTo>
                    <a:pt x="1988" y="1989"/>
                  </a:lnTo>
                  <a:lnTo>
                    <a:pt x="2266" y="1790"/>
                  </a:lnTo>
                  <a:lnTo>
                    <a:pt x="2545" y="1552"/>
                  </a:lnTo>
                  <a:lnTo>
                    <a:pt x="2823" y="1392"/>
                  </a:lnTo>
                  <a:lnTo>
                    <a:pt x="3141" y="1233"/>
                  </a:lnTo>
                  <a:lnTo>
                    <a:pt x="3459" y="1114"/>
                  </a:lnTo>
                  <a:lnTo>
                    <a:pt x="3817" y="1035"/>
                  </a:lnTo>
                  <a:lnTo>
                    <a:pt x="4175" y="955"/>
                  </a:lnTo>
                  <a:close/>
                  <a:moveTo>
                    <a:pt x="4533" y="1"/>
                  </a:moveTo>
                  <a:lnTo>
                    <a:pt x="4055" y="41"/>
                  </a:lnTo>
                  <a:lnTo>
                    <a:pt x="3618" y="80"/>
                  </a:lnTo>
                  <a:lnTo>
                    <a:pt x="3181" y="200"/>
                  </a:lnTo>
                  <a:lnTo>
                    <a:pt x="2783" y="359"/>
                  </a:lnTo>
                  <a:lnTo>
                    <a:pt x="2386" y="558"/>
                  </a:lnTo>
                  <a:lnTo>
                    <a:pt x="1988" y="756"/>
                  </a:lnTo>
                  <a:lnTo>
                    <a:pt x="1630" y="1035"/>
                  </a:lnTo>
                  <a:lnTo>
                    <a:pt x="1312" y="1313"/>
                  </a:lnTo>
                  <a:lnTo>
                    <a:pt x="1034" y="1631"/>
                  </a:lnTo>
                  <a:lnTo>
                    <a:pt x="755" y="1989"/>
                  </a:lnTo>
                  <a:lnTo>
                    <a:pt x="557" y="2386"/>
                  </a:lnTo>
                  <a:lnTo>
                    <a:pt x="358" y="2784"/>
                  </a:lnTo>
                  <a:lnTo>
                    <a:pt x="199" y="3182"/>
                  </a:lnTo>
                  <a:lnTo>
                    <a:pt x="80" y="3619"/>
                  </a:lnTo>
                  <a:lnTo>
                    <a:pt x="40" y="4056"/>
                  </a:lnTo>
                  <a:lnTo>
                    <a:pt x="0" y="4533"/>
                  </a:lnTo>
                  <a:lnTo>
                    <a:pt x="40" y="5011"/>
                  </a:lnTo>
                  <a:lnTo>
                    <a:pt x="80" y="5448"/>
                  </a:lnTo>
                  <a:lnTo>
                    <a:pt x="199" y="5885"/>
                  </a:lnTo>
                  <a:lnTo>
                    <a:pt x="358" y="6283"/>
                  </a:lnTo>
                  <a:lnTo>
                    <a:pt x="557" y="6680"/>
                  </a:lnTo>
                  <a:lnTo>
                    <a:pt x="755" y="7078"/>
                  </a:lnTo>
                  <a:lnTo>
                    <a:pt x="1034" y="7436"/>
                  </a:lnTo>
                  <a:lnTo>
                    <a:pt x="1312" y="7754"/>
                  </a:lnTo>
                  <a:lnTo>
                    <a:pt x="1630" y="8032"/>
                  </a:lnTo>
                  <a:lnTo>
                    <a:pt x="1988" y="8311"/>
                  </a:lnTo>
                  <a:lnTo>
                    <a:pt x="2386" y="8509"/>
                  </a:lnTo>
                  <a:lnTo>
                    <a:pt x="2783" y="8708"/>
                  </a:lnTo>
                  <a:lnTo>
                    <a:pt x="3181" y="8867"/>
                  </a:lnTo>
                  <a:lnTo>
                    <a:pt x="3618" y="8986"/>
                  </a:lnTo>
                  <a:lnTo>
                    <a:pt x="4055" y="9026"/>
                  </a:lnTo>
                  <a:lnTo>
                    <a:pt x="4533" y="9066"/>
                  </a:lnTo>
                  <a:lnTo>
                    <a:pt x="5010" y="9026"/>
                  </a:lnTo>
                  <a:lnTo>
                    <a:pt x="5447" y="8986"/>
                  </a:lnTo>
                  <a:lnTo>
                    <a:pt x="5884" y="8867"/>
                  </a:lnTo>
                  <a:lnTo>
                    <a:pt x="6282" y="8708"/>
                  </a:lnTo>
                  <a:lnTo>
                    <a:pt x="6680" y="8509"/>
                  </a:lnTo>
                  <a:lnTo>
                    <a:pt x="7077" y="8311"/>
                  </a:lnTo>
                  <a:lnTo>
                    <a:pt x="7435" y="8032"/>
                  </a:lnTo>
                  <a:lnTo>
                    <a:pt x="7753" y="7754"/>
                  </a:lnTo>
                  <a:lnTo>
                    <a:pt x="8031" y="7436"/>
                  </a:lnTo>
                  <a:lnTo>
                    <a:pt x="8310" y="7078"/>
                  </a:lnTo>
                  <a:lnTo>
                    <a:pt x="8508" y="6680"/>
                  </a:lnTo>
                  <a:lnTo>
                    <a:pt x="8707" y="6283"/>
                  </a:lnTo>
                  <a:lnTo>
                    <a:pt x="8866" y="5885"/>
                  </a:lnTo>
                  <a:lnTo>
                    <a:pt x="8986" y="5448"/>
                  </a:lnTo>
                  <a:lnTo>
                    <a:pt x="9025" y="5011"/>
                  </a:lnTo>
                  <a:lnTo>
                    <a:pt x="9065" y="4533"/>
                  </a:lnTo>
                  <a:lnTo>
                    <a:pt x="9025" y="4056"/>
                  </a:lnTo>
                  <a:lnTo>
                    <a:pt x="8986" y="3619"/>
                  </a:lnTo>
                  <a:lnTo>
                    <a:pt x="8866" y="3182"/>
                  </a:lnTo>
                  <a:lnTo>
                    <a:pt x="8707" y="2784"/>
                  </a:lnTo>
                  <a:lnTo>
                    <a:pt x="8508" y="2386"/>
                  </a:lnTo>
                  <a:lnTo>
                    <a:pt x="8310" y="1989"/>
                  </a:lnTo>
                  <a:lnTo>
                    <a:pt x="8031" y="1631"/>
                  </a:lnTo>
                  <a:lnTo>
                    <a:pt x="7753" y="1313"/>
                  </a:lnTo>
                  <a:lnTo>
                    <a:pt x="7435" y="1035"/>
                  </a:lnTo>
                  <a:lnTo>
                    <a:pt x="7077" y="756"/>
                  </a:lnTo>
                  <a:lnTo>
                    <a:pt x="6680" y="558"/>
                  </a:lnTo>
                  <a:lnTo>
                    <a:pt x="6282" y="359"/>
                  </a:lnTo>
                  <a:lnTo>
                    <a:pt x="5884" y="200"/>
                  </a:lnTo>
                  <a:lnTo>
                    <a:pt x="5447" y="80"/>
                  </a:lnTo>
                  <a:lnTo>
                    <a:pt x="5010" y="41"/>
                  </a:lnTo>
                  <a:lnTo>
                    <a:pt x="45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73">
              <a:extLst>
                <a:ext uri="{FF2B5EF4-FFF2-40B4-BE49-F238E27FC236}">
                  <a16:creationId xmlns:a16="http://schemas.microsoft.com/office/drawing/2014/main" id="{2D620977-833E-8E1C-4CF8-25B17FE1F6A6}"/>
                </a:ext>
              </a:extLst>
            </p:cNvPr>
            <p:cNvSpPr/>
            <p:nvPr/>
          </p:nvSpPr>
          <p:spPr>
            <a:xfrm>
              <a:off x="1955800" y="1790575"/>
              <a:ext cx="150745" cy="150745"/>
            </a:xfrm>
            <a:custGeom>
              <a:avLst/>
              <a:gdLst/>
              <a:ahLst/>
              <a:cxnLst/>
              <a:rect l="l" t="t" r="r" b="b"/>
              <a:pathLst>
                <a:path w="9066" h="9066" extrusionOk="0">
                  <a:moveTo>
                    <a:pt x="4890" y="955"/>
                  </a:moveTo>
                  <a:lnTo>
                    <a:pt x="5248" y="1035"/>
                  </a:lnTo>
                  <a:lnTo>
                    <a:pt x="5606" y="1114"/>
                  </a:lnTo>
                  <a:lnTo>
                    <a:pt x="5924" y="1233"/>
                  </a:lnTo>
                  <a:lnTo>
                    <a:pt x="6242" y="1392"/>
                  </a:lnTo>
                  <a:lnTo>
                    <a:pt x="6521" y="1552"/>
                  </a:lnTo>
                  <a:lnTo>
                    <a:pt x="6799" y="1790"/>
                  </a:lnTo>
                  <a:lnTo>
                    <a:pt x="7077" y="1989"/>
                  </a:lnTo>
                  <a:lnTo>
                    <a:pt x="7276" y="2267"/>
                  </a:lnTo>
                  <a:lnTo>
                    <a:pt x="7515" y="2546"/>
                  </a:lnTo>
                  <a:lnTo>
                    <a:pt x="7674" y="2824"/>
                  </a:lnTo>
                  <a:lnTo>
                    <a:pt x="7833" y="3142"/>
                  </a:lnTo>
                  <a:lnTo>
                    <a:pt x="7952" y="3460"/>
                  </a:lnTo>
                  <a:lnTo>
                    <a:pt x="8031" y="3818"/>
                  </a:lnTo>
                  <a:lnTo>
                    <a:pt x="8111" y="4176"/>
                  </a:lnTo>
                  <a:lnTo>
                    <a:pt x="8111" y="4533"/>
                  </a:lnTo>
                  <a:lnTo>
                    <a:pt x="8111" y="4891"/>
                  </a:lnTo>
                  <a:lnTo>
                    <a:pt x="8031" y="5249"/>
                  </a:lnTo>
                  <a:lnTo>
                    <a:pt x="7952" y="5607"/>
                  </a:lnTo>
                  <a:lnTo>
                    <a:pt x="7833" y="5925"/>
                  </a:lnTo>
                  <a:lnTo>
                    <a:pt x="7674" y="6243"/>
                  </a:lnTo>
                  <a:lnTo>
                    <a:pt x="7515" y="6521"/>
                  </a:lnTo>
                  <a:lnTo>
                    <a:pt x="7276" y="6800"/>
                  </a:lnTo>
                  <a:lnTo>
                    <a:pt x="7077" y="7078"/>
                  </a:lnTo>
                  <a:lnTo>
                    <a:pt x="6799" y="7277"/>
                  </a:lnTo>
                  <a:lnTo>
                    <a:pt x="6521" y="7515"/>
                  </a:lnTo>
                  <a:lnTo>
                    <a:pt x="6242" y="7674"/>
                  </a:lnTo>
                  <a:lnTo>
                    <a:pt x="5924" y="7833"/>
                  </a:lnTo>
                  <a:lnTo>
                    <a:pt x="5606" y="7953"/>
                  </a:lnTo>
                  <a:lnTo>
                    <a:pt x="5248" y="8032"/>
                  </a:lnTo>
                  <a:lnTo>
                    <a:pt x="4890" y="8112"/>
                  </a:lnTo>
                  <a:lnTo>
                    <a:pt x="4175" y="8112"/>
                  </a:lnTo>
                  <a:lnTo>
                    <a:pt x="3817" y="8032"/>
                  </a:lnTo>
                  <a:lnTo>
                    <a:pt x="3459" y="7953"/>
                  </a:lnTo>
                  <a:lnTo>
                    <a:pt x="3141" y="7833"/>
                  </a:lnTo>
                  <a:lnTo>
                    <a:pt x="2823" y="7674"/>
                  </a:lnTo>
                  <a:lnTo>
                    <a:pt x="2545" y="7515"/>
                  </a:lnTo>
                  <a:lnTo>
                    <a:pt x="2266" y="7277"/>
                  </a:lnTo>
                  <a:lnTo>
                    <a:pt x="1988" y="7078"/>
                  </a:lnTo>
                  <a:lnTo>
                    <a:pt x="1789" y="6800"/>
                  </a:lnTo>
                  <a:lnTo>
                    <a:pt x="1551" y="6521"/>
                  </a:lnTo>
                  <a:lnTo>
                    <a:pt x="1392" y="6243"/>
                  </a:lnTo>
                  <a:lnTo>
                    <a:pt x="1233" y="5925"/>
                  </a:lnTo>
                  <a:lnTo>
                    <a:pt x="1113" y="5607"/>
                  </a:lnTo>
                  <a:lnTo>
                    <a:pt x="1034" y="5249"/>
                  </a:lnTo>
                  <a:lnTo>
                    <a:pt x="954" y="4891"/>
                  </a:lnTo>
                  <a:lnTo>
                    <a:pt x="954" y="4533"/>
                  </a:lnTo>
                  <a:lnTo>
                    <a:pt x="954" y="4176"/>
                  </a:lnTo>
                  <a:lnTo>
                    <a:pt x="1034" y="3818"/>
                  </a:lnTo>
                  <a:lnTo>
                    <a:pt x="1113" y="3460"/>
                  </a:lnTo>
                  <a:lnTo>
                    <a:pt x="1233" y="3142"/>
                  </a:lnTo>
                  <a:lnTo>
                    <a:pt x="1392" y="2824"/>
                  </a:lnTo>
                  <a:lnTo>
                    <a:pt x="1551" y="2546"/>
                  </a:lnTo>
                  <a:lnTo>
                    <a:pt x="1789" y="2267"/>
                  </a:lnTo>
                  <a:lnTo>
                    <a:pt x="1988" y="1989"/>
                  </a:lnTo>
                  <a:lnTo>
                    <a:pt x="2266" y="1790"/>
                  </a:lnTo>
                  <a:lnTo>
                    <a:pt x="2545" y="1552"/>
                  </a:lnTo>
                  <a:lnTo>
                    <a:pt x="2823" y="1392"/>
                  </a:lnTo>
                  <a:lnTo>
                    <a:pt x="3141" y="1233"/>
                  </a:lnTo>
                  <a:lnTo>
                    <a:pt x="3459" y="1114"/>
                  </a:lnTo>
                  <a:lnTo>
                    <a:pt x="3817" y="1035"/>
                  </a:lnTo>
                  <a:lnTo>
                    <a:pt x="4175" y="955"/>
                  </a:lnTo>
                  <a:close/>
                  <a:moveTo>
                    <a:pt x="4533" y="1"/>
                  </a:moveTo>
                  <a:lnTo>
                    <a:pt x="4055" y="41"/>
                  </a:lnTo>
                  <a:lnTo>
                    <a:pt x="3618" y="80"/>
                  </a:lnTo>
                  <a:lnTo>
                    <a:pt x="3181" y="200"/>
                  </a:lnTo>
                  <a:lnTo>
                    <a:pt x="2783" y="359"/>
                  </a:lnTo>
                  <a:lnTo>
                    <a:pt x="2386" y="558"/>
                  </a:lnTo>
                  <a:lnTo>
                    <a:pt x="1988" y="756"/>
                  </a:lnTo>
                  <a:lnTo>
                    <a:pt x="1630" y="1035"/>
                  </a:lnTo>
                  <a:lnTo>
                    <a:pt x="1312" y="1313"/>
                  </a:lnTo>
                  <a:lnTo>
                    <a:pt x="1034" y="1631"/>
                  </a:lnTo>
                  <a:lnTo>
                    <a:pt x="755" y="1989"/>
                  </a:lnTo>
                  <a:lnTo>
                    <a:pt x="557" y="2386"/>
                  </a:lnTo>
                  <a:lnTo>
                    <a:pt x="358" y="2784"/>
                  </a:lnTo>
                  <a:lnTo>
                    <a:pt x="199" y="3182"/>
                  </a:lnTo>
                  <a:lnTo>
                    <a:pt x="80" y="3619"/>
                  </a:lnTo>
                  <a:lnTo>
                    <a:pt x="40" y="4056"/>
                  </a:lnTo>
                  <a:lnTo>
                    <a:pt x="0" y="4533"/>
                  </a:lnTo>
                  <a:lnTo>
                    <a:pt x="40" y="5011"/>
                  </a:lnTo>
                  <a:lnTo>
                    <a:pt x="80" y="5448"/>
                  </a:lnTo>
                  <a:lnTo>
                    <a:pt x="199" y="5885"/>
                  </a:lnTo>
                  <a:lnTo>
                    <a:pt x="358" y="6283"/>
                  </a:lnTo>
                  <a:lnTo>
                    <a:pt x="557" y="6680"/>
                  </a:lnTo>
                  <a:lnTo>
                    <a:pt x="755" y="7078"/>
                  </a:lnTo>
                  <a:lnTo>
                    <a:pt x="1034" y="7436"/>
                  </a:lnTo>
                  <a:lnTo>
                    <a:pt x="1312" y="7754"/>
                  </a:lnTo>
                  <a:lnTo>
                    <a:pt x="1630" y="8032"/>
                  </a:lnTo>
                  <a:lnTo>
                    <a:pt x="1988" y="8311"/>
                  </a:lnTo>
                  <a:lnTo>
                    <a:pt x="2386" y="8509"/>
                  </a:lnTo>
                  <a:lnTo>
                    <a:pt x="2783" y="8708"/>
                  </a:lnTo>
                  <a:lnTo>
                    <a:pt x="3181" y="8867"/>
                  </a:lnTo>
                  <a:lnTo>
                    <a:pt x="3618" y="8986"/>
                  </a:lnTo>
                  <a:lnTo>
                    <a:pt x="4055" y="9026"/>
                  </a:lnTo>
                  <a:lnTo>
                    <a:pt x="4533" y="9066"/>
                  </a:lnTo>
                  <a:lnTo>
                    <a:pt x="5010" y="9026"/>
                  </a:lnTo>
                  <a:lnTo>
                    <a:pt x="5447" y="8986"/>
                  </a:lnTo>
                  <a:lnTo>
                    <a:pt x="5884" y="8867"/>
                  </a:lnTo>
                  <a:lnTo>
                    <a:pt x="6282" y="8708"/>
                  </a:lnTo>
                  <a:lnTo>
                    <a:pt x="6680" y="8509"/>
                  </a:lnTo>
                  <a:lnTo>
                    <a:pt x="7077" y="8311"/>
                  </a:lnTo>
                  <a:lnTo>
                    <a:pt x="7435" y="8032"/>
                  </a:lnTo>
                  <a:lnTo>
                    <a:pt x="7753" y="7754"/>
                  </a:lnTo>
                  <a:lnTo>
                    <a:pt x="8031" y="7436"/>
                  </a:lnTo>
                  <a:lnTo>
                    <a:pt x="8310" y="7078"/>
                  </a:lnTo>
                  <a:lnTo>
                    <a:pt x="8508" y="6680"/>
                  </a:lnTo>
                  <a:lnTo>
                    <a:pt x="8707" y="6283"/>
                  </a:lnTo>
                  <a:lnTo>
                    <a:pt x="8866" y="5885"/>
                  </a:lnTo>
                  <a:lnTo>
                    <a:pt x="8986" y="5448"/>
                  </a:lnTo>
                  <a:lnTo>
                    <a:pt x="9025" y="5011"/>
                  </a:lnTo>
                  <a:lnTo>
                    <a:pt x="9065" y="4533"/>
                  </a:lnTo>
                  <a:lnTo>
                    <a:pt x="9025" y="4056"/>
                  </a:lnTo>
                  <a:lnTo>
                    <a:pt x="8986" y="3619"/>
                  </a:lnTo>
                  <a:lnTo>
                    <a:pt x="8866" y="3182"/>
                  </a:lnTo>
                  <a:lnTo>
                    <a:pt x="8707" y="2784"/>
                  </a:lnTo>
                  <a:lnTo>
                    <a:pt x="8508" y="2386"/>
                  </a:lnTo>
                  <a:lnTo>
                    <a:pt x="8310" y="1989"/>
                  </a:lnTo>
                  <a:lnTo>
                    <a:pt x="8031" y="1631"/>
                  </a:lnTo>
                  <a:lnTo>
                    <a:pt x="7753" y="1313"/>
                  </a:lnTo>
                  <a:lnTo>
                    <a:pt x="7435" y="1035"/>
                  </a:lnTo>
                  <a:lnTo>
                    <a:pt x="7077" y="756"/>
                  </a:lnTo>
                  <a:lnTo>
                    <a:pt x="6680" y="558"/>
                  </a:lnTo>
                  <a:lnTo>
                    <a:pt x="6282" y="359"/>
                  </a:lnTo>
                  <a:lnTo>
                    <a:pt x="5884" y="200"/>
                  </a:lnTo>
                  <a:lnTo>
                    <a:pt x="5447" y="80"/>
                  </a:lnTo>
                  <a:lnTo>
                    <a:pt x="5010" y="41"/>
                  </a:lnTo>
                  <a:lnTo>
                    <a:pt x="45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73">
              <a:extLst>
                <a:ext uri="{FF2B5EF4-FFF2-40B4-BE49-F238E27FC236}">
                  <a16:creationId xmlns:a16="http://schemas.microsoft.com/office/drawing/2014/main" id="{EFB0D291-C8F1-EA75-E5D7-B19BCE70F521}"/>
                </a:ext>
              </a:extLst>
            </p:cNvPr>
            <p:cNvSpPr/>
            <p:nvPr/>
          </p:nvSpPr>
          <p:spPr>
            <a:xfrm>
              <a:off x="1502500" y="1880650"/>
              <a:ext cx="226650" cy="226650"/>
            </a:xfrm>
            <a:custGeom>
              <a:avLst/>
              <a:gdLst/>
              <a:ahLst/>
              <a:cxnLst/>
              <a:rect l="l" t="t" r="r" b="b"/>
              <a:pathLst>
                <a:path w="9066" h="9066" extrusionOk="0">
                  <a:moveTo>
                    <a:pt x="4890" y="955"/>
                  </a:moveTo>
                  <a:lnTo>
                    <a:pt x="5248" y="1035"/>
                  </a:lnTo>
                  <a:lnTo>
                    <a:pt x="5606" y="1114"/>
                  </a:lnTo>
                  <a:lnTo>
                    <a:pt x="5924" y="1233"/>
                  </a:lnTo>
                  <a:lnTo>
                    <a:pt x="6242" y="1392"/>
                  </a:lnTo>
                  <a:lnTo>
                    <a:pt x="6521" y="1552"/>
                  </a:lnTo>
                  <a:lnTo>
                    <a:pt x="6799" y="1790"/>
                  </a:lnTo>
                  <a:lnTo>
                    <a:pt x="7077" y="1989"/>
                  </a:lnTo>
                  <a:lnTo>
                    <a:pt x="7276" y="2267"/>
                  </a:lnTo>
                  <a:lnTo>
                    <a:pt x="7515" y="2546"/>
                  </a:lnTo>
                  <a:lnTo>
                    <a:pt x="7674" y="2824"/>
                  </a:lnTo>
                  <a:lnTo>
                    <a:pt x="7833" y="3142"/>
                  </a:lnTo>
                  <a:lnTo>
                    <a:pt x="7952" y="3460"/>
                  </a:lnTo>
                  <a:lnTo>
                    <a:pt x="8031" y="3818"/>
                  </a:lnTo>
                  <a:lnTo>
                    <a:pt x="8111" y="4176"/>
                  </a:lnTo>
                  <a:lnTo>
                    <a:pt x="8111" y="4533"/>
                  </a:lnTo>
                  <a:lnTo>
                    <a:pt x="8111" y="4891"/>
                  </a:lnTo>
                  <a:lnTo>
                    <a:pt x="8031" y="5249"/>
                  </a:lnTo>
                  <a:lnTo>
                    <a:pt x="7952" y="5607"/>
                  </a:lnTo>
                  <a:lnTo>
                    <a:pt x="7833" y="5925"/>
                  </a:lnTo>
                  <a:lnTo>
                    <a:pt x="7674" y="6243"/>
                  </a:lnTo>
                  <a:lnTo>
                    <a:pt x="7515" y="6521"/>
                  </a:lnTo>
                  <a:lnTo>
                    <a:pt x="7276" y="6800"/>
                  </a:lnTo>
                  <a:lnTo>
                    <a:pt x="7077" y="7078"/>
                  </a:lnTo>
                  <a:lnTo>
                    <a:pt x="6799" y="7277"/>
                  </a:lnTo>
                  <a:lnTo>
                    <a:pt x="6521" y="7515"/>
                  </a:lnTo>
                  <a:lnTo>
                    <a:pt x="6242" y="7674"/>
                  </a:lnTo>
                  <a:lnTo>
                    <a:pt x="5924" y="7833"/>
                  </a:lnTo>
                  <a:lnTo>
                    <a:pt x="5606" y="7953"/>
                  </a:lnTo>
                  <a:lnTo>
                    <a:pt x="5248" y="8032"/>
                  </a:lnTo>
                  <a:lnTo>
                    <a:pt x="4890" y="8112"/>
                  </a:lnTo>
                  <a:lnTo>
                    <a:pt x="4175" y="8112"/>
                  </a:lnTo>
                  <a:lnTo>
                    <a:pt x="3817" y="8032"/>
                  </a:lnTo>
                  <a:lnTo>
                    <a:pt x="3459" y="7953"/>
                  </a:lnTo>
                  <a:lnTo>
                    <a:pt x="3141" y="7833"/>
                  </a:lnTo>
                  <a:lnTo>
                    <a:pt x="2823" y="7674"/>
                  </a:lnTo>
                  <a:lnTo>
                    <a:pt x="2545" y="7515"/>
                  </a:lnTo>
                  <a:lnTo>
                    <a:pt x="2266" y="7277"/>
                  </a:lnTo>
                  <a:lnTo>
                    <a:pt x="1988" y="7078"/>
                  </a:lnTo>
                  <a:lnTo>
                    <a:pt x="1789" y="6800"/>
                  </a:lnTo>
                  <a:lnTo>
                    <a:pt x="1551" y="6521"/>
                  </a:lnTo>
                  <a:lnTo>
                    <a:pt x="1392" y="6243"/>
                  </a:lnTo>
                  <a:lnTo>
                    <a:pt x="1233" y="5925"/>
                  </a:lnTo>
                  <a:lnTo>
                    <a:pt x="1113" y="5607"/>
                  </a:lnTo>
                  <a:lnTo>
                    <a:pt x="1034" y="5249"/>
                  </a:lnTo>
                  <a:lnTo>
                    <a:pt x="954" y="4891"/>
                  </a:lnTo>
                  <a:lnTo>
                    <a:pt x="954" y="4533"/>
                  </a:lnTo>
                  <a:lnTo>
                    <a:pt x="954" y="4176"/>
                  </a:lnTo>
                  <a:lnTo>
                    <a:pt x="1034" y="3818"/>
                  </a:lnTo>
                  <a:lnTo>
                    <a:pt x="1113" y="3460"/>
                  </a:lnTo>
                  <a:lnTo>
                    <a:pt x="1233" y="3142"/>
                  </a:lnTo>
                  <a:lnTo>
                    <a:pt x="1392" y="2824"/>
                  </a:lnTo>
                  <a:lnTo>
                    <a:pt x="1551" y="2546"/>
                  </a:lnTo>
                  <a:lnTo>
                    <a:pt x="1789" y="2267"/>
                  </a:lnTo>
                  <a:lnTo>
                    <a:pt x="1988" y="1989"/>
                  </a:lnTo>
                  <a:lnTo>
                    <a:pt x="2266" y="1790"/>
                  </a:lnTo>
                  <a:lnTo>
                    <a:pt x="2545" y="1552"/>
                  </a:lnTo>
                  <a:lnTo>
                    <a:pt x="2823" y="1392"/>
                  </a:lnTo>
                  <a:lnTo>
                    <a:pt x="3141" y="1233"/>
                  </a:lnTo>
                  <a:lnTo>
                    <a:pt x="3459" y="1114"/>
                  </a:lnTo>
                  <a:lnTo>
                    <a:pt x="3817" y="1035"/>
                  </a:lnTo>
                  <a:lnTo>
                    <a:pt x="4175" y="955"/>
                  </a:lnTo>
                  <a:close/>
                  <a:moveTo>
                    <a:pt x="4533" y="1"/>
                  </a:moveTo>
                  <a:lnTo>
                    <a:pt x="4055" y="41"/>
                  </a:lnTo>
                  <a:lnTo>
                    <a:pt x="3618" y="80"/>
                  </a:lnTo>
                  <a:lnTo>
                    <a:pt x="3181" y="200"/>
                  </a:lnTo>
                  <a:lnTo>
                    <a:pt x="2783" y="359"/>
                  </a:lnTo>
                  <a:lnTo>
                    <a:pt x="2386" y="558"/>
                  </a:lnTo>
                  <a:lnTo>
                    <a:pt x="1988" y="756"/>
                  </a:lnTo>
                  <a:lnTo>
                    <a:pt x="1630" y="1035"/>
                  </a:lnTo>
                  <a:lnTo>
                    <a:pt x="1312" y="1313"/>
                  </a:lnTo>
                  <a:lnTo>
                    <a:pt x="1034" y="1631"/>
                  </a:lnTo>
                  <a:lnTo>
                    <a:pt x="755" y="1989"/>
                  </a:lnTo>
                  <a:lnTo>
                    <a:pt x="557" y="2386"/>
                  </a:lnTo>
                  <a:lnTo>
                    <a:pt x="358" y="2784"/>
                  </a:lnTo>
                  <a:lnTo>
                    <a:pt x="199" y="3182"/>
                  </a:lnTo>
                  <a:lnTo>
                    <a:pt x="80" y="3619"/>
                  </a:lnTo>
                  <a:lnTo>
                    <a:pt x="40" y="4056"/>
                  </a:lnTo>
                  <a:lnTo>
                    <a:pt x="0" y="4533"/>
                  </a:lnTo>
                  <a:lnTo>
                    <a:pt x="40" y="5011"/>
                  </a:lnTo>
                  <a:lnTo>
                    <a:pt x="80" y="5448"/>
                  </a:lnTo>
                  <a:lnTo>
                    <a:pt x="199" y="5885"/>
                  </a:lnTo>
                  <a:lnTo>
                    <a:pt x="358" y="6283"/>
                  </a:lnTo>
                  <a:lnTo>
                    <a:pt x="557" y="6680"/>
                  </a:lnTo>
                  <a:lnTo>
                    <a:pt x="755" y="7078"/>
                  </a:lnTo>
                  <a:lnTo>
                    <a:pt x="1034" y="7436"/>
                  </a:lnTo>
                  <a:lnTo>
                    <a:pt x="1312" y="7754"/>
                  </a:lnTo>
                  <a:lnTo>
                    <a:pt x="1630" y="8032"/>
                  </a:lnTo>
                  <a:lnTo>
                    <a:pt x="1988" y="8311"/>
                  </a:lnTo>
                  <a:lnTo>
                    <a:pt x="2386" y="8509"/>
                  </a:lnTo>
                  <a:lnTo>
                    <a:pt x="2783" y="8708"/>
                  </a:lnTo>
                  <a:lnTo>
                    <a:pt x="3181" y="8867"/>
                  </a:lnTo>
                  <a:lnTo>
                    <a:pt x="3618" y="8986"/>
                  </a:lnTo>
                  <a:lnTo>
                    <a:pt x="4055" y="9026"/>
                  </a:lnTo>
                  <a:lnTo>
                    <a:pt x="4533" y="9066"/>
                  </a:lnTo>
                  <a:lnTo>
                    <a:pt x="5010" y="9026"/>
                  </a:lnTo>
                  <a:lnTo>
                    <a:pt x="5447" y="8986"/>
                  </a:lnTo>
                  <a:lnTo>
                    <a:pt x="5884" y="8867"/>
                  </a:lnTo>
                  <a:lnTo>
                    <a:pt x="6282" y="8708"/>
                  </a:lnTo>
                  <a:lnTo>
                    <a:pt x="6680" y="8509"/>
                  </a:lnTo>
                  <a:lnTo>
                    <a:pt x="7077" y="8311"/>
                  </a:lnTo>
                  <a:lnTo>
                    <a:pt x="7435" y="8032"/>
                  </a:lnTo>
                  <a:lnTo>
                    <a:pt x="7753" y="7754"/>
                  </a:lnTo>
                  <a:lnTo>
                    <a:pt x="8031" y="7436"/>
                  </a:lnTo>
                  <a:lnTo>
                    <a:pt x="8310" y="7078"/>
                  </a:lnTo>
                  <a:lnTo>
                    <a:pt x="8508" y="6680"/>
                  </a:lnTo>
                  <a:lnTo>
                    <a:pt x="8707" y="6283"/>
                  </a:lnTo>
                  <a:lnTo>
                    <a:pt x="8866" y="5885"/>
                  </a:lnTo>
                  <a:lnTo>
                    <a:pt x="8986" y="5448"/>
                  </a:lnTo>
                  <a:lnTo>
                    <a:pt x="9025" y="5011"/>
                  </a:lnTo>
                  <a:lnTo>
                    <a:pt x="9065" y="4533"/>
                  </a:lnTo>
                  <a:lnTo>
                    <a:pt x="9025" y="4056"/>
                  </a:lnTo>
                  <a:lnTo>
                    <a:pt x="8986" y="3619"/>
                  </a:lnTo>
                  <a:lnTo>
                    <a:pt x="8866" y="3182"/>
                  </a:lnTo>
                  <a:lnTo>
                    <a:pt x="8707" y="2784"/>
                  </a:lnTo>
                  <a:lnTo>
                    <a:pt x="8508" y="2386"/>
                  </a:lnTo>
                  <a:lnTo>
                    <a:pt x="8310" y="1989"/>
                  </a:lnTo>
                  <a:lnTo>
                    <a:pt x="8031" y="1631"/>
                  </a:lnTo>
                  <a:lnTo>
                    <a:pt x="7753" y="1313"/>
                  </a:lnTo>
                  <a:lnTo>
                    <a:pt x="7435" y="1035"/>
                  </a:lnTo>
                  <a:lnTo>
                    <a:pt x="7077" y="756"/>
                  </a:lnTo>
                  <a:lnTo>
                    <a:pt x="6680" y="558"/>
                  </a:lnTo>
                  <a:lnTo>
                    <a:pt x="6282" y="359"/>
                  </a:lnTo>
                  <a:lnTo>
                    <a:pt x="5884" y="200"/>
                  </a:lnTo>
                  <a:lnTo>
                    <a:pt x="5447" y="80"/>
                  </a:lnTo>
                  <a:lnTo>
                    <a:pt x="5010" y="41"/>
                  </a:lnTo>
                  <a:lnTo>
                    <a:pt x="45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73">
              <a:extLst>
                <a:ext uri="{FF2B5EF4-FFF2-40B4-BE49-F238E27FC236}">
                  <a16:creationId xmlns:a16="http://schemas.microsoft.com/office/drawing/2014/main" id="{C974BB49-CA05-AFB5-4983-E464C46F84B1}"/>
                </a:ext>
              </a:extLst>
            </p:cNvPr>
            <p:cNvSpPr/>
            <p:nvPr/>
          </p:nvSpPr>
          <p:spPr>
            <a:xfrm>
              <a:off x="1729150" y="2316225"/>
              <a:ext cx="150745" cy="150745"/>
            </a:xfrm>
            <a:custGeom>
              <a:avLst/>
              <a:gdLst/>
              <a:ahLst/>
              <a:cxnLst/>
              <a:rect l="l" t="t" r="r" b="b"/>
              <a:pathLst>
                <a:path w="9066" h="9066" extrusionOk="0">
                  <a:moveTo>
                    <a:pt x="4890" y="955"/>
                  </a:moveTo>
                  <a:lnTo>
                    <a:pt x="5248" y="1035"/>
                  </a:lnTo>
                  <a:lnTo>
                    <a:pt x="5606" y="1114"/>
                  </a:lnTo>
                  <a:lnTo>
                    <a:pt x="5924" y="1233"/>
                  </a:lnTo>
                  <a:lnTo>
                    <a:pt x="6242" y="1392"/>
                  </a:lnTo>
                  <a:lnTo>
                    <a:pt x="6521" y="1552"/>
                  </a:lnTo>
                  <a:lnTo>
                    <a:pt x="6799" y="1790"/>
                  </a:lnTo>
                  <a:lnTo>
                    <a:pt x="7077" y="1989"/>
                  </a:lnTo>
                  <a:lnTo>
                    <a:pt x="7276" y="2267"/>
                  </a:lnTo>
                  <a:lnTo>
                    <a:pt x="7515" y="2546"/>
                  </a:lnTo>
                  <a:lnTo>
                    <a:pt x="7674" y="2824"/>
                  </a:lnTo>
                  <a:lnTo>
                    <a:pt x="7833" y="3142"/>
                  </a:lnTo>
                  <a:lnTo>
                    <a:pt x="7952" y="3460"/>
                  </a:lnTo>
                  <a:lnTo>
                    <a:pt x="8031" y="3818"/>
                  </a:lnTo>
                  <a:lnTo>
                    <a:pt x="8111" y="4176"/>
                  </a:lnTo>
                  <a:lnTo>
                    <a:pt x="8111" y="4533"/>
                  </a:lnTo>
                  <a:lnTo>
                    <a:pt x="8111" y="4891"/>
                  </a:lnTo>
                  <a:lnTo>
                    <a:pt x="8031" y="5249"/>
                  </a:lnTo>
                  <a:lnTo>
                    <a:pt x="7952" y="5607"/>
                  </a:lnTo>
                  <a:lnTo>
                    <a:pt x="7833" y="5925"/>
                  </a:lnTo>
                  <a:lnTo>
                    <a:pt x="7674" y="6243"/>
                  </a:lnTo>
                  <a:lnTo>
                    <a:pt x="7515" y="6521"/>
                  </a:lnTo>
                  <a:lnTo>
                    <a:pt x="7276" y="6800"/>
                  </a:lnTo>
                  <a:lnTo>
                    <a:pt x="7077" y="7078"/>
                  </a:lnTo>
                  <a:lnTo>
                    <a:pt x="6799" y="7277"/>
                  </a:lnTo>
                  <a:lnTo>
                    <a:pt x="6521" y="7515"/>
                  </a:lnTo>
                  <a:lnTo>
                    <a:pt x="6242" y="7674"/>
                  </a:lnTo>
                  <a:lnTo>
                    <a:pt x="5924" y="7833"/>
                  </a:lnTo>
                  <a:lnTo>
                    <a:pt x="5606" y="7953"/>
                  </a:lnTo>
                  <a:lnTo>
                    <a:pt x="5248" y="8032"/>
                  </a:lnTo>
                  <a:lnTo>
                    <a:pt x="4890" y="8112"/>
                  </a:lnTo>
                  <a:lnTo>
                    <a:pt x="4175" y="8112"/>
                  </a:lnTo>
                  <a:lnTo>
                    <a:pt x="3817" y="8032"/>
                  </a:lnTo>
                  <a:lnTo>
                    <a:pt x="3459" y="7953"/>
                  </a:lnTo>
                  <a:lnTo>
                    <a:pt x="3141" y="7833"/>
                  </a:lnTo>
                  <a:lnTo>
                    <a:pt x="2823" y="7674"/>
                  </a:lnTo>
                  <a:lnTo>
                    <a:pt x="2545" y="7515"/>
                  </a:lnTo>
                  <a:lnTo>
                    <a:pt x="2266" y="7277"/>
                  </a:lnTo>
                  <a:lnTo>
                    <a:pt x="1988" y="7078"/>
                  </a:lnTo>
                  <a:lnTo>
                    <a:pt x="1789" y="6800"/>
                  </a:lnTo>
                  <a:lnTo>
                    <a:pt x="1551" y="6521"/>
                  </a:lnTo>
                  <a:lnTo>
                    <a:pt x="1392" y="6243"/>
                  </a:lnTo>
                  <a:lnTo>
                    <a:pt x="1233" y="5925"/>
                  </a:lnTo>
                  <a:lnTo>
                    <a:pt x="1113" y="5607"/>
                  </a:lnTo>
                  <a:lnTo>
                    <a:pt x="1034" y="5249"/>
                  </a:lnTo>
                  <a:lnTo>
                    <a:pt x="954" y="4891"/>
                  </a:lnTo>
                  <a:lnTo>
                    <a:pt x="954" y="4533"/>
                  </a:lnTo>
                  <a:lnTo>
                    <a:pt x="954" y="4176"/>
                  </a:lnTo>
                  <a:lnTo>
                    <a:pt x="1034" y="3818"/>
                  </a:lnTo>
                  <a:lnTo>
                    <a:pt x="1113" y="3460"/>
                  </a:lnTo>
                  <a:lnTo>
                    <a:pt x="1233" y="3142"/>
                  </a:lnTo>
                  <a:lnTo>
                    <a:pt x="1392" y="2824"/>
                  </a:lnTo>
                  <a:lnTo>
                    <a:pt x="1551" y="2546"/>
                  </a:lnTo>
                  <a:lnTo>
                    <a:pt x="1789" y="2267"/>
                  </a:lnTo>
                  <a:lnTo>
                    <a:pt x="1988" y="1989"/>
                  </a:lnTo>
                  <a:lnTo>
                    <a:pt x="2266" y="1790"/>
                  </a:lnTo>
                  <a:lnTo>
                    <a:pt x="2545" y="1552"/>
                  </a:lnTo>
                  <a:lnTo>
                    <a:pt x="2823" y="1392"/>
                  </a:lnTo>
                  <a:lnTo>
                    <a:pt x="3141" y="1233"/>
                  </a:lnTo>
                  <a:lnTo>
                    <a:pt x="3459" y="1114"/>
                  </a:lnTo>
                  <a:lnTo>
                    <a:pt x="3817" y="1035"/>
                  </a:lnTo>
                  <a:lnTo>
                    <a:pt x="4175" y="955"/>
                  </a:lnTo>
                  <a:close/>
                  <a:moveTo>
                    <a:pt x="4533" y="1"/>
                  </a:moveTo>
                  <a:lnTo>
                    <a:pt x="4055" y="41"/>
                  </a:lnTo>
                  <a:lnTo>
                    <a:pt x="3618" y="80"/>
                  </a:lnTo>
                  <a:lnTo>
                    <a:pt x="3181" y="200"/>
                  </a:lnTo>
                  <a:lnTo>
                    <a:pt x="2783" y="359"/>
                  </a:lnTo>
                  <a:lnTo>
                    <a:pt x="2386" y="558"/>
                  </a:lnTo>
                  <a:lnTo>
                    <a:pt x="1988" y="756"/>
                  </a:lnTo>
                  <a:lnTo>
                    <a:pt x="1630" y="1035"/>
                  </a:lnTo>
                  <a:lnTo>
                    <a:pt x="1312" y="1313"/>
                  </a:lnTo>
                  <a:lnTo>
                    <a:pt x="1034" y="1631"/>
                  </a:lnTo>
                  <a:lnTo>
                    <a:pt x="755" y="1989"/>
                  </a:lnTo>
                  <a:lnTo>
                    <a:pt x="557" y="2386"/>
                  </a:lnTo>
                  <a:lnTo>
                    <a:pt x="358" y="2784"/>
                  </a:lnTo>
                  <a:lnTo>
                    <a:pt x="199" y="3182"/>
                  </a:lnTo>
                  <a:lnTo>
                    <a:pt x="80" y="3619"/>
                  </a:lnTo>
                  <a:lnTo>
                    <a:pt x="40" y="4056"/>
                  </a:lnTo>
                  <a:lnTo>
                    <a:pt x="0" y="4533"/>
                  </a:lnTo>
                  <a:lnTo>
                    <a:pt x="40" y="5011"/>
                  </a:lnTo>
                  <a:lnTo>
                    <a:pt x="80" y="5448"/>
                  </a:lnTo>
                  <a:lnTo>
                    <a:pt x="199" y="5885"/>
                  </a:lnTo>
                  <a:lnTo>
                    <a:pt x="358" y="6283"/>
                  </a:lnTo>
                  <a:lnTo>
                    <a:pt x="557" y="6680"/>
                  </a:lnTo>
                  <a:lnTo>
                    <a:pt x="755" y="7078"/>
                  </a:lnTo>
                  <a:lnTo>
                    <a:pt x="1034" y="7436"/>
                  </a:lnTo>
                  <a:lnTo>
                    <a:pt x="1312" y="7754"/>
                  </a:lnTo>
                  <a:lnTo>
                    <a:pt x="1630" y="8032"/>
                  </a:lnTo>
                  <a:lnTo>
                    <a:pt x="1988" y="8311"/>
                  </a:lnTo>
                  <a:lnTo>
                    <a:pt x="2386" y="8509"/>
                  </a:lnTo>
                  <a:lnTo>
                    <a:pt x="2783" y="8708"/>
                  </a:lnTo>
                  <a:lnTo>
                    <a:pt x="3181" y="8867"/>
                  </a:lnTo>
                  <a:lnTo>
                    <a:pt x="3618" y="8986"/>
                  </a:lnTo>
                  <a:lnTo>
                    <a:pt x="4055" y="9026"/>
                  </a:lnTo>
                  <a:lnTo>
                    <a:pt x="4533" y="9066"/>
                  </a:lnTo>
                  <a:lnTo>
                    <a:pt x="5010" y="9026"/>
                  </a:lnTo>
                  <a:lnTo>
                    <a:pt x="5447" y="8986"/>
                  </a:lnTo>
                  <a:lnTo>
                    <a:pt x="5884" y="8867"/>
                  </a:lnTo>
                  <a:lnTo>
                    <a:pt x="6282" y="8708"/>
                  </a:lnTo>
                  <a:lnTo>
                    <a:pt x="6680" y="8509"/>
                  </a:lnTo>
                  <a:lnTo>
                    <a:pt x="7077" y="8311"/>
                  </a:lnTo>
                  <a:lnTo>
                    <a:pt x="7435" y="8032"/>
                  </a:lnTo>
                  <a:lnTo>
                    <a:pt x="7753" y="7754"/>
                  </a:lnTo>
                  <a:lnTo>
                    <a:pt x="8031" y="7436"/>
                  </a:lnTo>
                  <a:lnTo>
                    <a:pt x="8310" y="7078"/>
                  </a:lnTo>
                  <a:lnTo>
                    <a:pt x="8508" y="6680"/>
                  </a:lnTo>
                  <a:lnTo>
                    <a:pt x="8707" y="6283"/>
                  </a:lnTo>
                  <a:lnTo>
                    <a:pt x="8866" y="5885"/>
                  </a:lnTo>
                  <a:lnTo>
                    <a:pt x="8986" y="5448"/>
                  </a:lnTo>
                  <a:lnTo>
                    <a:pt x="9025" y="5011"/>
                  </a:lnTo>
                  <a:lnTo>
                    <a:pt x="9065" y="4533"/>
                  </a:lnTo>
                  <a:lnTo>
                    <a:pt x="9025" y="4056"/>
                  </a:lnTo>
                  <a:lnTo>
                    <a:pt x="8986" y="3619"/>
                  </a:lnTo>
                  <a:lnTo>
                    <a:pt x="8866" y="3182"/>
                  </a:lnTo>
                  <a:lnTo>
                    <a:pt x="8707" y="2784"/>
                  </a:lnTo>
                  <a:lnTo>
                    <a:pt x="8508" y="2386"/>
                  </a:lnTo>
                  <a:lnTo>
                    <a:pt x="8310" y="1989"/>
                  </a:lnTo>
                  <a:lnTo>
                    <a:pt x="8031" y="1631"/>
                  </a:lnTo>
                  <a:lnTo>
                    <a:pt x="7753" y="1313"/>
                  </a:lnTo>
                  <a:lnTo>
                    <a:pt x="7435" y="1035"/>
                  </a:lnTo>
                  <a:lnTo>
                    <a:pt x="7077" y="756"/>
                  </a:lnTo>
                  <a:lnTo>
                    <a:pt x="6680" y="558"/>
                  </a:lnTo>
                  <a:lnTo>
                    <a:pt x="6282" y="359"/>
                  </a:lnTo>
                  <a:lnTo>
                    <a:pt x="5884" y="200"/>
                  </a:lnTo>
                  <a:lnTo>
                    <a:pt x="5447" y="80"/>
                  </a:lnTo>
                  <a:lnTo>
                    <a:pt x="5010" y="41"/>
                  </a:lnTo>
                  <a:lnTo>
                    <a:pt x="45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77" name="Google Shape;1277;p73">
            <a:extLst>
              <a:ext uri="{FF2B5EF4-FFF2-40B4-BE49-F238E27FC236}">
                <a16:creationId xmlns:a16="http://schemas.microsoft.com/office/drawing/2014/main" id="{C5109A5E-210F-FB42-7EBF-DB8D6277E53E}"/>
              </a:ext>
            </a:extLst>
          </p:cNvPr>
          <p:cNvGrpSpPr/>
          <p:nvPr/>
        </p:nvGrpSpPr>
        <p:grpSpPr>
          <a:xfrm>
            <a:off x="6035300" y="3259226"/>
            <a:ext cx="559768" cy="626815"/>
            <a:chOff x="1502500" y="1790575"/>
            <a:chExt cx="604045" cy="676395"/>
          </a:xfrm>
        </p:grpSpPr>
        <p:sp>
          <p:nvSpPr>
            <p:cNvPr id="1278" name="Google Shape;1278;p73">
              <a:extLst>
                <a:ext uri="{FF2B5EF4-FFF2-40B4-BE49-F238E27FC236}">
                  <a16:creationId xmlns:a16="http://schemas.microsoft.com/office/drawing/2014/main" id="{F9C205DD-7B1F-1244-6B3D-9C642589CEF3}"/>
                </a:ext>
              </a:extLst>
            </p:cNvPr>
            <p:cNvSpPr/>
            <p:nvPr/>
          </p:nvSpPr>
          <p:spPr>
            <a:xfrm>
              <a:off x="1955800" y="1790575"/>
              <a:ext cx="150745" cy="150745"/>
            </a:xfrm>
            <a:custGeom>
              <a:avLst/>
              <a:gdLst/>
              <a:ahLst/>
              <a:cxnLst/>
              <a:rect l="l" t="t" r="r" b="b"/>
              <a:pathLst>
                <a:path w="9066" h="9066" extrusionOk="0">
                  <a:moveTo>
                    <a:pt x="4890" y="955"/>
                  </a:moveTo>
                  <a:lnTo>
                    <a:pt x="5248" y="1035"/>
                  </a:lnTo>
                  <a:lnTo>
                    <a:pt x="5606" y="1114"/>
                  </a:lnTo>
                  <a:lnTo>
                    <a:pt x="5924" y="1233"/>
                  </a:lnTo>
                  <a:lnTo>
                    <a:pt x="6242" y="1392"/>
                  </a:lnTo>
                  <a:lnTo>
                    <a:pt x="6521" y="1552"/>
                  </a:lnTo>
                  <a:lnTo>
                    <a:pt x="6799" y="1790"/>
                  </a:lnTo>
                  <a:lnTo>
                    <a:pt x="7077" y="1989"/>
                  </a:lnTo>
                  <a:lnTo>
                    <a:pt x="7276" y="2267"/>
                  </a:lnTo>
                  <a:lnTo>
                    <a:pt x="7515" y="2546"/>
                  </a:lnTo>
                  <a:lnTo>
                    <a:pt x="7674" y="2824"/>
                  </a:lnTo>
                  <a:lnTo>
                    <a:pt x="7833" y="3142"/>
                  </a:lnTo>
                  <a:lnTo>
                    <a:pt x="7952" y="3460"/>
                  </a:lnTo>
                  <a:lnTo>
                    <a:pt x="8031" y="3818"/>
                  </a:lnTo>
                  <a:lnTo>
                    <a:pt x="8111" y="4176"/>
                  </a:lnTo>
                  <a:lnTo>
                    <a:pt x="8111" y="4533"/>
                  </a:lnTo>
                  <a:lnTo>
                    <a:pt x="8111" y="4891"/>
                  </a:lnTo>
                  <a:lnTo>
                    <a:pt x="8031" y="5249"/>
                  </a:lnTo>
                  <a:lnTo>
                    <a:pt x="7952" y="5607"/>
                  </a:lnTo>
                  <a:lnTo>
                    <a:pt x="7833" y="5925"/>
                  </a:lnTo>
                  <a:lnTo>
                    <a:pt x="7674" y="6243"/>
                  </a:lnTo>
                  <a:lnTo>
                    <a:pt x="7515" y="6521"/>
                  </a:lnTo>
                  <a:lnTo>
                    <a:pt x="7276" y="6800"/>
                  </a:lnTo>
                  <a:lnTo>
                    <a:pt x="7077" y="7078"/>
                  </a:lnTo>
                  <a:lnTo>
                    <a:pt x="6799" y="7277"/>
                  </a:lnTo>
                  <a:lnTo>
                    <a:pt x="6521" y="7515"/>
                  </a:lnTo>
                  <a:lnTo>
                    <a:pt x="6242" y="7674"/>
                  </a:lnTo>
                  <a:lnTo>
                    <a:pt x="5924" y="7833"/>
                  </a:lnTo>
                  <a:lnTo>
                    <a:pt x="5606" y="7953"/>
                  </a:lnTo>
                  <a:lnTo>
                    <a:pt x="5248" y="8032"/>
                  </a:lnTo>
                  <a:lnTo>
                    <a:pt x="4890" y="8112"/>
                  </a:lnTo>
                  <a:lnTo>
                    <a:pt x="4175" y="8112"/>
                  </a:lnTo>
                  <a:lnTo>
                    <a:pt x="3817" y="8032"/>
                  </a:lnTo>
                  <a:lnTo>
                    <a:pt x="3459" y="7953"/>
                  </a:lnTo>
                  <a:lnTo>
                    <a:pt x="3141" y="7833"/>
                  </a:lnTo>
                  <a:lnTo>
                    <a:pt x="2823" y="7674"/>
                  </a:lnTo>
                  <a:lnTo>
                    <a:pt x="2545" y="7515"/>
                  </a:lnTo>
                  <a:lnTo>
                    <a:pt x="2266" y="7277"/>
                  </a:lnTo>
                  <a:lnTo>
                    <a:pt x="1988" y="7078"/>
                  </a:lnTo>
                  <a:lnTo>
                    <a:pt x="1789" y="6800"/>
                  </a:lnTo>
                  <a:lnTo>
                    <a:pt x="1551" y="6521"/>
                  </a:lnTo>
                  <a:lnTo>
                    <a:pt x="1392" y="6243"/>
                  </a:lnTo>
                  <a:lnTo>
                    <a:pt x="1233" y="5925"/>
                  </a:lnTo>
                  <a:lnTo>
                    <a:pt x="1113" y="5607"/>
                  </a:lnTo>
                  <a:lnTo>
                    <a:pt x="1034" y="5249"/>
                  </a:lnTo>
                  <a:lnTo>
                    <a:pt x="954" y="4891"/>
                  </a:lnTo>
                  <a:lnTo>
                    <a:pt x="954" y="4533"/>
                  </a:lnTo>
                  <a:lnTo>
                    <a:pt x="954" y="4176"/>
                  </a:lnTo>
                  <a:lnTo>
                    <a:pt x="1034" y="3818"/>
                  </a:lnTo>
                  <a:lnTo>
                    <a:pt x="1113" y="3460"/>
                  </a:lnTo>
                  <a:lnTo>
                    <a:pt x="1233" y="3142"/>
                  </a:lnTo>
                  <a:lnTo>
                    <a:pt x="1392" y="2824"/>
                  </a:lnTo>
                  <a:lnTo>
                    <a:pt x="1551" y="2546"/>
                  </a:lnTo>
                  <a:lnTo>
                    <a:pt x="1789" y="2267"/>
                  </a:lnTo>
                  <a:lnTo>
                    <a:pt x="1988" y="1989"/>
                  </a:lnTo>
                  <a:lnTo>
                    <a:pt x="2266" y="1790"/>
                  </a:lnTo>
                  <a:lnTo>
                    <a:pt x="2545" y="1552"/>
                  </a:lnTo>
                  <a:lnTo>
                    <a:pt x="2823" y="1392"/>
                  </a:lnTo>
                  <a:lnTo>
                    <a:pt x="3141" y="1233"/>
                  </a:lnTo>
                  <a:lnTo>
                    <a:pt x="3459" y="1114"/>
                  </a:lnTo>
                  <a:lnTo>
                    <a:pt x="3817" y="1035"/>
                  </a:lnTo>
                  <a:lnTo>
                    <a:pt x="4175" y="955"/>
                  </a:lnTo>
                  <a:close/>
                  <a:moveTo>
                    <a:pt x="4533" y="1"/>
                  </a:moveTo>
                  <a:lnTo>
                    <a:pt x="4055" y="41"/>
                  </a:lnTo>
                  <a:lnTo>
                    <a:pt x="3618" y="80"/>
                  </a:lnTo>
                  <a:lnTo>
                    <a:pt x="3181" y="200"/>
                  </a:lnTo>
                  <a:lnTo>
                    <a:pt x="2783" y="359"/>
                  </a:lnTo>
                  <a:lnTo>
                    <a:pt x="2386" y="558"/>
                  </a:lnTo>
                  <a:lnTo>
                    <a:pt x="1988" y="756"/>
                  </a:lnTo>
                  <a:lnTo>
                    <a:pt x="1630" y="1035"/>
                  </a:lnTo>
                  <a:lnTo>
                    <a:pt x="1312" y="1313"/>
                  </a:lnTo>
                  <a:lnTo>
                    <a:pt x="1034" y="1631"/>
                  </a:lnTo>
                  <a:lnTo>
                    <a:pt x="755" y="1989"/>
                  </a:lnTo>
                  <a:lnTo>
                    <a:pt x="557" y="2386"/>
                  </a:lnTo>
                  <a:lnTo>
                    <a:pt x="358" y="2784"/>
                  </a:lnTo>
                  <a:lnTo>
                    <a:pt x="199" y="3182"/>
                  </a:lnTo>
                  <a:lnTo>
                    <a:pt x="80" y="3619"/>
                  </a:lnTo>
                  <a:lnTo>
                    <a:pt x="40" y="4056"/>
                  </a:lnTo>
                  <a:lnTo>
                    <a:pt x="0" y="4533"/>
                  </a:lnTo>
                  <a:lnTo>
                    <a:pt x="40" y="5011"/>
                  </a:lnTo>
                  <a:lnTo>
                    <a:pt x="80" y="5448"/>
                  </a:lnTo>
                  <a:lnTo>
                    <a:pt x="199" y="5885"/>
                  </a:lnTo>
                  <a:lnTo>
                    <a:pt x="358" y="6283"/>
                  </a:lnTo>
                  <a:lnTo>
                    <a:pt x="557" y="6680"/>
                  </a:lnTo>
                  <a:lnTo>
                    <a:pt x="755" y="7078"/>
                  </a:lnTo>
                  <a:lnTo>
                    <a:pt x="1034" y="7436"/>
                  </a:lnTo>
                  <a:lnTo>
                    <a:pt x="1312" y="7754"/>
                  </a:lnTo>
                  <a:lnTo>
                    <a:pt x="1630" y="8032"/>
                  </a:lnTo>
                  <a:lnTo>
                    <a:pt x="1988" y="8311"/>
                  </a:lnTo>
                  <a:lnTo>
                    <a:pt x="2386" y="8509"/>
                  </a:lnTo>
                  <a:lnTo>
                    <a:pt x="2783" y="8708"/>
                  </a:lnTo>
                  <a:lnTo>
                    <a:pt x="3181" y="8867"/>
                  </a:lnTo>
                  <a:lnTo>
                    <a:pt x="3618" y="8986"/>
                  </a:lnTo>
                  <a:lnTo>
                    <a:pt x="4055" y="9026"/>
                  </a:lnTo>
                  <a:lnTo>
                    <a:pt x="4533" y="9066"/>
                  </a:lnTo>
                  <a:lnTo>
                    <a:pt x="5010" y="9026"/>
                  </a:lnTo>
                  <a:lnTo>
                    <a:pt x="5447" y="8986"/>
                  </a:lnTo>
                  <a:lnTo>
                    <a:pt x="5884" y="8867"/>
                  </a:lnTo>
                  <a:lnTo>
                    <a:pt x="6282" y="8708"/>
                  </a:lnTo>
                  <a:lnTo>
                    <a:pt x="6680" y="8509"/>
                  </a:lnTo>
                  <a:lnTo>
                    <a:pt x="7077" y="8311"/>
                  </a:lnTo>
                  <a:lnTo>
                    <a:pt x="7435" y="8032"/>
                  </a:lnTo>
                  <a:lnTo>
                    <a:pt x="7753" y="7754"/>
                  </a:lnTo>
                  <a:lnTo>
                    <a:pt x="8031" y="7436"/>
                  </a:lnTo>
                  <a:lnTo>
                    <a:pt x="8310" y="7078"/>
                  </a:lnTo>
                  <a:lnTo>
                    <a:pt x="8508" y="6680"/>
                  </a:lnTo>
                  <a:lnTo>
                    <a:pt x="8707" y="6283"/>
                  </a:lnTo>
                  <a:lnTo>
                    <a:pt x="8866" y="5885"/>
                  </a:lnTo>
                  <a:lnTo>
                    <a:pt x="8986" y="5448"/>
                  </a:lnTo>
                  <a:lnTo>
                    <a:pt x="9025" y="5011"/>
                  </a:lnTo>
                  <a:lnTo>
                    <a:pt x="9065" y="4533"/>
                  </a:lnTo>
                  <a:lnTo>
                    <a:pt x="9025" y="4056"/>
                  </a:lnTo>
                  <a:lnTo>
                    <a:pt x="8986" y="3619"/>
                  </a:lnTo>
                  <a:lnTo>
                    <a:pt x="8866" y="3182"/>
                  </a:lnTo>
                  <a:lnTo>
                    <a:pt x="8707" y="2784"/>
                  </a:lnTo>
                  <a:lnTo>
                    <a:pt x="8508" y="2386"/>
                  </a:lnTo>
                  <a:lnTo>
                    <a:pt x="8310" y="1989"/>
                  </a:lnTo>
                  <a:lnTo>
                    <a:pt x="8031" y="1631"/>
                  </a:lnTo>
                  <a:lnTo>
                    <a:pt x="7753" y="1313"/>
                  </a:lnTo>
                  <a:lnTo>
                    <a:pt x="7435" y="1035"/>
                  </a:lnTo>
                  <a:lnTo>
                    <a:pt x="7077" y="756"/>
                  </a:lnTo>
                  <a:lnTo>
                    <a:pt x="6680" y="558"/>
                  </a:lnTo>
                  <a:lnTo>
                    <a:pt x="6282" y="359"/>
                  </a:lnTo>
                  <a:lnTo>
                    <a:pt x="5884" y="200"/>
                  </a:lnTo>
                  <a:lnTo>
                    <a:pt x="5447" y="80"/>
                  </a:lnTo>
                  <a:lnTo>
                    <a:pt x="5010" y="41"/>
                  </a:lnTo>
                  <a:lnTo>
                    <a:pt x="45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73">
              <a:extLst>
                <a:ext uri="{FF2B5EF4-FFF2-40B4-BE49-F238E27FC236}">
                  <a16:creationId xmlns:a16="http://schemas.microsoft.com/office/drawing/2014/main" id="{6CFC7B5D-6DCE-A217-CC92-9CEF7A5ACAD3}"/>
                </a:ext>
              </a:extLst>
            </p:cNvPr>
            <p:cNvSpPr/>
            <p:nvPr/>
          </p:nvSpPr>
          <p:spPr>
            <a:xfrm>
              <a:off x="1502500" y="1880650"/>
              <a:ext cx="226650" cy="226650"/>
            </a:xfrm>
            <a:custGeom>
              <a:avLst/>
              <a:gdLst/>
              <a:ahLst/>
              <a:cxnLst/>
              <a:rect l="l" t="t" r="r" b="b"/>
              <a:pathLst>
                <a:path w="9066" h="9066" extrusionOk="0">
                  <a:moveTo>
                    <a:pt x="4890" y="955"/>
                  </a:moveTo>
                  <a:lnTo>
                    <a:pt x="5248" y="1035"/>
                  </a:lnTo>
                  <a:lnTo>
                    <a:pt x="5606" y="1114"/>
                  </a:lnTo>
                  <a:lnTo>
                    <a:pt x="5924" y="1233"/>
                  </a:lnTo>
                  <a:lnTo>
                    <a:pt x="6242" y="1392"/>
                  </a:lnTo>
                  <a:lnTo>
                    <a:pt x="6521" y="1552"/>
                  </a:lnTo>
                  <a:lnTo>
                    <a:pt x="6799" y="1790"/>
                  </a:lnTo>
                  <a:lnTo>
                    <a:pt x="7077" y="1989"/>
                  </a:lnTo>
                  <a:lnTo>
                    <a:pt x="7276" y="2267"/>
                  </a:lnTo>
                  <a:lnTo>
                    <a:pt x="7515" y="2546"/>
                  </a:lnTo>
                  <a:lnTo>
                    <a:pt x="7674" y="2824"/>
                  </a:lnTo>
                  <a:lnTo>
                    <a:pt x="7833" y="3142"/>
                  </a:lnTo>
                  <a:lnTo>
                    <a:pt x="7952" y="3460"/>
                  </a:lnTo>
                  <a:lnTo>
                    <a:pt x="8031" y="3818"/>
                  </a:lnTo>
                  <a:lnTo>
                    <a:pt x="8111" y="4176"/>
                  </a:lnTo>
                  <a:lnTo>
                    <a:pt x="8111" y="4533"/>
                  </a:lnTo>
                  <a:lnTo>
                    <a:pt x="8111" y="4891"/>
                  </a:lnTo>
                  <a:lnTo>
                    <a:pt x="8031" y="5249"/>
                  </a:lnTo>
                  <a:lnTo>
                    <a:pt x="7952" y="5607"/>
                  </a:lnTo>
                  <a:lnTo>
                    <a:pt x="7833" y="5925"/>
                  </a:lnTo>
                  <a:lnTo>
                    <a:pt x="7674" y="6243"/>
                  </a:lnTo>
                  <a:lnTo>
                    <a:pt x="7515" y="6521"/>
                  </a:lnTo>
                  <a:lnTo>
                    <a:pt x="7276" y="6800"/>
                  </a:lnTo>
                  <a:lnTo>
                    <a:pt x="7077" y="7078"/>
                  </a:lnTo>
                  <a:lnTo>
                    <a:pt x="6799" y="7277"/>
                  </a:lnTo>
                  <a:lnTo>
                    <a:pt x="6521" y="7515"/>
                  </a:lnTo>
                  <a:lnTo>
                    <a:pt x="6242" y="7674"/>
                  </a:lnTo>
                  <a:lnTo>
                    <a:pt x="5924" y="7833"/>
                  </a:lnTo>
                  <a:lnTo>
                    <a:pt x="5606" y="7953"/>
                  </a:lnTo>
                  <a:lnTo>
                    <a:pt x="5248" y="8032"/>
                  </a:lnTo>
                  <a:lnTo>
                    <a:pt x="4890" y="8112"/>
                  </a:lnTo>
                  <a:lnTo>
                    <a:pt x="4175" y="8112"/>
                  </a:lnTo>
                  <a:lnTo>
                    <a:pt x="3817" y="8032"/>
                  </a:lnTo>
                  <a:lnTo>
                    <a:pt x="3459" y="7953"/>
                  </a:lnTo>
                  <a:lnTo>
                    <a:pt x="3141" y="7833"/>
                  </a:lnTo>
                  <a:lnTo>
                    <a:pt x="2823" y="7674"/>
                  </a:lnTo>
                  <a:lnTo>
                    <a:pt x="2545" y="7515"/>
                  </a:lnTo>
                  <a:lnTo>
                    <a:pt x="2266" y="7277"/>
                  </a:lnTo>
                  <a:lnTo>
                    <a:pt x="1988" y="7078"/>
                  </a:lnTo>
                  <a:lnTo>
                    <a:pt x="1789" y="6800"/>
                  </a:lnTo>
                  <a:lnTo>
                    <a:pt x="1551" y="6521"/>
                  </a:lnTo>
                  <a:lnTo>
                    <a:pt x="1392" y="6243"/>
                  </a:lnTo>
                  <a:lnTo>
                    <a:pt x="1233" y="5925"/>
                  </a:lnTo>
                  <a:lnTo>
                    <a:pt x="1113" y="5607"/>
                  </a:lnTo>
                  <a:lnTo>
                    <a:pt x="1034" y="5249"/>
                  </a:lnTo>
                  <a:lnTo>
                    <a:pt x="954" y="4891"/>
                  </a:lnTo>
                  <a:lnTo>
                    <a:pt x="954" y="4533"/>
                  </a:lnTo>
                  <a:lnTo>
                    <a:pt x="954" y="4176"/>
                  </a:lnTo>
                  <a:lnTo>
                    <a:pt x="1034" y="3818"/>
                  </a:lnTo>
                  <a:lnTo>
                    <a:pt x="1113" y="3460"/>
                  </a:lnTo>
                  <a:lnTo>
                    <a:pt x="1233" y="3142"/>
                  </a:lnTo>
                  <a:lnTo>
                    <a:pt x="1392" y="2824"/>
                  </a:lnTo>
                  <a:lnTo>
                    <a:pt x="1551" y="2546"/>
                  </a:lnTo>
                  <a:lnTo>
                    <a:pt x="1789" y="2267"/>
                  </a:lnTo>
                  <a:lnTo>
                    <a:pt x="1988" y="1989"/>
                  </a:lnTo>
                  <a:lnTo>
                    <a:pt x="2266" y="1790"/>
                  </a:lnTo>
                  <a:lnTo>
                    <a:pt x="2545" y="1552"/>
                  </a:lnTo>
                  <a:lnTo>
                    <a:pt x="2823" y="1392"/>
                  </a:lnTo>
                  <a:lnTo>
                    <a:pt x="3141" y="1233"/>
                  </a:lnTo>
                  <a:lnTo>
                    <a:pt x="3459" y="1114"/>
                  </a:lnTo>
                  <a:lnTo>
                    <a:pt x="3817" y="1035"/>
                  </a:lnTo>
                  <a:lnTo>
                    <a:pt x="4175" y="955"/>
                  </a:lnTo>
                  <a:close/>
                  <a:moveTo>
                    <a:pt x="4533" y="1"/>
                  </a:moveTo>
                  <a:lnTo>
                    <a:pt x="4055" y="41"/>
                  </a:lnTo>
                  <a:lnTo>
                    <a:pt x="3618" y="80"/>
                  </a:lnTo>
                  <a:lnTo>
                    <a:pt x="3181" y="200"/>
                  </a:lnTo>
                  <a:lnTo>
                    <a:pt x="2783" y="359"/>
                  </a:lnTo>
                  <a:lnTo>
                    <a:pt x="2386" y="558"/>
                  </a:lnTo>
                  <a:lnTo>
                    <a:pt x="1988" y="756"/>
                  </a:lnTo>
                  <a:lnTo>
                    <a:pt x="1630" y="1035"/>
                  </a:lnTo>
                  <a:lnTo>
                    <a:pt x="1312" y="1313"/>
                  </a:lnTo>
                  <a:lnTo>
                    <a:pt x="1034" y="1631"/>
                  </a:lnTo>
                  <a:lnTo>
                    <a:pt x="755" y="1989"/>
                  </a:lnTo>
                  <a:lnTo>
                    <a:pt x="557" y="2386"/>
                  </a:lnTo>
                  <a:lnTo>
                    <a:pt x="358" y="2784"/>
                  </a:lnTo>
                  <a:lnTo>
                    <a:pt x="199" y="3182"/>
                  </a:lnTo>
                  <a:lnTo>
                    <a:pt x="80" y="3619"/>
                  </a:lnTo>
                  <a:lnTo>
                    <a:pt x="40" y="4056"/>
                  </a:lnTo>
                  <a:lnTo>
                    <a:pt x="0" y="4533"/>
                  </a:lnTo>
                  <a:lnTo>
                    <a:pt x="40" y="5011"/>
                  </a:lnTo>
                  <a:lnTo>
                    <a:pt x="80" y="5448"/>
                  </a:lnTo>
                  <a:lnTo>
                    <a:pt x="199" y="5885"/>
                  </a:lnTo>
                  <a:lnTo>
                    <a:pt x="358" y="6283"/>
                  </a:lnTo>
                  <a:lnTo>
                    <a:pt x="557" y="6680"/>
                  </a:lnTo>
                  <a:lnTo>
                    <a:pt x="755" y="7078"/>
                  </a:lnTo>
                  <a:lnTo>
                    <a:pt x="1034" y="7436"/>
                  </a:lnTo>
                  <a:lnTo>
                    <a:pt x="1312" y="7754"/>
                  </a:lnTo>
                  <a:lnTo>
                    <a:pt x="1630" y="8032"/>
                  </a:lnTo>
                  <a:lnTo>
                    <a:pt x="1988" y="8311"/>
                  </a:lnTo>
                  <a:lnTo>
                    <a:pt x="2386" y="8509"/>
                  </a:lnTo>
                  <a:lnTo>
                    <a:pt x="2783" y="8708"/>
                  </a:lnTo>
                  <a:lnTo>
                    <a:pt x="3181" y="8867"/>
                  </a:lnTo>
                  <a:lnTo>
                    <a:pt x="3618" y="8986"/>
                  </a:lnTo>
                  <a:lnTo>
                    <a:pt x="4055" y="9026"/>
                  </a:lnTo>
                  <a:lnTo>
                    <a:pt x="4533" y="9066"/>
                  </a:lnTo>
                  <a:lnTo>
                    <a:pt x="5010" y="9026"/>
                  </a:lnTo>
                  <a:lnTo>
                    <a:pt x="5447" y="8986"/>
                  </a:lnTo>
                  <a:lnTo>
                    <a:pt x="5884" y="8867"/>
                  </a:lnTo>
                  <a:lnTo>
                    <a:pt x="6282" y="8708"/>
                  </a:lnTo>
                  <a:lnTo>
                    <a:pt x="6680" y="8509"/>
                  </a:lnTo>
                  <a:lnTo>
                    <a:pt x="7077" y="8311"/>
                  </a:lnTo>
                  <a:lnTo>
                    <a:pt x="7435" y="8032"/>
                  </a:lnTo>
                  <a:lnTo>
                    <a:pt x="7753" y="7754"/>
                  </a:lnTo>
                  <a:lnTo>
                    <a:pt x="8031" y="7436"/>
                  </a:lnTo>
                  <a:lnTo>
                    <a:pt x="8310" y="7078"/>
                  </a:lnTo>
                  <a:lnTo>
                    <a:pt x="8508" y="6680"/>
                  </a:lnTo>
                  <a:lnTo>
                    <a:pt x="8707" y="6283"/>
                  </a:lnTo>
                  <a:lnTo>
                    <a:pt x="8866" y="5885"/>
                  </a:lnTo>
                  <a:lnTo>
                    <a:pt x="8986" y="5448"/>
                  </a:lnTo>
                  <a:lnTo>
                    <a:pt x="9025" y="5011"/>
                  </a:lnTo>
                  <a:lnTo>
                    <a:pt x="9065" y="4533"/>
                  </a:lnTo>
                  <a:lnTo>
                    <a:pt x="9025" y="4056"/>
                  </a:lnTo>
                  <a:lnTo>
                    <a:pt x="8986" y="3619"/>
                  </a:lnTo>
                  <a:lnTo>
                    <a:pt x="8866" y="3182"/>
                  </a:lnTo>
                  <a:lnTo>
                    <a:pt x="8707" y="2784"/>
                  </a:lnTo>
                  <a:lnTo>
                    <a:pt x="8508" y="2386"/>
                  </a:lnTo>
                  <a:lnTo>
                    <a:pt x="8310" y="1989"/>
                  </a:lnTo>
                  <a:lnTo>
                    <a:pt x="8031" y="1631"/>
                  </a:lnTo>
                  <a:lnTo>
                    <a:pt x="7753" y="1313"/>
                  </a:lnTo>
                  <a:lnTo>
                    <a:pt x="7435" y="1035"/>
                  </a:lnTo>
                  <a:lnTo>
                    <a:pt x="7077" y="756"/>
                  </a:lnTo>
                  <a:lnTo>
                    <a:pt x="6680" y="558"/>
                  </a:lnTo>
                  <a:lnTo>
                    <a:pt x="6282" y="359"/>
                  </a:lnTo>
                  <a:lnTo>
                    <a:pt x="5884" y="200"/>
                  </a:lnTo>
                  <a:lnTo>
                    <a:pt x="5447" y="80"/>
                  </a:lnTo>
                  <a:lnTo>
                    <a:pt x="5010" y="41"/>
                  </a:lnTo>
                  <a:lnTo>
                    <a:pt x="45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73">
              <a:extLst>
                <a:ext uri="{FF2B5EF4-FFF2-40B4-BE49-F238E27FC236}">
                  <a16:creationId xmlns:a16="http://schemas.microsoft.com/office/drawing/2014/main" id="{A68DB961-0CF7-C4CE-E117-4380A91A67D4}"/>
                </a:ext>
              </a:extLst>
            </p:cNvPr>
            <p:cNvSpPr/>
            <p:nvPr/>
          </p:nvSpPr>
          <p:spPr>
            <a:xfrm>
              <a:off x="1729150" y="2316225"/>
              <a:ext cx="150745" cy="150745"/>
            </a:xfrm>
            <a:custGeom>
              <a:avLst/>
              <a:gdLst/>
              <a:ahLst/>
              <a:cxnLst/>
              <a:rect l="l" t="t" r="r" b="b"/>
              <a:pathLst>
                <a:path w="9066" h="9066" extrusionOk="0">
                  <a:moveTo>
                    <a:pt x="4890" y="955"/>
                  </a:moveTo>
                  <a:lnTo>
                    <a:pt x="5248" y="1035"/>
                  </a:lnTo>
                  <a:lnTo>
                    <a:pt x="5606" y="1114"/>
                  </a:lnTo>
                  <a:lnTo>
                    <a:pt x="5924" y="1233"/>
                  </a:lnTo>
                  <a:lnTo>
                    <a:pt x="6242" y="1392"/>
                  </a:lnTo>
                  <a:lnTo>
                    <a:pt x="6521" y="1552"/>
                  </a:lnTo>
                  <a:lnTo>
                    <a:pt x="6799" y="1790"/>
                  </a:lnTo>
                  <a:lnTo>
                    <a:pt x="7077" y="1989"/>
                  </a:lnTo>
                  <a:lnTo>
                    <a:pt x="7276" y="2267"/>
                  </a:lnTo>
                  <a:lnTo>
                    <a:pt x="7515" y="2546"/>
                  </a:lnTo>
                  <a:lnTo>
                    <a:pt x="7674" y="2824"/>
                  </a:lnTo>
                  <a:lnTo>
                    <a:pt x="7833" y="3142"/>
                  </a:lnTo>
                  <a:lnTo>
                    <a:pt x="7952" y="3460"/>
                  </a:lnTo>
                  <a:lnTo>
                    <a:pt x="8031" y="3818"/>
                  </a:lnTo>
                  <a:lnTo>
                    <a:pt x="8111" y="4176"/>
                  </a:lnTo>
                  <a:lnTo>
                    <a:pt x="8111" y="4533"/>
                  </a:lnTo>
                  <a:lnTo>
                    <a:pt x="8111" y="4891"/>
                  </a:lnTo>
                  <a:lnTo>
                    <a:pt x="8031" y="5249"/>
                  </a:lnTo>
                  <a:lnTo>
                    <a:pt x="7952" y="5607"/>
                  </a:lnTo>
                  <a:lnTo>
                    <a:pt x="7833" y="5925"/>
                  </a:lnTo>
                  <a:lnTo>
                    <a:pt x="7674" y="6243"/>
                  </a:lnTo>
                  <a:lnTo>
                    <a:pt x="7515" y="6521"/>
                  </a:lnTo>
                  <a:lnTo>
                    <a:pt x="7276" y="6800"/>
                  </a:lnTo>
                  <a:lnTo>
                    <a:pt x="7077" y="7078"/>
                  </a:lnTo>
                  <a:lnTo>
                    <a:pt x="6799" y="7277"/>
                  </a:lnTo>
                  <a:lnTo>
                    <a:pt x="6521" y="7515"/>
                  </a:lnTo>
                  <a:lnTo>
                    <a:pt x="6242" y="7674"/>
                  </a:lnTo>
                  <a:lnTo>
                    <a:pt x="5924" y="7833"/>
                  </a:lnTo>
                  <a:lnTo>
                    <a:pt x="5606" y="7953"/>
                  </a:lnTo>
                  <a:lnTo>
                    <a:pt x="5248" y="8032"/>
                  </a:lnTo>
                  <a:lnTo>
                    <a:pt x="4890" y="8112"/>
                  </a:lnTo>
                  <a:lnTo>
                    <a:pt x="4175" y="8112"/>
                  </a:lnTo>
                  <a:lnTo>
                    <a:pt x="3817" y="8032"/>
                  </a:lnTo>
                  <a:lnTo>
                    <a:pt x="3459" y="7953"/>
                  </a:lnTo>
                  <a:lnTo>
                    <a:pt x="3141" y="7833"/>
                  </a:lnTo>
                  <a:lnTo>
                    <a:pt x="2823" y="7674"/>
                  </a:lnTo>
                  <a:lnTo>
                    <a:pt x="2545" y="7515"/>
                  </a:lnTo>
                  <a:lnTo>
                    <a:pt x="2266" y="7277"/>
                  </a:lnTo>
                  <a:lnTo>
                    <a:pt x="1988" y="7078"/>
                  </a:lnTo>
                  <a:lnTo>
                    <a:pt x="1789" y="6800"/>
                  </a:lnTo>
                  <a:lnTo>
                    <a:pt x="1551" y="6521"/>
                  </a:lnTo>
                  <a:lnTo>
                    <a:pt x="1392" y="6243"/>
                  </a:lnTo>
                  <a:lnTo>
                    <a:pt x="1233" y="5925"/>
                  </a:lnTo>
                  <a:lnTo>
                    <a:pt x="1113" y="5607"/>
                  </a:lnTo>
                  <a:lnTo>
                    <a:pt x="1034" y="5249"/>
                  </a:lnTo>
                  <a:lnTo>
                    <a:pt x="954" y="4891"/>
                  </a:lnTo>
                  <a:lnTo>
                    <a:pt x="954" y="4533"/>
                  </a:lnTo>
                  <a:lnTo>
                    <a:pt x="954" y="4176"/>
                  </a:lnTo>
                  <a:lnTo>
                    <a:pt x="1034" y="3818"/>
                  </a:lnTo>
                  <a:lnTo>
                    <a:pt x="1113" y="3460"/>
                  </a:lnTo>
                  <a:lnTo>
                    <a:pt x="1233" y="3142"/>
                  </a:lnTo>
                  <a:lnTo>
                    <a:pt x="1392" y="2824"/>
                  </a:lnTo>
                  <a:lnTo>
                    <a:pt x="1551" y="2546"/>
                  </a:lnTo>
                  <a:lnTo>
                    <a:pt x="1789" y="2267"/>
                  </a:lnTo>
                  <a:lnTo>
                    <a:pt x="1988" y="1989"/>
                  </a:lnTo>
                  <a:lnTo>
                    <a:pt x="2266" y="1790"/>
                  </a:lnTo>
                  <a:lnTo>
                    <a:pt x="2545" y="1552"/>
                  </a:lnTo>
                  <a:lnTo>
                    <a:pt x="2823" y="1392"/>
                  </a:lnTo>
                  <a:lnTo>
                    <a:pt x="3141" y="1233"/>
                  </a:lnTo>
                  <a:lnTo>
                    <a:pt x="3459" y="1114"/>
                  </a:lnTo>
                  <a:lnTo>
                    <a:pt x="3817" y="1035"/>
                  </a:lnTo>
                  <a:lnTo>
                    <a:pt x="4175" y="955"/>
                  </a:lnTo>
                  <a:close/>
                  <a:moveTo>
                    <a:pt x="4533" y="1"/>
                  </a:moveTo>
                  <a:lnTo>
                    <a:pt x="4055" y="41"/>
                  </a:lnTo>
                  <a:lnTo>
                    <a:pt x="3618" y="80"/>
                  </a:lnTo>
                  <a:lnTo>
                    <a:pt x="3181" y="200"/>
                  </a:lnTo>
                  <a:lnTo>
                    <a:pt x="2783" y="359"/>
                  </a:lnTo>
                  <a:lnTo>
                    <a:pt x="2386" y="558"/>
                  </a:lnTo>
                  <a:lnTo>
                    <a:pt x="1988" y="756"/>
                  </a:lnTo>
                  <a:lnTo>
                    <a:pt x="1630" y="1035"/>
                  </a:lnTo>
                  <a:lnTo>
                    <a:pt x="1312" y="1313"/>
                  </a:lnTo>
                  <a:lnTo>
                    <a:pt x="1034" y="1631"/>
                  </a:lnTo>
                  <a:lnTo>
                    <a:pt x="755" y="1989"/>
                  </a:lnTo>
                  <a:lnTo>
                    <a:pt x="557" y="2386"/>
                  </a:lnTo>
                  <a:lnTo>
                    <a:pt x="358" y="2784"/>
                  </a:lnTo>
                  <a:lnTo>
                    <a:pt x="199" y="3182"/>
                  </a:lnTo>
                  <a:lnTo>
                    <a:pt x="80" y="3619"/>
                  </a:lnTo>
                  <a:lnTo>
                    <a:pt x="40" y="4056"/>
                  </a:lnTo>
                  <a:lnTo>
                    <a:pt x="0" y="4533"/>
                  </a:lnTo>
                  <a:lnTo>
                    <a:pt x="40" y="5011"/>
                  </a:lnTo>
                  <a:lnTo>
                    <a:pt x="80" y="5448"/>
                  </a:lnTo>
                  <a:lnTo>
                    <a:pt x="199" y="5885"/>
                  </a:lnTo>
                  <a:lnTo>
                    <a:pt x="358" y="6283"/>
                  </a:lnTo>
                  <a:lnTo>
                    <a:pt x="557" y="6680"/>
                  </a:lnTo>
                  <a:lnTo>
                    <a:pt x="755" y="7078"/>
                  </a:lnTo>
                  <a:lnTo>
                    <a:pt x="1034" y="7436"/>
                  </a:lnTo>
                  <a:lnTo>
                    <a:pt x="1312" y="7754"/>
                  </a:lnTo>
                  <a:lnTo>
                    <a:pt x="1630" y="8032"/>
                  </a:lnTo>
                  <a:lnTo>
                    <a:pt x="1988" y="8311"/>
                  </a:lnTo>
                  <a:lnTo>
                    <a:pt x="2386" y="8509"/>
                  </a:lnTo>
                  <a:lnTo>
                    <a:pt x="2783" y="8708"/>
                  </a:lnTo>
                  <a:lnTo>
                    <a:pt x="3181" y="8867"/>
                  </a:lnTo>
                  <a:lnTo>
                    <a:pt x="3618" y="8986"/>
                  </a:lnTo>
                  <a:lnTo>
                    <a:pt x="4055" y="9026"/>
                  </a:lnTo>
                  <a:lnTo>
                    <a:pt x="4533" y="9066"/>
                  </a:lnTo>
                  <a:lnTo>
                    <a:pt x="5010" y="9026"/>
                  </a:lnTo>
                  <a:lnTo>
                    <a:pt x="5447" y="8986"/>
                  </a:lnTo>
                  <a:lnTo>
                    <a:pt x="5884" y="8867"/>
                  </a:lnTo>
                  <a:lnTo>
                    <a:pt x="6282" y="8708"/>
                  </a:lnTo>
                  <a:lnTo>
                    <a:pt x="6680" y="8509"/>
                  </a:lnTo>
                  <a:lnTo>
                    <a:pt x="7077" y="8311"/>
                  </a:lnTo>
                  <a:lnTo>
                    <a:pt x="7435" y="8032"/>
                  </a:lnTo>
                  <a:lnTo>
                    <a:pt x="7753" y="7754"/>
                  </a:lnTo>
                  <a:lnTo>
                    <a:pt x="8031" y="7436"/>
                  </a:lnTo>
                  <a:lnTo>
                    <a:pt x="8310" y="7078"/>
                  </a:lnTo>
                  <a:lnTo>
                    <a:pt x="8508" y="6680"/>
                  </a:lnTo>
                  <a:lnTo>
                    <a:pt x="8707" y="6283"/>
                  </a:lnTo>
                  <a:lnTo>
                    <a:pt x="8866" y="5885"/>
                  </a:lnTo>
                  <a:lnTo>
                    <a:pt x="8986" y="5448"/>
                  </a:lnTo>
                  <a:lnTo>
                    <a:pt x="9025" y="5011"/>
                  </a:lnTo>
                  <a:lnTo>
                    <a:pt x="9065" y="4533"/>
                  </a:lnTo>
                  <a:lnTo>
                    <a:pt x="9025" y="4056"/>
                  </a:lnTo>
                  <a:lnTo>
                    <a:pt x="8986" y="3619"/>
                  </a:lnTo>
                  <a:lnTo>
                    <a:pt x="8866" y="3182"/>
                  </a:lnTo>
                  <a:lnTo>
                    <a:pt x="8707" y="2784"/>
                  </a:lnTo>
                  <a:lnTo>
                    <a:pt x="8508" y="2386"/>
                  </a:lnTo>
                  <a:lnTo>
                    <a:pt x="8310" y="1989"/>
                  </a:lnTo>
                  <a:lnTo>
                    <a:pt x="8031" y="1631"/>
                  </a:lnTo>
                  <a:lnTo>
                    <a:pt x="7753" y="1313"/>
                  </a:lnTo>
                  <a:lnTo>
                    <a:pt x="7435" y="1035"/>
                  </a:lnTo>
                  <a:lnTo>
                    <a:pt x="7077" y="756"/>
                  </a:lnTo>
                  <a:lnTo>
                    <a:pt x="6680" y="558"/>
                  </a:lnTo>
                  <a:lnTo>
                    <a:pt x="6282" y="359"/>
                  </a:lnTo>
                  <a:lnTo>
                    <a:pt x="5884" y="200"/>
                  </a:lnTo>
                  <a:lnTo>
                    <a:pt x="5447" y="80"/>
                  </a:lnTo>
                  <a:lnTo>
                    <a:pt x="5010" y="41"/>
                  </a:lnTo>
                  <a:lnTo>
                    <a:pt x="45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81" name="Google Shape;1281;p73">
            <a:extLst>
              <a:ext uri="{FF2B5EF4-FFF2-40B4-BE49-F238E27FC236}">
                <a16:creationId xmlns:a16="http://schemas.microsoft.com/office/drawing/2014/main" id="{C36FE27D-876C-A8E1-60C8-E42DF650B658}"/>
              </a:ext>
            </a:extLst>
          </p:cNvPr>
          <p:cNvGrpSpPr/>
          <p:nvPr/>
        </p:nvGrpSpPr>
        <p:grpSpPr>
          <a:xfrm>
            <a:off x="573250" y="3408725"/>
            <a:ext cx="1414450" cy="1009900"/>
            <a:chOff x="253025" y="3205875"/>
            <a:chExt cx="1414450" cy="1009900"/>
          </a:xfrm>
        </p:grpSpPr>
        <p:sp>
          <p:nvSpPr>
            <p:cNvPr id="1282" name="Google Shape;1282;p73">
              <a:extLst>
                <a:ext uri="{FF2B5EF4-FFF2-40B4-BE49-F238E27FC236}">
                  <a16:creationId xmlns:a16="http://schemas.microsoft.com/office/drawing/2014/main" id="{A42BC66C-66C9-A12D-8DD0-6B2B382046B8}"/>
                </a:ext>
              </a:extLst>
            </p:cNvPr>
            <p:cNvSpPr/>
            <p:nvPr/>
          </p:nvSpPr>
          <p:spPr>
            <a:xfrm>
              <a:off x="914025" y="3405675"/>
              <a:ext cx="193850" cy="190850"/>
            </a:xfrm>
            <a:custGeom>
              <a:avLst/>
              <a:gdLst/>
              <a:ahLst/>
              <a:cxnLst/>
              <a:rect l="l" t="t" r="r" b="b"/>
              <a:pathLst>
                <a:path w="7754" h="7634" extrusionOk="0">
                  <a:moveTo>
                    <a:pt x="5845" y="0"/>
                  </a:moveTo>
                  <a:lnTo>
                    <a:pt x="5805" y="80"/>
                  </a:lnTo>
                  <a:lnTo>
                    <a:pt x="5646" y="318"/>
                  </a:lnTo>
                  <a:lnTo>
                    <a:pt x="5408" y="716"/>
                  </a:lnTo>
                  <a:lnTo>
                    <a:pt x="5169" y="1272"/>
                  </a:lnTo>
                  <a:lnTo>
                    <a:pt x="5090" y="1630"/>
                  </a:lnTo>
                  <a:lnTo>
                    <a:pt x="5010" y="2028"/>
                  </a:lnTo>
                  <a:lnTo>
                    <a:pt x="4970" y="2465"/>
                  </a:lnTo>
                  <a:lnTo>
                    <a:pt x="4930" y="2942"/>
                  </a:lnTo>
                  <a:lnTo>
                    <a:pt x="4930" y="3459"/>
                  </a:lnTo>
                  <a:lnTo>
                    <a:pt x="4970" y="4016"/>
                  </a:lnTo>
                  <a:lnTo>
                    <a:pt x="5090" y="4652"/>
                  </a:lnTo>
                  <a:lnTo>
                    <a:pt x="5249" y="5288"/>
                  </a:lnTo>
                  <a:lnTo>
                    <a:pt x="5249" y="5288"/>
                  </a:lnTo>
                  <a:lnTo>
                    <a:pt x="4652" y="4970"/>
                  </a:lnTo>
                  <a:lnTo>
                    <a:pt x="4096" y="4692"/>
                  </a:lnTo>
                  <a:lnTo>
                    <a:pt x="3579" y="4453"/>
                  </a:lnTo>
                  <a:lnTo>
                    <a:pt x="3102" y="4294"/>
                  </a:lnTo>
                  <a:lnTo>
                    <a:pt x="2624" y="4175"/>
                  </a:lnTo>
                  <a:lnTo>
                    <a:pt x="2187" y="4095"/>
                  </a:lnTo>
                  <a:lnTo>
                    <a:pt x="1789" y="4056"/>
                  </a:lnTo>
                  <a:lnTo>
                    <a:pt x="1432" y="4056"/>
                  </a:lnTo>
                  <a:lnTo>
                    <a:pt x="835" y="4095"/>
                  </a:lnTo>
                  <a:lnTo>
                    <a:pt x="358" y="4175"/>
                  </a:lnTo>
                  <a:lnTo>
                    <a:pt x="80" y="4254"/>
                  </a:lnTo>
                  <a:lnTo>
                    <a:pt x="0" y="4294"/>
                  </a:lnTo>
                  <a:lnTo>
                    <a:pt x="239" y="4771"/>
                  </a:lnTo>
                  <a:lnTo>
                    <a:pt x="517" y="5169"/>
                  </a:lnTo>
                  <a:lnTo>
                    <a:pt x="796" y="5566"/>
                  </a:lnTo>
                  <a:lnTo>
                    <a:pt x="1074" y="5885"/>
                  </a:lnTo>
                  <a:lnTo>
                    <a:pt x="1392" y="6203"/>
                  </a:lnTo>
                  <a:lnTo>
                    <a:pt x="1710" y="6481"/>
                  </a:lnTo>
                  <a:lnTo>
                    <a:pt x="2028" y="6680"/>
                  </a:lnTo>
                  <a:lnTo>
                    <a:pt x="2346" y="6878"/>
                  </a:lnTo>
                  <a:lnTo>
                    <a:pt x="2982" y="7197"/>
                  </a:lnTo>
                  <a:lnTo>
                    <a:pt x="3579" y="7435"/>
                  </a:lnTo>
                  <a:lnTo>
                    <a:pt x="4135" y="7554"/>
                  </a:lnTo>
                  <a:lnTo>
                    <a:pt x="4652" y="7634"/>
                  </a:lnTo>
                  <a:lnTo>
                    <a:pt x="4732" y="7316"/>
                  </a:lnTo>
                  <a:lnTo>
                    <a:pt x="4891" y="7038"/>
                  </a:lnTo>
                  <a:lnTo>
                    <a:pt x="5090" y="6799"/>
                  </a:lnTo>
                  <a:lnTo>
                    <a:pt x="5328" y="6560"/>
                  </a:lnTo>
                  <a:lnTo>
                    <a:pt x="6322" y="5845"/>
                  </a:lnTo>
                  <a:lnTo>
                    <a:pt x="6561" y="5686"/>
                  </a:lnTo>
                  <a:lnTo>
                    <a:pt x="6799" y="5566"/>
                  </a:lnTo>
                  <a:lnTo>
                    <a:pt x="7077" y="5527"/>
                  </a:lnTo>
                  <a:lnTo>
                    <a:pt x="7316" y="5487"/>
                  </a:lnTo>
                  <a:lnTo>
                    <a:pt x="7634" y="5527"/>
                  </a:lnTo>
                  <a:lnTo>
                    <a:pt x="7714" y="5010"/>
                  </a:lnTo>
                  <a:lnTo>
                    <a:pt x="7753" y="4453"/>
                  </a:lnTo>
                  <a:lnTo>
                    <a:pt x="7753" y="3777"/>
                  </a:lnTo>
                  <a:lnTo>
                    <a:pt x="7714" y="3459"/>
                  </a:lnTo>
                  <a:lnTo>
                    <a:pt x="7634" y="3101"/>
                  </a:lnTo>
                  <a:lnTo>
                    <a:pt x="7555" y="2704"/>
                  </a:lnTo>
                  <a:lnTo>
                    <a:pt x="7435" y="2346"/>
                  </a:lnTo>
                  <a:lnTo>
                    <a:pt x="7276" y="1948"/>
                  </a:lnTo>
                  <a:lnTo>
                    <a:pt x="7077" y="1551"/>
                  </a:lnTo>
                  <a:lnTo>
                    <a:pt x="6839" y="1153"/>
                  </a:lnTo>
                  <a:lnTo>
                    <a:pt x="6561" y="756"/>
                  </a:lnTo>
                  <a:lnTo>
                    <a:pt x="6243" y="398"/>
                  </a:lnTo>
                  <a:lnTo>
                    <a:pt x="5845" y="0"/>
                  </a:lnTo>
                  <a:close/>
                </a:path>
              </a:pathLst>
            </a:custGeom>
            <a:solidFill>
              <a:srgbClr val="5E73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73">
              <a:extLst>
                <a:ext uri="{FF2B5EF4-FFF2-40B4-BE49-F238E27FC236}">
                  <a16:creationId xmlns:a16="http://schemas.microsoft.com/office/drawing/2014/main" id="{7064C7CE-AE60-B943-8798-3146C541D779}"/>
                </a:ext>
              </a:extLst>
            </p:cNvPr>
            <p:cNvSpPr/>
            <p:nvPr/>
          </p:nvSpPr>
          <p:spPr>
            <a:xfrm>
              <a:off x="914025" y="3405675"/>
              <a:ext cx="193850" cy="190850"/>
            </a:xfrm>
            <a:custGeom>
              <a:avLst/>
              <a:gdLst/>
              <a:ahLst/>
              <a:cxnLst/>
              <a:rect l="l" t="t" r="r" b="b"/>
              <a:pathLst>
                <a:path w="7754" h="7634" fill="none" extrusionOk="0">
                  <a:moveTo>
                    <a:pt x="5845" y="0"/>
                  </a:moveTo>
                  <a:lnTo>
                    <a:pt x="5845" y="0"/>
                  </a:lnTo>
                  <a:lnTo>
                    <a:pt x="5805" y="80"/>
                  </a:lnTo>
                  <a:lnTo>
                    <a:pt x="5646" y="318"/>
                  </a:lnTo>
                  <a:lnTo>
                    <a:pt x="5408" y="716"/>
                  </a:lnTo>
                  <a:lnTo>
                    <a:pt x="5169" y="1272"/>
                  </a:lnTo>
                  <a:lnTo>
                    <a:pt x="5090" y="1630"/>
                  </a:lnTo>
                  <a:lnTo>
                    <a:pt x="5010" y="2028"/>
                  </a:lnTo>
                  <a:lnTo>
                    <a:pt x="4970" y="2465"/>
                  </a:lnTo>
                  <a:lnTo>
                    <a:pt x="4930" y="2942"/>
                  </a:lnTo>
                  <a:lnTo>
                    <a:pt x="4930" y="3459"/>
                  </a:lnTo>
                  <a:lnTo>
                    <a:pt x="4970" y="4016"/>
                  </a:lnTo>
                  <a:lnTo>
                    <a:pt x="5090" y="4652"/>
                  </a:lnTo>
                  <a:lnTo>
                    <a:pt x="5249" y="5288"/>
                  </a:lnTo>
                  <a:lnTo>
                    <a:pt x="5249" y="5288"/>
                  </a:lnTo>
                  <a:lnTo>
                    <a:pt x="4652" y="4970"/>
                  </a:lnTo>
                  <a:lnTo>
                    <a:pt x="4096" y="4692"/>
                  </a:lnTo>
                  <a:lnTo>
                    <a:pt x="3579" y="4453"/>
                  </a:lnTo>
                  <a:lnTo>
                    <a:pt x="3102" y="4294"/>
                  </a:lnTo>
                  <a:lnTo>
                    <a:pt x="2624" y="4175"/>
                  </a:lnTo>
                  <a:lnTo>
                    <a:pt x="2187" y="4095"/>
                  </a:lnTo>
                  <a:lnTo>
                    <a:pt x="1789" y="4056"/>
                  </a:lnTo>
                  <a:lnTo>
                    <a:pt x="1432" y="4056"/>
                  </a:lnTo>
                  <a:lnTo>
                    <a:pt x="1432" y="4056"/>
                  </a:lnTo>
                  <a:lnTo>
                    <a:pt x="835" y="4095"/>
                  </a:lnTo>
                  <a:lnTo>
                    <a:pt x="358" y="4175"/>
                  </a:lnTo>
                  <a:lnTo>
                    <a:pt x="80" y="4254"/>
                  </a:lnTo>
                  <a:lnTo>
                    <a:pt x="0" y="4294"/>
                  </a:lnTo>
                  <a:lnTo>
                    <a:pt x="0" y="4294"/>
                  </a:lnTo>
                  <a:lnTo>
                    <a:pt x="239" y="4771"/>
                  </a:lnTo>
                  <a:lnTo>
                    <a:pt x="517" y="5169"/>
                  </a:lnTo>
                  <a:lnTo>
                    <a:pt x="796" y="5566"/>
                  </a:lnTo>
                  <a:lnTo>
                    <a:pt x="1074" y="5885"/>
                  </a:lnTo>
                  <a:lnTo>
                    <a:pt x="1392" y="6203"/>
                  </a:lnTo>
                  <a:lnTo>
                    <a:pt x="1710" y="6481"/>
                  </a:lnTo>
                  <a:lnTo>
                    <a:pt x="2028" y="6680"/>
                  </a:lnTo>
                  <a:lnTo>
                    <a:pt x="2346" y="6878"/>
                  </a:lnTo>
                  <a:lnTo>
                    <a:pt x="2982" y="7197"/>
                  </a:lnTo>
                  <a:lnTo>
                    <a:pt x="3579" y="7435"/>
                  </a:lnTo>
                  <a:lnTo>
                    <a:pt x="4135" y="7554"/>
                  </a:lnTo>
                  <a:lnTo>
                    <a:pt x="4652" y="7634"/>
                  </a:lnTo>
                  <a:lnTo>
                    <a:pt x="4652" y="7634"/>
                  </a:lnTo>
                  <a:lnTo>
                    <a:pt x="4732" y="7316"/>
                  </a:lnTo>
                  <a:lnTo>
                    <a:pt x="4891" y="7038"/>
                  </a:lnTo>
                  <a:lnTo>
                    <a:pt x="5090" y="6799"/>
                  </a:lnTo>
                  <a:lnTo>
                    <a:pt x="5328" y="6560"/>
                  </a:lnTo>
                  <a:lnTo>
                    <a:pt x="6322" y="5845"/>
                  </a:lnTo>
                  <a:lnTo>
                    <a:pt x="6322" y="5845"/>
                  </a:lnTo>
                  <a:lnTo>
                    <a:pt x="6561" y="5686"/>
                  </a:lnTo>
                  <a:lnTo>
                    <a:pt x="6799" y="5566"/>
                  </a:lnTo>
                  <a:lnTo>
                    <a:pt x="7077" y="5527"/>
                  </a:lnTo>
                  <a:lnTo>
                    <a:pt x="7316" y="5487"/>
                  </a:lnTo>
                  <a:lnTo>
                    <a:pt x="7316" y="5487"/>
                  </a:lnTo>
                  <a:lnTo>
                    <a:pt x="7634" y="5527"/>
                  </a:lnTo>
                  <a:lnTo>
                    <a:pt x="7634" y="5527"/>
                  </a:lnTo>
                  <a:lnTo>
                    <a:pt x="7714" y="5010"/>
                  </a:lnTo>
                  <a:lnTo>
                    <a:pt x="7753" y="4453"/>
                  </a:lnTo>
                  <a:lnTo>
                    <a:pt x="7753" y="3777"/>
                  </a:lnTo>
                  <a:lnTo>
                    <a:pt x="7714" y="3459"/>
                  </a:lnTo>
                  <a:lnTo>
                    <a:pt x="7634" y="3101"/>
                  </a:lnTo>
                  <a:lnTo>
                    <a:pt x="7555" y="2704"/>
                  </a:lnTo>
                  <a:lnTo>
                    <a:pt x="7435" y="2346"/>
                  </a:lnTo>
                  <a:lnTo>
                    <a:pt x="7276" y="1948"/>
                  </a:lnTo>
                  <a:lnTo>
                    <a:pt x="7077" y="1551"/>
                  </a:lnTo>
                  <a:lnTo>
                    <a:pt x="6839" y="1153"/>
                  </a:lnTo>
                  <a:lnTo>
                    <a:pt x="6561" y="756"/>
                  </a:lnTo>
                  <a:lnTo>
                    <a:pt x="6243" y="398"/>
                  </a:lnTo>
                  <a:lnTo>
                    <a:pt x="584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73">
              <a:extLst>
                <a:ext uri="{FF2B5EF4-FFF2-40B4-BE49-F238E27FC236}">
                  <a16:creationId xmlns:a16="http://schemas.microsoft.com/office/drawing/2014/main" id="{75BAD9C2-1A7A-1590-815A-B8828661563F}"/>
                </a:ext>
              </a:extLst>
            </p:cNvPr>
            <p:cNvSpPr/>
            <p:nvPr/>
          </p:nvSpPr>
          <p:spPr>
            <a:xfrm>
              <a:off x="1029325" y="3542825"/>
              <a:ext cx="269400" cy="307175"/>
            </a:xfrm>
            <a:custGeom>
              <a:avLst/>
              <a:gdLst/>
              <a:ahLst/>
              <a:cxnLst/>
              <a:rect l="l" t="t" r="r" b="b"/>
              <a:pathLst>
                <a:path w="10776" h="12287" extrusionOk="0">
                  <a:moveTo>
                    <a:pt x="4493" y="4573"/>
                  </a:moveTo>
                  <a:lnTo>
                    <a:pt x="4970" y="4653"/>
                  </a:lnTo>
                  <a:lnTo>
                    <a:pt x="5567" y="4772"/>
                  </a:lnTo>
                  <a:lnTo>
                    <a:pt x="6163" y="5011"/>
                  </a:lnTo>
                  <a:lnTo>
                    <a:pt x="6123" y="5209"/>
                  </a:lnTo>
                  <a:lnTo>
                    <a:pt x="6004" y="5686"/>
                  </a:lnTo>
                  <a:lnTo>
                    <a:pt x="5885" y="5965"/>
                  </a:lnTo>
                  <a:lnTo>
                    <a:pt x="5726" y="6283"/>
                  </a:lnTo>
                  <a:lnTo>
                    <a:pt x="5487" y="6561"/>
                  </a:lnTo>
                  <a:lnTo>
                    <a:pt x="5209" y="6839"/>
                  </a:lnTo>
                  <a:lnTo>
                    <a:pt x="4970" y="6760"/>
                  </a:lnTo>
                  <a:lnTo>
                    <a:pt x="4652" y="6601"/>
                  </a:lnTo>
                  <a:lnTo>
                    <a:pt x="4334" y="6402"/>
                  </a:lnTo>
                  <a:lnTo>
                    <a:pt x="3937" y="6124"/>
                  </a:lnTo>
                  <a:lnTo>
                    <a:pt x="3539" y="5766"/>
                  </a:lnTo>
                  <a:lnTo>
                    <a:pt x="3380" y="5567"/>
                  </a:lnTo>
                  <a:lnTo>
                    <a:pt x="3221" y="5329"/>
                  </a:lnTo>
                  <a:lnTo>
                    <a:pt x="3062" y="5050"/>
                  </a:lnTo>
                  <a:lnTo>
                    <a:pt x="2903" y="4772"/>
                  </a:lnTo>
                  <a:lnTo>
                    <a:pt x="3221" y="4653"/>
                  </a:lnTo>
                  <a:lnTo>
                    <a:pt x="3579" y="4573"/>
                  </a:lnTo>
                  <a:close/>
                  <a:moveTo>
                    <a:pt x="8509" y="7515"/>
                  </a:moveTo>
                  <a:lnTo>
                    <a:pt x="8628" y="7555"/>
                  </a:lnTo>
                  <a:lnTo>
                    <a:pt x="8708" y="7635"/>
                  </a:lnTo>
                  <a:lnTo>
                    <a:pt x="8787" y="7714"/>
                  </a:lnTo>
                  <a:lnTo>
                    <a:pt x="8906" y="7913"/>
                  </a:lnTo>
                  <a:lnTo>
                    <a:pt x="8906" y="8112"/>
                  </a:lnTo>
                  <a:lnTo>
                    <a:pt x="8827" y="8311"/>
                  </a:lnTo>
                  <a:lnTo>
                    <a:pt x="8708" y="8470"/>
                  </a:lnTo>
                  <a:lnTo>
                    <a:pt x="8549" y="8549"/>
                  </a:lnTo>
                  <a:lnTo>
                    <a:pt x="8390" y="8589"/>
                  </a:lnTo>
                  <a:lnTo>
                    <a:pt x="8270" y="8549"/>
                  </a:lnTo>
                  <a:lnTo>
                    <a:pt x="8151" y="8509"/>
                  </a:lnTo>
                  <a:lnTo>
                    <a:pt x="8032" y="8430"/>
                  </a:lnTo>
                  <a:lnTo>
                    <a:pt x="7952" y="8350"/>
                  </a:lnTo>
                  <a:lnTo>
                    <a:pt x="7873" y="8152"/>
                  </a:lnTo>
                  <a:lnTo>
                    <a:pt x="7873" y="7953"/>
                  </a:lnTo>
                  <a:lnTo>
                    <a:pt x="7912" y="7754"/>
                  </a:lnTo>
                  <a:lnTo>
                    <a:pt x="8072" y="7635"/>
                  </a:lnTo>
                  <a:lnTo>
                    <a:pt x="8231" y="7555"/>
                  </a:lnTo>
                  <a:lnTo>
                    <a:pt x="8390" y="7515"/>
                  </a:lnTo>
                  <a:close/>
                  <a:moveTo>
                    <a:pt x="2704" y="1"/>
                  </a:moveTo>
                  <a:lnTo>
                    <a:pt x="2465" y="41"/>
                  </a:lnTo>
                  <a:lnTo>
                    <a:pt x="2187" y="80"/>
                  </a:lnTo>
                  <a:lnTo>
                    <a:pt x="1949" y="200"/>
                  </a:lnTo>
                  <a:lnTo>
                    <a:pt x="1710" y="359"/>
                  </a:lnTo>
                  <a:lnTo>
                    <a:pt x="716" y="1074"/>
                  </a:lnTo>
                  <a:lnTo>
                    <a:pt x="478" y="1313"/>
                  </a:lnTo>
                  <a:lnTo>
                    <a:pt x="279" y="1552"/>
                  </a:lnTo>
                  <a:lnTo>
                    <a:pt x="120" y="1830"/>
                  </a:lnTo>
                  <a:lnTo>
                    <a:pt x="40" y="2148"/>
                  </a:lnTo>
                  <a:lnTo>
                    <a:pt x="0" y="2466"/>
                  </a:lnTo>
                  <a:lnTo>
                    <a:pt x="80" y="2784"/>
                  </a:lnTo>
                  <a:lnTo>
                    <a:pt x="438" y="3818"/>
                  </a:lnTo>
                  <a:lnTo>
                    <a:pt x="676" y="4414"/>
                  </a:lnTo>
                  <a:lnTo>
                    <a:pt x="955" y="5090"/>
                  </a:lnTo>
                  <a:lnTo>
                    <a:pt x="1312" y="5766"/>
                  </a:lnTo>
                  <a:lnTo>
                    <a:pt x="1670" y="6482"/>
                  </a:lnTo>
                  <a:lnTo>
                    <a:pt x="2108" y="7197"/>
                  </a:lnTo>
                  <a:lnTo>
                    <a:pt x="2625" y="7913"/>
                  </a:lnTo>
                  <a:lnTo>
                    <a:pt x="3141" y="8589"/>
                  </a:lnTo>
                  <a:lnTo>
                    <a:pt x="3738" y="9305"/>
                  </a:lnTo>
                  <a:lnTo>
                    <a:pt x="4414" y="9941"/>
                  </a:lnTo>
                  <a:lnTo>
                    <a:pt x="5129" y="10537"/>
                  </a:lnTo>
                  <a:lnTo>
                    <a:pt x="5925" y="11054"/>
                  </a:lnTo>
                  <a:lnTo>
                    <a:pt x="6362" y="11332"/>
                  </a:lnTo>
                  <a:lnTo>
                    <a:pt x="6799" y="11531"/>
                  </a:lnTo>
                  <a:lnTo>
                    <a:pt x="7237" y="11730"/>
                  </a:lnTo>
                  <a:lnTo>
                    <a:pt x="7714" y="11929"/>
                  </a:lnTo>
                  <a:lnTo>
                    <a:pt x="8191" y="12088"/>
                  </a:lnTo>
                  <a:lnTo>
                    <a:pt x="8708" y="12247"/>
                  </a:lnTo>
                  <a:lnTo>
                    <a:pt x="9066" y="12286"/>
                  </a:lnTo>
                  <a:lnTo>
                    <a:pt x="9384" y="12247"/>
                  </a:lnTo>
                  <a:lnTo>
                    <a:pt x="9741" y="12127"/>
                  </a:lnTo>
                  <a:lnTo>
                    <a:pt x="10020" y="11968"/>
                  </a:lnTo>
                  <a:lnTo>
                    <a:pt x="10298" y="11730"/>
                  </a:lnTo>
                  <a:lnTo>
                    <a:pt x="10497" y="11491"/>
                  </a:lnTo>
                  <a:lnTo>
                    <a:pt x="10656" y="11173"/>
                  </a:lnTo>
                  <a:lnTo>
                    <a:pt x="10775" y="10855"/>
                  </a:lnTo>
                  <a:lnTo>
                    <a:pt x="10775" y="10497"/>
                  </a:lnTo>
                  <a:lnTo>
                    <a:pt x="10735" y="9941"/>
                  </a:lnTo>
                  <a:lnTo>
                    <a:pt x="10656" y="9384"/>
                  </a:lnTo>
                  <a:lnTo>
                    <a:pt x="10537" y="8827"/>
                  </a:lnTo>
                  <a:lnTo>
                    <a:pt x="10417" y="8311"/>
                  </a:lnTo>
                  <a:lnTo>
                    <a:pt x="10258" y="7794"/>
                  </a:lnTo>
                  <a:lnTo>
                    <a:pt x="10099" y="7317"/>
                  </a:lnTo>
                  <a:lnTo>
                    <a:pt x="9702" y="6362"/>
                  </a:lnTo>
                  <a:lnTo>
                    <a:pt x="9264" y="5527"/>
                  </a:lnTo>
                  <a:lnTo>
                    <a:pt x="8787" y="4732"/>
                  </a:lnTo>
                  <a:lnTo>
                    <a:pt x="8231" y="4017"/>
                  </a:lnTo>
                  <a:lnTo>
                    <a:pt x="7674" y="3341"/>
                  </a:lnTo>
                  <a:lnTo>
                    <a:pt x="7078" y="2744"/>
                  </a:lnTo>
                  <a:lnTo>
                    <a:pt x="6481" y="2188"/>
                  </a:lnTo>
                  <a:lnTo>
                    <a:pt x="5885" y="1711"/>
                  </a:lnTo>
                  <a:lnTo>
                    <a:pt x="5328" y="1313"/>
                  </a:lnTo>
                  <a:lnTo>
                    <a:pt x="4772" y="915"/>
                  </a:lnTo>
                  <a:lnTo>
                    <a:pt x="4255" y="637"/>
                  </a:lnTo>
                  <a:lnTo>
                    <a:pt x="3340" y="160"/>
                  </a:lnTo>
                  <a:lnTo>
                    <a:pt x="3181" y="80"/>
                  </a:lnTo>
                  <a:lnTo>
                    <a:pt x="3022" y="41"/>
                  </a:lnTo>
                  <a:lnTo>
                    <a:pt x="2704" y="1"/>
                  </a:lnTo>
                  <a:close/>
                </a:path>
              </a:pathLst>
            </a:custGeom>
            <a:solidFill>
              <a:srgbClr val="6565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73">
              <a:extLst>
                <a:ext uri="{FF2B5EF4-FFF2-40B4-BE49-F238E27FC236}">
                  <a16:creationId xmlns:a16="http://schemas.microsoft.com/office/drawing/2014/main" id="{BA5B82CF-8518-9421-2BFB-A4163358F593}"/>
                </a:ext>
              </a:extLst>
            </p:cNvPr>
            <p:cNvSpPr/>
            <p:nvPr/>
          </p:nvSpPr>
          <p:spPr>
            <a:xfrm>
              <a:off x="1226125" y="3730700"/>
              <a:ext cx="25875" cy="26850"/>
            </a:xfrm>
            <a:custGeom>
              <a:avLst/>
              <a:gdLst/>
              <a:ahLst/>
              <a:cxnLst/>
              <a:rect l="l" t="t" r="r" b="b"/>
              <a:pathLst>
                <a:path w="1035" h="1074" fill="none" extrusionOk="0">
                  <a:moveTo>
                    <a:pt x="518" y="1074"/>
                  </a:moveTo>
                  <a:lnTo>
                    <a:pt x="518" y="1074"/>
                  </a:lnTo>
                  <a:lnTo>
                    <a:pt x="398" y="1034"/>
                  </a:lnTo>
                  <a:lnTo>
                    <a:pt x="279" y="994"/>
                  </a:lnTo>
                  <a:lnTo>
                    <a:pt x="160" y="915"/>
                  </a:lnTo>
                  <a:lnTo>
                    <a:pt x="80" y="835"/>
                  </a:lnTo>
                  <a:lnTo>
                    <a:pt x="80" y="835"/>
                  </a:lnTo>
                  <a:lnTo>
                    <a:pt x="1" y="637"/>
                  </a:lnTo>
                  <a:lnTo>
                    <a:pt x="1" y="438"/>
                  </a:lnTo>
                  <a:lnTo>
                    <a:pt x="40" y="239"/>
                  </a:lnTo>
                  <a:lnTo>
                    <a:pt x="200" y="120"/>
                  </a:lnTo>
                  <a:lnTo>
                    <a:pt x="200" y="120"/>
                  </a:lnTo>
                  <a:lnTo>
                    <a:pt x="359" y="40"/>
                  </a:lnTo>
                  <a:lnTo>
                    <a:pt x="518" y="0"/>
                  </a:lnTo>
                  <a:lnTo>
                    <a:pt x="518" y="0"/>
                  </a:lnTo>
                  <a:lnTo>
                    <a:pt x="637" y="0"/>
                  </a:lnTo>
                  <a:lnTo>
                    <a:pt x="756" y="40"/>
                  </a:lnTo>
                  <a:lnTo>
                    <a:pt x="836" y="120"/>
                  </a:lnTo>
                  <a:lnTo>
                    <a:pt x="915" y="199"/>
                  </a:lnTo>
                  <a:lnTo>
                    <a:pt x="915" y="199"/>
                  </a:lnTo>
                  <a:lnTo>
                    <a:pt x="1034" y="398"/>
                  </a:lnTo>
                  <a:lnTo>
                    <a:pt x="1034" y="597"/>
                  </a:lnTo>
                  <a:lnTo>
                    <a:pt x="955" y="796"/>
                  </a:lnTo>
                  <a:lnTo>
                    <a:pt x="836" y="955"/>
                  </a:lnTo>
                  <a:lnTo>
                    <a:pt x="836" y="955"/>
                  </a:lnTo>
                  <a:lnTo>
                    <a:pt x="677" y="1034"/>
                  </a:lnTo>
                  <a:lnTo>
                    <a:pt x="518" y="107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73">
              <a:extLst>
                <a:ext uri="{FF2B5EF4-FFF2-40B4-BE49-F238E27FC236}">
                  <a16:creationId xmlns:a16="http://schemas.microsoft.com/office/drawing/2014/main" id="{E1AEC411-4F6F-39BE-4683-DA1215DFA52A}"/>
                </a:ext>
              </a:extLst>
            </p:cNvPr>
            <p:cNvSpPr/>
            <p:nvPr/>
          </p:nvSpPr>
          <p:spPr>
            <a:xfrm>
              <a:off x="1101875" y="3657150"/>
              <a:ext cx="81550" cy="56675"/>
            </a:xfrm>
            <a:custGeom>
              <a:avLst/>
              <a:gdLst/>
              <a:ahLst/>
              <a:cxnLst/>
              <a:rect l="l" t="t" r="r" b="b"/>
              <a:pathLst>
                <a:path w="3262" h="2267" fill="none" extrusionOk="0">
                  <a:moveTo>
                    <a:pt x="2307" y="2266"/>
                  </a:moveTo>
                  <a:lnTo>
                    <a:pt x="2307" y="2266"/>
                  </a:lnTo>
                  <a:lnTo>
                    <a:pt x="2068" y="2187"/>
                  </a:lnTo>
                  <a:lnTo>
                    <a:pt x="1750" y="2028"/>
                  </a:lnTo>
                  <a:lnTo>
                    <a:pt x="1432" y="1829"/>
                  </a:lnTo>
                  <a:lnTo>
                    <a:pt x="1035" y="1551"/>
                  </a:lnTo>
                  <a:lnTo>
                    <a:pt x="637" y="1193"/>
                  </a:lnTo>
                  <a:lnTo>
                    <a:pt x="478" y="994"/>
                  </a:lnTo>
                  <a:lnTo>
                    <a:pt x="319" y="756"/>
                  </a:lnTo>
                  <a:lnTo>
                    <a:pt x="160" y="477"/>
                  </a:lnTo>
                  <a:lnTo>
                    <a:pt x="1" y="199"/>
                  </a:lnTo>
                  <a:lnTo>
                    <a:pt x="1" y="199"/>
                  </a:lnTo>
                  <a:lnTo>
                    <a:pt x="319" y="80"/>
                  </a:lnTo>
                  <a:lnTo>
                    <a:pt x="677" y="0"/>
                  </a:lnTo>
                  <a:lnTo>
                    <a:pt x="1154" y="0"/>
                  </a:lnTo>
                  <a:lnTo>
                    <a:pt x="1154" y="0"/>
                  </a:lnTo>
                  <a:lnTo>
                    <a:pt x="1591" y="0"/>
                  </a:lnTo>
                  <a:lnTo>
                    <a:pt x="2068" y="80"/>
                  </a:lnTo>
                  <a:lnTo>
                    <a:pt x="2665" y="199"/>
                  </a:lnTo>
                  <a:lnTo>
                    <a:pt x="3261" y="438"/>
                  </a:lnTo>
                  <a:lnTo>
                    <a:pt x="3261" y="438"/>
                  </a:lnTo>
                  <a:lnTo>
                    <a:pt x="3221" y="636"/>
                  </a:lnTo>
                  <a:lnTo>
                    <a:pt x="3102" y="1113"/>
                  </a:lnTo>
                  <a:lnTo>
                    <a:pt x="2983" y="1392"/>
                  </a:lnTo>
                  <a:lnTo>
                    <a:pt x="2824" y="1710"/>
                  </a:lnTo>
                  <a:lnTo>
                    <a:pt x="2585" y="1988"/>
                  </a:lnTo>
                  <a:lnTo>
                    <a:pt x="2307" y="226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73">
              <a:extLst>
                <a:ext uri="{FF2B5EF4-FFF2-40B4-BE49-F238E27FC236}">
                  <a16:creationId xmlns:a16="http://schemas.microsoft.com/office/drawing/2014/main" id="{2701D543-4DCD-4F8B-854A-3ABE7D7E5CA3}"/>
                </a:ext>
              </a:extLst>
            </p:cNvPr>
            <p:cNvSpPr/>
            <p:nvPr/>
          </p:nvSpPr>
          <p:spPr>
            <a:xfrm>
              <a:off x="1029325" y="3542825"/>
              <a:ext cx="269400" cy="307175"/>
            </a:xfrm>
            <a:custGeom>
              <a:avLst/>
              <a:gdLst/>
              <a:ahLst/>
              <a:cxnLst/>
              <a:rect l="l" t="t" r="r" b="b"/>
              <a:pathLst>
                <a:path w="10776" h="12287" fill="none" extrusionOk="0">
                  <a:moveTo>
                    <a:pt x="2704" y="1"/>
                  </a:moveTo>
                  <a:lnTo>
                    <a:pt x="2704" y="1"/>
                  </a:lnTo>
                  <a:lnTo>
                    <a:pt x="2465" y="41"/>
                  </a:lnTo>
                  <a:lnTo>
                    <a:pt x="2187" y="80"/>
                  </a:lnTo>
                  <a:lnTo>
                    <a:pt x="1949" y="200"/>
                  </a:lnTo>
                  <a:lnTo>
                    <a:pt x="1710" y="359"/>
                  </a:lnTo>
                  <a:lnTo>
                    <a:pt x="716" y="1074"/>
                  </a:lnTo>
                  <a:lnTo>
                    <a:pt x="716" y="1074"/>
                  </a:lnTo>
                  <a:lnTo>
                    <a:pt x="478" y="1313"/>
                  </a:lnTo>
                  <a:lnTo>
                    <a:pt x="279" y="1552"/>
                  </a:lnTo>
                  <a:lnTo>
                    <a:pt x="120" y="1830"/>
                  </a:lnTo>
                  <a:lnTo>
                    <a:pt x="40" y="2148"/>
                  </a:lnTo>
                  <a:lnTo>
                    <a:pt x="40" y="2148"/>
                  </a:lnTo>
                  <a:lnTo>
                    <a:pt x="0" y="2466"/>
                  </a:lnTo>
                  <a:lnTo>
                    <a:pt x="80" y="2784"/>
                  </a:lnTo>
                  <a:lnTo>
                    <a:pt x="80" y="2784"/>
                  </a:lnTo>
                  <a:lnTo>
                    <a:pt x="438" y="3818"/>
                  </a:lnTo>
                  <a:lnTo>
                    <a:pt x="676" y="4414"/>
                  </a:lnTo>
                  <a:lnTo>
                    <a:pt x="955" y="5090"/>
                  </a:lnTo>
                  <a:lnTo>
                    <a:pt x="1312" y="5766"/>
                  </a:lnTo>
                  <a:lnTo>
                    <a:pt x="1670" y="6482"/>
                  </a:lnTo>
                  <a:lnTo>
                    <a:pt x="2108" y="7197"/>
                  </a:lnTo>
                  <a:lnTo>
                    <a:pt x="2625" y="7913"/>
                  </a:lnTo>
                  <a:lnTo>
                    <a:pt x="3141" y="8589"/>
                  </a:lnTo>
                  <a:lnTo>
                    <a:pt x="3738" y="9305"/>
                  </a:lnTo>
                  <a:lnTo>
                    <a:pt x="4414" y="9941"/>
                  </a:lnTo>
                  <a:lnTo>
                    <a:pt x="5129" y="10537"/>
                  </a:lnTo>
                  <a:lnTo>
                    <a:pt x="5925" y="11054"/>
                  </a:lnTo>
                  <a:lnTo>
                    <a:pt x="6362" y="11332"/>
                  </a:lnTo>
                  <a:lnTo>
                    <a:pt x="6799" y="11531"/>
                  </a:lnTo>
                  <a:lnTo>
                    <a:pt x="7237" y="11730"/>
                  </a:lnTo>
                  <a:lnTo>
                    <a:pt x="7714" y="11929"/>
                  </a:lnTo>
                  <a:lnTo>
                    <a:pt x="8191" y="12088"/>
                  </a:lnTo>
                  <a:lnTo>
                    <a:pt x="8708" y="12247"/>
                  </a:lnTo>
                  <a:lnTo>
                    <a:pt x="8708" y="12247"/>
                  </a:lnTo>
                  <a:lnTo>
                    <a:pt x="9066" y="12286"/>
                  </a:lnTo>
                  <a:lnTo>
                    <a:pt x="9066" y="12286"/>
                  </a:lnTo>
                  <a:lnTo>
                    <a:pt x="9384" y="12247"/>
                  </a:lnTo>
                  <a:lnTo>
                    <a:pt x="9741" y="12127"/>
                  </a:lnTo>
                  <a:lnTo>
                    <a:pt x="10020" y="11968"/>
                  </a:lnTo>
                  <a:lnTo>
                    <a:pt x="10298" y="11730"/>
                  </a:lnTo>
                  <a:lnTo>
                    <a:pt x="10497" y="11491"/>
                  </a:lnTo>
                  <a:lnTo>
                    <a:pt x="10656" y="11173"/>
                  </a:lnTo>
                  <a:lnTo>
                    <a:pt x="10775" y="10855"/>
                  </a:lnTo>
                  <a:lnTo>
                    <a:pt x="10775" y="10497"/>
                  </a:lnTo>
                  <a:lnTo>
                    <a:pt x="10775" y="10497"/>
                  </a:lnTo>
                  <a:lnTo>
                    <a:pt x="10735" y="9941"/>
                  </a:lnTo>
                  <a:lnTo>
                    <a:pt x="10656" y="9384"/>
                  </a:lnTo>
                  <a:lnTo>
                    <a:pt x="10537" y="8827"/>
                  </a:lnTo>
                  <a:lnTo>
                    <a:pt x="10417" y="8311"/>
                  </a:lnTo>
                  <a:lnTo>
                    <a:pt x="10258" y="7794"/>
                  </a:lnTo>
                  <a:lnTo>
                    <a:pt x="10099" y="7317"/>
                  </a:lnTo>
                  <a:lnTo>
                    <a:pt x="9702" y="6362"/>
                  </a:lnTo>
                  <a:lnTo>
                    <a:pt x="9264" y="5527"/>
                  </a:lnTo>
                  <a:lnTo>
                    <a:pt x="8787" y="4732"/>
                  </a:lnTo>
                  <a:lnTo>
                    <a:pt x="8231" y="4017"/>
                  </a:lnTo>
                  <a:lnTo>
                    <a:pt x="7674" y="3341"/>
                  </a:lnTo>
                  <a:lnTo>
                    <a:pt x="7078" y="2744"/>
                  </a:lnTo>
                  <a:lnTo>
                    <a:pt x="6481" y="2188"/>
                  </a:lnTo>
                  <a:lnTo>
                    <a:pt x="5885" y="1711"/>
                  </a:lnTo>
                  <a:lnTo>
                    <a:pt x="5328" y="1313"/>
                  </a:lnTo>
                  <a:lnTo>
                    <a:pt x="4772" y="915"/>
                  </a:lnTo>
                  <a:lnTo>
                    <a:pt x="4255" y="637"/>
                  </a:lnTo>
                  <a:lnTo>
                    <a:pt x="3340" y="160"/>
                  </a:lnTo>
                  <a:lnTo>
                    <a:pt x="3340" y="160"/>
                  </a:lnTo>
                  <a:lnTo>
                    <a:pt x="3181" y="80"/>
                  </a:lnTo>
                  <a:lnTo>
                    <a:pt x="3022" y="41"/>
                  </a:lnTo>
                  <a:lnTo>
                    <a:pt x="3022" y="41"/>
                  </a:lnTo>
                  <a:lnTo>
                    <a:pt x="270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73">
              <a:extLst>
                <a:ext uri="{FF2B5EF4-FFF2-40B4-BE49-F238E27FC236}">
                  <a16:creationId xmlns:a16="http://schemas.microsoft.com/office/drawing/2014/main" id="{BF6D46B1-B1F3-1776-09AC-DE4F7CE0B904}"/>
                </a:ext>
              </a:extLst>
            </p:cNvPr>
            <p:cNvSpPr/>
            <p:nvPr/>
          </p:nvSpPr>
          <p:spPr>
            <a:xfrm>
              <a:off x="1226125" y="3730700"/>
              <a:ext cx="25875" cy="26850"/>
            </a:xfrm>
            <a:custGeom>
              <a:avLst/>
              <a:gdLst/>
              <a:ahLst/>
              <a:cxnLst/>
              <a:rect l="l" t="t" r="r" b="b"/>
              <a:pathLst>
                <a:path w="1035" h="1074" extrusionOk="0">
                  <a:moveTo>
                    <a:pt x="518" y="0"/>
                  </a:moveTo>
                  <a:lnTo>
                    <a:pt x="359" y="40"/>
                  </a:lnTo>
                  <a:lnTo>
                    <a:pt x="200" y="120"/>
                  </a:lnTo>
                  <a:lnTo>
                    <a:pt x="40" y="239"/>
                  </a:lnTo>
                  <a:lnTo>
                    <a:pt x="1" y="438"/>
                  </a:lnTo>
                  <a:lnTo>
                    <a:pt x="1" y="637"/>
                  </a:lnTo>
                  <a:lnTo>
                    <a:pt x="80" y="835"/>
                  </a:lnTo>
                  <a:lnTo>
                    <a:pt x="160" y="915"/>
                  </a:lnTo>
                  <a:lnTo>
                    <a:pt x="279" y="994"/>
                  </a:lnTo>
                  <a:lnTo>
                    <a:pt x="398" y="1034"/>
                  </a:lnTo>
                  <a:lnTo>
                    <a:pt x="518" y="1074"/>
                  </a:lnTo>
                  <a:lnTo>
                    <a:pt x="677" y="1034"/>
                  </a:lnTo>
                  <a:lnTo>
                    <a:pt x="836" y="955"/>
                  </a:lnTo>
                  <a:lnTo>
                    <a:pt x="955" y="796"/>
                  </a:lnTo>
                  <a:lnTo>
                    <a:pt x="1034" y="597"/>
                  </a:lnTo>
                  <a:lnTo>
                    <a:pt x="1034" y="398"/>
                  </a:lnTo>
                  <a:lnTo>
                    <a:pt x="915" y="199"/>
                  </a:lnTo>
                  <a:lnTo>
                    <a:pt x="836" y="120"/>
                  </a:lnTo>
                  <a:lnTo>
                    <a:pt x="756" y="40"/>
                  </a:lnTo>
                  <a:lnTo>
                    <a:pt x="637" y="0"/>
                  </a:lnTo>
                  <a:close/>
                </a:path>
              </a:pathLst>
            </a:custGeom>
            <a:solidFill>
              <a:srgbClr val="4D56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73">
              <a:extLst>
                <a:ext uri="{FF2B5EF4-FFF2-40B4-BE49-F238E27FC236}">
                  <a16:creationId xmlns:a16="http://schemas.microsoft.com/office/drawing/2014/main" id="{A1230D9C-C580-BF44-F378-56AE1B62C26A}"/>
                </a:ext>
              </a:extLst>
            </p:cNvPr>
            <p:cNvSpPr/>
            <p:nvPr/>
          </p:nvSpPr>
          <p:spPr>
            <a:xfrm>
              <a:off x="1226125" y="3730700"/>
              <a:ext cx="25875" cy="26850"/>
            </a:xfrm>
            <a:custGeom>
              <a:avLst/>
              <a:gdLst/>
              <a:ahLst/>
              <a:cxnLst/>
              <a:rect l="l" t="t" r="r" b="b"/>
              <a:pathLst>
                <a:path w="1035" h="1074" fill="none" extrusionOk="0">
                  <a:moveTo>
                    <a:pt x="518" y="0"/>
                  </a:moveTo>
                  <a:lnTo>
                    <a:pt x="518" y="0"/>
                  </a:lnTo>
                  <a:lnTo>
                    <a:pt x="359" y="40"/>
                  </a:lnTo>
                  <a:lnTo>
                    <a:pt x="200" y="120"/>
                  </a:lnTo>
                  <a:lnTo>
                    <a:pt x="200" y="120"/>
                  </a:lnTo>
                  <a:lnTo>
                    <a:pt x="40" y="239"/>
                  </a:lnTo>
                  <a:lnTo>
                    <a:pt x="1" y="438"/>
                  </a:lnTo>
                  <a:lnTo>
                    <a:pt x="1" y="637"/>
                  </a:lnTo>
                  <a:lnTo>
                    <a:pt x="80" y="835"/>
                  </a:lnTo>
                  <a:lnTo>
                    <a:pt x="80" y="835"/>
                  </a:lnTo>
                  <a:lnTo>
                    <a:pt x="160" y="915"/>
                  </a:lnTo>
                  <a:lnTo>
                    <a:pt x="279" y="994"/>
                  </a:lnTo>
                  <a:lnTo>
                    <a:pt x="398" y="1034"/>
                  </a:lnTo>
                  <a:lnTo>
                    <a:pt x="518" y="1074"/>
                  </a:lnTo>
                  <a:lnTo>
                    <a:pt x="518" y="1074"/>
                  </a:lnTo>
                  <a:lnTo>
                    <a:pt x="677" y="1034"/>
                  </a:lnTo>
                  <a:lnTo>
                    <a:pt x="836" y="955"/>
                  </a:lnTo>
                  <a:lnTo>
                    <a:pt x="836" y="955"/>
                  </a:lnTo>
                  <a:lnTo>
                    <a:pt x="955" y="796"/>
                  </a:lnTo>
                  <a:lnTo>
                    <a:pt x="1034" y="597"/>
                  </a:lnTo>
                  <a:lnTo>
                    <a:pt x="1034" y="398"/>
                  </a:lnTo>
                  <a:lnTo>
                    <a:pt x="915" y="199"/>
                  </a:lnTo>
                  <a:lnTo>
                    <a:pt x="915" y="199"/>
                  </a:lnTo>
                  <a:lnTo>
                    <a:pt x="836" y="120"/>
                  </a:lnTo>
                  <a:lnTo>
                    <a:pt x="756" y="40"/>
                  </a:lnTo>
                  <a:lnTo>
                    <a:pt x="637" y="0"/>
                  </a:lnTo>
                  <a:lnTo>
                    <a:pt x="51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73">
              <a:extLst>
                <a:ext uri="{FF2B5EF4-FFF2-40B4-BE49-F238E27FC236}">
                  <a16:creationId xmlns:a16="http://schemas.microsoft.com/office/drawing/2014/main" id="{E2E1C4F9-4609-105F-8F98-FA472DF92A8B}"/>
                </a:ext>
              </a:extLst>
            </p:cNvPr>
            <p:cNvSpPr/>
            <p:nvPr/>
          </p:nvSpPr>
          <p:spPr>
            <a:xfrm>
              <a:off x="1101875" y="3657150"/>
              <a:ext cx="81550" cy="56675"/>
            </a:xfrm>
            <a:custGeom>
              <a:avLst/>
              <a:gdLst/>
              <a:ahLst/>
              <a:cxnLst/>
              <a:rect l="l" t="t" r="r" b="b"/>
              <a:pathLst>
                <a:path w="3262" h="2267" extrusionOk="0">
                  <a:moveTo>
                    <a:pt x="677" y="0"/>
                  </a:moveTo>
                  <a:lnTo>
                    <a:pt x="319" y="80"/>
                  </a:lnTo>
                  <a:lnTo>
                    <a:pt x="1" y="199"/>
                  </a:lnTo>
                  <a:lnTo>
                    <a:pt x="160" y="477"/>
                  </a:lnTo>
                  <a:lnTo>
                    <a:pt x="319" y="756"/>
                  </a:lnTo>
                  <a:lnTo>
                    <a:pt x="478" y="994"/>
                  </a:lnTo>
                  <a:lnTo>
                    <a:pt x="637" y="1193"/>
                  </a:lnTo>
                  <a:lnTo>
                    <a:pt x="1035" y="1551"/>
                  </a:lnTo>
                  <a:lnTo>
                    <a:pt x="1432" y="1829"/>
                  </a:lnTo>
                  <a:lnTo>
                    <a:pt x="1750" y="2028"/>
                  </a:lnTo>
                  <a:lnTo>
                    <a:pt x="2068" y="2187"/>
                  </a:lnTo>
                  <a:lnTo>
                    <a:pt x="2307" y="2266"/>
                  </a:lnTo>
                  <a:lnTo>
                    <a:pt x="2585" y="1988"/>
                  </a:lnTo>
                  <a:lnTo>
                    <a:pt x="2824" y="1710"/>
                  </a:lnTo>
                  <a:lnTo>
                    <a:pt x="2983" y="1392"/>
                  </a:lnTo>
                  <a:lnTo>
                    <a:pt x="3102" y="1113"/>
                  </a:lnTo>
                  <a:lnTo>
                    <a:pt x="3221" y="636"/>
                  </a:lnTo>
                  <a:lnTo>
                    <a:pt x="3261" y="438"/>
                  </a:lnTo>
                  <a:lnTo>
                    <a:pt x="2665" y="199"/>
                  </a:lnTo>
                  <a:lnTo>
                    <a:pt x="2068" y="80"/>
                  </a:lnTo>
                  <a:lnTo>
                    <a:pt x="1591" y="0"/>
                  </a:lnTo>
                  <a:close/>
                </a:path>
              </a:pathLst>
            </a:custGeom>
            <a:solidFill>
              <a:srgbClr val="5E73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73">
              <a:extLst>
                <a:ext uri="{FF2B5EF4-FFF2-40B4-BE49-F238E27FC236}">
                  <a16:creationId xmlns:a16="http://schemas.microsoft.com/office/drawing/2014/main" id="{9C2B1842-8940-EDC1-061E-EDEE8E58B47E}"/>
                </a:ext>
              </a:extLst>
            </p:cNvPr>
            <p:cNvSpPr/>
            <p:nvPr/>
          </p:nvSpPr>
          <p:spPr>
            <a:xfrm>
              <a:off x="1101875" y="3657150"/>
              <a:ext cx="81550" cy="56675"/>
            </a:xfrm>
            <a:custGeom>
              <a:avLst/>
              <a:gdLst/>
              <a:ahLst/>
              <a:cxnLst/>
              <a:rect l="l" t="t" r="r" b="b"/>
              <a:pathLst>
                <a:path w="3262" h="2267" fill="none" extrusionOk="0">
                  <a:moveTo>
                    <a:pt x="1154" y="0"/>
                  </a:moveTo>
                  <a:lnTo>
                    <a:pt x="1154" y="0"/>
                  </a:lnTo>
                  <a:lnTo>
                    <a:pt x="677" y="0"/>
                  </a:lnTo>
                  <a:lnTo>
                    <a:pt x="319" y="80"/>
                  </a:lnTo>
                  <a:lnTo>
                    <a:pt x="1" y="199"/>
                  </a:lnTo>
                  <a:lnTo>
                    <a:pt x="1" y="199"/>
                  </a:lnTo>
                  <a:lnTo>
                    <a:pt x="160" y="477"/>
                  </a:lnTo>
                  <a:lnTo>
                    <a:pt x="319" y="756"/>
                  </a:lnTo>
                  <a:lnTo>
                    <a:pt x="478" y="994"/>
                  </a:lnTo>
                  <a:lnTo>
                    <a:pt x="637" y="1193"/>
                  </a:lnTo>
                  <a:lnTo>
                    <a:pt x="1035" y="1551"/>
                  </a:lnTo>
                  <a:lnTo>
                    <a:pt x="1432" y="1829"/>
                  </a:lnTo>
                  <a:lnTo>
                    <a:pt x="1750" y="2028"/>
                  </a:lnTo>
                  <a:lnTo>
                    <a:pt x="2068" y="2187"/>
                  </a:lnTo>
                  <a:lnTo>
                    <a:pt x="2307" y="2266"/>
                  </a:lnTo>
                  <a:lnTo>
                    <a:pt x="2307" y="2266"/>
                  </a:lnTo>
                  <a:lnTo>
                    <a:pt x="2585" y="1988"/>
                  </a:lnTo>
                  <a:lnTo>
                    <a:pt x="2824" y="1710"/>
                  </a:lnTo>
                  <a:lnTo>
                    <a:pt x="2983" y="1392"/>
                  </a:lnTo>
                  <a:lnTo>
                    <a:pt x="3102" y="1113"/>
                  </a:lnTo>
                  <a:lnTo>
                    <a:pt x="3221" y="636"/>
                  </a:lnTo>
                  <a:lnTo>
                    <a:pt x="3261" y="438"/>
                  </a:lnTo>
                  <a:lnTo>
                    <a:pt x="3261" y="438"/>
                  </a:lnTo>
                  <a:lnTo>
                    <a:pt x="2665" y="199"/>
                  </a:lnTo>
                  <a:lnTo>
                    <a:pt x="2068" y="80"/>
                  </a:lnTo>
                  <a:lnTo>
                    <a:pt x="1591" y="0"/>
                  </a:lnTo>
                  <a:lnTo>
                    <a:pt x="115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73">
              <a:extLst>
                <a:ext uri="{FF2B5EF4-FFF2-40B4-BE49-F238E27FC236}">
                  <a16:creationId xmlns:a16="http://schemas.microsoft.com/office/drawing/2014/main" id="{11177B8F-F3B0-AEC6-70C5-A327FE410766}"/>
                </a:ext>
              </a:extLst>
            </p:cNvPr>
            <p:cNvSpPr/>
            <p:nvPr/>
          </p:nvSpPr>
          <p:spPr>
            <a:xfrm>
              <a:off x="449825" y="3661125"/>
              <a:ext cx="86500" cy="84500"/>
            </a:xfrm>
            <a:custGeom>
              <a:avLst/>
              <a:gdLst/>
              <a:ahLst/>
              <a:cxnLst/>
              <a:rect l="l" t="t" r="r" b="b"/>
              <a:pathLst>
                <a:path w="3460" h="3380" extrusionOk="0">
                  <a:moveTo>
                    <a:pt x="2585" y="0"/>
                  </a:moveTo>
                  <a:lnTo>
                    <a:pt x="2506" y="120"/>
                  </a:lnTo>
                  <a:lnTo>
                    <a:pt x="2386" y="318"/>
                  </a:lnTo>
                  <a:lnTo>
                    <a:pt x="2307" y="557"/>
                  </a:lnTo>
                  <a:lnTo>
                    <a:pt x="2227" y="875"/>
                  </a:lnTo>
                  <a:lnTo>
                    <a:pt x="2187" y="1312"/>
                  </a:lnTo>
                  <a:lnTo>
                    <a:pt x="2227" y="1789"/>
                  </a:lnTo>
                  <a:lnTo>
                    <a:pt x="2307" y="2346"/>
                  </a:lnTo>
                  <a:lnTo>
                    <a:pt x="1830" y="2068"/>
                  </a:lnTo>
                  <a:lnTo>
                    <a:pt x="1353" y="1909"/>
                  </a:lnTo>
                  <a:lnTo>
                    <a:pt x="955" y="1829"/>
                  </a:lnTo>
                  <a:lnTo>
                    <a:pt x="637" y="1789"/>
                  </a:lnTo>
                  <a:lnTo>
                    <a:pt x="359" y="1829"/>
                  </a:lnTo>
                  <a:lnTo>
                    <a:pt x="160" y="1869"/>
                  </a:lnTo>
                  <a:lnTo>
                    <a:pt x="1" y="1909"/>
                  </a:lnTo>
                  <a:lnTo>
                    <a:pt x="200" y="2306"/>
                  </a:lnTo>
                  <a:lnTo>
                    <a:pt x="478" y="2624"/>
                  </a:lnTo>
                  <a:lnTo>
                    <a:pt x="756" y="2863"/>
                  </a:lnTo>
                  <a:lnTo>
                    <a:pt x="1034" y="3062"/>
                  </a:lnTo>
                  <a:lnTo>
                    <a:pt x="1313" y="3221"/>
                  </a:lnTo>
                  <a:lnTo>
                    <a:pt x="1591" y="3300"/>
                  </a:lnTo>
                  <a:lnTo>
                    <a:pt x="1830" y="3340"/>
                  </a:lnTo>
                  <a:lnTo>
                    <a:pt x="2068" y="3380"/>
                  </a:lnTo>
                  <a:lnTo>
                    <a:pt x="2108" y="3261"/>
                  </a:lnTo>
                  <a:lnTo>
                    <a:pt x="2148" y="3141"/>
                  </a:lnTo>
                  <a:lnTo>
                    <a:pt x="2267" y="3022"/>
                  </a:lnTo>
                  <a:lnTo>
                    <a:pt x="2347" y="2903"/>
                  </a:lnTo>
                  <a:lnTo>
                    <a:pt x="2784" y="2585"/>
                  </a:lnTo>
                  <a:lnTo>
                    <a:pt x="3022" y="2465"/>
                  </a:lnTo>
                  <a:lnTo>
                    <a:pt x="3261" y="2426"/>
                  </a:lnTo>
                  <a:lnTo>
                    <a:pt x="3380" y="2465"/>
                  </a:lnTo>
                  <a:lnTo>
                    <a:pt x="3420" y="2227"/>
                  </a:lnTo>
                  <a:lnTo>
                    <a:pt x="3460" y="1988"/>
                  </a:lnTo>
                  <a:lnTo>
                    <a:pt x="3420" y="1670"/>
                  </a:lnTo>
                  <a:lnTo>
                    <a:pt x="3380" y="1352"/>
                  </a:lnTo>
                  <a:lnTo>
                    <a:pt x="3301" y="1034"/>
                  </a:lnTo>
                  <a:lnTo>
                    <a:pt x="3142" y="676"/>
                  </a:lnTo>
                  <a:lnTo>
                    <a:pt x="2903" y="318"/>
                  </a:lnTo>
                  <a:lnTo>
                    <a:pt x="2585" y="0"/>
                  </a:lnTo>
                  <a:close/>
                </a:path>
              </a:pathLst>
            </a:custGeom>
            <a:solidFill>
              <a:srgbClr val="5E73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73">
              <a:extLst>
                <a:ext uri="{FF2B5EF4-FFF2-40B4-BE49-F238E27FC236}">
                  <a16:creationId xmlns:a16="http://schemas.microsoft.com/office/drawing/2014/main" id="{F82D584E-CF75-1DCB-0E9F-DAB86B1A6C2A}"/>
                </a:ext>
              </a:extLst>
            </p:cNvPr>
            <p:cNvSpPr/>
            <p:nvPr/>
          </p:nvSpPr>
          <p:spPr>
            <a:xfrm>
              <a:off x="449825" y="3661125"/>
              <a:ext cx="86500" cy="84500"/>
            </a:xfrm>
            <a:custGeom>
              <a:avLst/>
              <a:gdLst/>
              <a:ahLst/>
              <a:cxnLst/>
              <a:rect l="l" t="t" r="r" b="b"/>
              <a:pathLst>
                <a:path w="3460" h="3380" fill="none" extrusionOk="0">
                  <a:moveTo>
                    <a:pt x="2585" y="0"/>
                  </a:moveTo>
                  <a:lnTo>
                    <a:pt x="2585" y="0"/>
                  </a:lnTo>
                  <a:lnTo>
                    <a:pt x="2506" y="120"/>
                  </a:lnTo>
                  <a:lnTo>
                    <a:pt x="2386" y="318"/>
                  </a:lnTo>
                  <a:lnTo>
                    <a:pt x="2307" y="557"/>
                  </a:lnTo>
                  <a:lnTo>
                    <a:pt x="2227" y="875"/>
                  </a:lnTo>
                  <a:lnTo>
                    <a:pt x="2187" y="1312"/>
                  </a:lnTo>
                  <a:lnTo>
                    <a:pt x="2227" y="1789"/>
                  </a:lnTo>
                  <a:lnTo>
                    <a:pt x="2307" y="2346"/>
                  </a:lnTo>
                  <a:lnTo>
                    <a:pt x="2307" y="2346"/>
                  </a:lnTo>
                  <a:lnTo>
                    <a:pt x="1830" y="2068"/>
                  </a:lnTo>
                  <a:lnTo>
                    <a:pt x="1353" y="1909"/>
                  </a:lnTo>
                  <a:lnTo>
                    <a:pt x="955" y="1829"/>
                  </a:lnTo>
                  <a:lnTo>
                    <a:pt x="637" y="1789"/>
                  </a:lnTo>
                  <a:lnTo>
                    <a:pt x="637" y="1789"/>
                  </a:lnTo>
                  <a:lnTo>
                    <a:pt x="359" y="1829"/>
                  </a:lnTo>
                  <a:lnTo>
                    <a:pt x="160" y="1869"/>
                  </a:lnTo>
                  <a:lnTo>
                    <a:pt x="1" y="1909"/>
                  </a:lnTo>
                  <a:lnTo>
                    <a:pt x="1" y="1909"/>
                  </a:lnTo>
                  <a:lnTo>
                    <a:pt x="200" y="2306"/>
                  </a:lnTo>
                  <a:lnTo>
                    <a:pt x="478" y="2624"/>
                  </a:lnTo>
                  <a:lnTo>
                    <a:pt x="756" y="2863"/>
                  </a:lnTo>
                  <a:lnTo>
                    <a:pt x="1034" y="3062"/>
                  </a:lnTo>
                  <a:lnTo>
                    <a:pt x="1313" y="3221"/>
                  </a:lnTo>
                  <a:lnTo>
                    <a:pt x="1591" y="3300"/>
                  </a:lnTo>
                  <a:lnTo>
                    <a:pt x="1830" y="3340"/>
                  </a:lnTo>
                  <a:lnTo>
                    <a:pt x="2068" y="3380"/>
                  </a:lnTo>
                  <a:lnTo>
                    <a:pt x="2068" y="3380"/>
                  </a:lnTo>
                  <a:lnTo>
                    <a:pt x="2108" y="3261"/>
                  </a:lnTo>
                  <a:lnTo>
                    <a:pt x="2148" y="3141"/>
                  </a:lnTo>
                  <a:lnTo>
                    <a:pt x="2267" y="3022"/>
                  </a:lnTo>
                  <a:lnTo>
                    <a:pt x="2347" y="2903"/>
                  </a:lnTo>
                  <a:lnTo>
                    <a:pt x="2784" y="2585"/>
                  </a:lnTo>
                  <a:lnTo>
                    <a:pt x="2784" y="2585"/>
                  </a:lnTo>
                  <a:lnTo>
                    <a:pt x="3022" y="2465"/>
                  </a:lnTo>
                  <a:lnTo>
                    <a:pt x="3261" y="2426"/>
                  </a:lnTo>
                  <a:lnTo>
                    <a:pt x="3261" y="2426"/>
                  </a:lnTo>
                  <a:lnTo>
                    <a:pt x="3380" y="2465"/>
                  </a:lnTo>
                  <a:lnTo>
                    <a:pt x="3380" y="2465"/>
                  </a:lnTo>
                  <a:lnTo>
                    <a:pt x="3420" y="2227"/>
                  </a:lnTo>
                  <a:lnTo>
                    <a:pt x="3460" y="1988"/>
                  </a:lnTo>
                  <a:lnTo>
                    <a:pt x="3420" y="1670"/>
                  </a:lnTo>
                  <a:lnTo>
                    <a:pt x="3380" y="1352"/>
                  </a:lnTo>
                  <a:lnTo>
                    <a:pt x="3301" y="1034"/>
                  </a:lnTo>
                  <a:lnTo>
                    <a:pt x="3142" y="676"/>
                  </a:lnTo>
                  <a:lnTo>
                    <a:pt x="2903" y="318"/>
                  </a:lnTo>
                  <a:lnTo>
                    <a:pt x="258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73">
              <a:extLst>
                <a:ext uri="{FF2B5EF4-FFF2-40B4-BE49-F238E27FC236}">
                  <a16:creationId xmlns:a16="http://schemas.microsoft.com/office/drawing/2014/main" id="{9E668877-9656-8048-16A1-216B9BAE2CC4}"/>
                </a:ext>
              </a:extLst>
            </p:cNvPr>
            <p:cNvSpPr/>
            <p:nvPr/>
          </p:nvSpPr>
          <p:spPr>
            <a:xfrm>
              <a:off x="501525" y="3721750"/>
              <a:ext cx="119300" cy="137200"/>
            </a:xfrm>
            <a:custGeom>
              <a:avLst/>
              <a:gdLst/>
              <a:ahLst/>
              <a:cxnLst/>
              <a:rect l="l" t="t" r="r" b="b"/>
              <a:pathLst>
                <a:path w="4772" h="5488" extrusionOk="0">
                  <a:moveTo>
                    <a:pt x="1789" y="2028"/>
                  </a:moveTo>
                  <a:lnTo>
                    <a:pt x="2187" y="2068"/>
                  </a:lnTo>
                  <a:lnTo>
                    <a:pt x="2465" y="2148"/>
                  </a:lnTo>
                  <a:lnTo>
                    <a:pt x="2744" y="2227"/>
                  </a:lnTo>
                  <a:lnTo>
                    <a:pt x="2704" y="2307"/>
                  </a:lnTo>
                  <a:lnTo>
                    <a:pt x="2664" y="2545"/>
                  </a:lnTo>
                  <a:lnTo>
                    <a:pt x="2505" y="2823"/>
                  </a:lnTo>
                  <a:lnTo>
                    <a:pt x="2426" y="2943"/>
                  </a:lnTo>
                  <a:lnTo>
                    <a:pt x="2306" y="3062"/>
                  </a:lnTo>
                  <a:lnTo>
                    <a:pt x="2187" y="3022"/>
                  </a:lnTo>
                  <a:lnTo>
                    <a:pt x="1909" y="2863"/>
                  </a:lnTo>
                  <a:lnTo>
                    <a:pt x="1710" y="2744"/>
                  </a:lnTo>
                  <a:lnTo>
                    <a:pt x="1551" y="2585"/>
                  </a:lnTo>
                  <a:lnTo>
                    <a:pt x="1392" y="2386"/>
                  </a:lnTo>
                  <a:lnTo>
                    <a:pt x="1273" y="2148"/>
                  </a:lnTo>
                  <a:lnTo>
                    <a:pt x="1392" y="2108"/>
                  </a:lnTo>
                  <a:lnTo>
                    <a:pt x="1551" y="2068"/>
                  </a:lnTo>
                  <a:lnTo>
                    <a:pt x="1789" y="2028"/>
                  </a:lnTo>
                  <a:close/>
                  <a:moveTo>
                    <a:pt x="3698" y="3340"/>
                  </a:moveTo>
                  <a:lnTo>
                    <a:pt x="3817" y="3380"/>
                  </a:lnTo>
                  <a:lnTo>
                    <a:pt x="3897" y="3460"/>
                  </a:lnTo>
                  <a:lnTo>
                    <a:pt x="3936" y="3539"/>
                  </a:lnTo>
                  <a:lnTo>
                    <a:pt x="3936" y="3619"/>
                  </a:lnTo>
                  <a:lnTo>
                    <a:pt x="3897" y="3698"/>
                  </a:lnTo>
                  <a:lnTo>
                    <a:pt x="3857" y="3778"/>
                  </a:lnTo>
                  <a:lnTo>
                    <a:pt x="3777" y="3817"/>
                  </a:lnTo>
                  <a:lnTo>
                    <a:pt x="3618" y="3817"/>
                  </a:lnTo>
                  <a:lnTo>
                    <a:pt x="3499" y="3738"/>
                  </a:lnTo>
                  <a:lnTo>
                    <a:pt x="3459" y="3658"/>
                  </a:lnTo>
                  <a:lnTo>
                    <a:pt x="3459" y="3579"/>
                  </a:lnTo>
                  <a:lnTo>
                    <a:pt x="3499" y="3460"/>
                  </a:lnTo>
                  <a:lnTo>
                    <a:pt x="3579" y="3420"/>
                  </a:lnTo>
                  <a:lnTo>
                    <a:pt x="3618" y="3380"/>
                  </a:lnTo>
                  <a:lnTo>
                    <a:pt x="3698" y="3340"/>
                  </a:lnTo>
                  <a:close/>
                  <a:moveTo>
                    <a:pt x="1193" y="1"/>
                  </a:moveTo>
                  <a:lnTo>
                    <a:pt x="954" y="40"/>
                  </a:lnTo>
                  <a:lnTo>
                    <a:pt x="716" y="160"/>
                  </a:lnTo>
                  <a:lnTo>
                    <a:pt x="279" y="478"/>
                  </a:lnTo>
                  <a:lnTo>
                    <a:pt x="199" y="597"/>
                  </a:lnTo>
                  <a:lnTo>
                    <a:pt x="80" y="716"/>
                  </a:lnTo>
                  <a:lnTo>
                    <a:pt x="40" y="836"/>
                  </a:lnTo>
                  <a:lnTo>
                    <a:pt x="0" y="955"/>
                  </a:lnTo>
                  <a:lnTo>
                    <a:pt x="0" y="1114"/>
                  </a:lnTo>
                  <a:lnTo>
                    <a:pt x="0" y="1233"/>
                  </a:lnTo>
                  <a:lnTo>
                    <a:pt x="159" y="1710"/>
                  </a:lnTo>
                  <a:lnTo>
                    <a:pt x="398" y="2267"/>
                  </a:lnTo>
                  <a:lnTo>
                    <a:pt x="716" y="2903"/>
                  </a:lnTo>
                  <a:lnTo>
                    <a:pt x="1153" y="3539"/>
                  </a:lnTo>
                  <a:lnTo>
                    <a:pt x="1392" y="3857"/>
                  </a:lnTo>
                  <a:lnTo>
                    <a:pt x="1630" y="4136"/>
                  </a:lnTo>
                  <a:lnTo>
                    <a:pt x="1948" y="4454"/>
                  </a:lnTo>
                  <a:lnTo>
                    <a:pt x="2266" y="4692"/>
                  </a:lnTo>
                  <a:lnTo>
                    <a:pt x="2624" y="4931"/>
                  </a:lnTo>
                  <a:lnTo>
                    <a:pt x="2982" y="5169"/>
                  </a:lnTo>
                  <a:lnTo>
                    <a:pt x="3420" y="5328"/>
                  </a:lnTo>
                  <a:lnTo>
                    <a:pt x="3857" y="5448"/>
                  </a:lnTo>
                  <a:lnTo>
                    <a:pt x="4016" y="5487"/>
                  </a:lnTo>
                  <a:lnTo>
                    <a:pt x="4175" y="5448"/>
                  </a:lnTo>
                  <a:lnTo>
                    <a:pt x="4294" y="5408"/>
                  </a:lnTo>
                  <a:lnTo>
                    <a:pt x="4453" y="5328"/>
                  </a:lnTo>
                  <a:lnTo>
                    <a:pt x="4573" y="5249"/>
                  </a:lnTo>
                  <a:lnTo>
                    <a:pt x="4652" y="5129"/>
                  </a:lnTo>
                  <a:lnTo>
                    <a:pt x="4732" y="5010"/>
                  </a:lnTo>
                  <a:lnTo>
                    <a:pt x="4771" y="4851"/>
                  </a:lnTo>
                  <a:lnTo>
                    <a:pt x="4771" y="4692"/>
                  </a:lnTo>
                  <a:lnTo>
                    <a:pt x="4732" y="4175"/>
                  </a:lnTo>
                  <a:lnTo>
                    <a:pt x="4612" y="3698"/>
                  </a:lnTo>
                  <a:lnTo>
                    <a:pt x="4493" y="3261"/>
                  </a:lnTo>
                  <a:lnTo>
                    <a:pt x="4294" y="2863"/>
                  </a:lnTo>
                  <a:lnTo>
                    <a:pt x="4095" y="2466"/>
                  </a:lnTo>
                  <a:lnTo>
                    <a:pt x="3897" y="2108"/>
                  </a:lnTo>
                  <a:lnTo>
                    <a:pt x="3658" y="1790"/>
                  </a:lnTo>
                  <a:lnTo>
                    <a:pt x="3380" y="1511"/>
                  </a:lnTo>
                  <a:lnTo>
                    <a:pt x="2863" y="995"/>
                  </a:lnTo>
                  <a:lnTo>
                    <a:pt x="2346" y="597"/>
                  </a:lnTo>
                  <a:lnTo>
                    <a:pt x="1869" y="279"/>
                  </a:lnTo>
                  <a:lnTo>
                    <a:pt x="1471" y="80"/>
                  </a:lnTo>
                  <a:lnTo>
                    <a:pt x="1312" y="40"/>
                  </a:lnTo>
                  <a:lnTo>
                    <a:pt x="1193" y="1"/>
                  </a:lnTo>
                  <a:close/>
                </a:path>
              </a:pathLst>
            </a:custGeom>
            <a:solidFill>
              <a:srgbClr val="6565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73">
              <a:extLst>
                <a:ext uri="{FF2B5EF4-FFF2-40B4-BE49-F238E27FC236}">
                  <a16:creationId xmlns:a16="http://schemas.microsoft.com/office/drawing/2014/main" id="{8F0C2F40-3EC3-A806-4D3C-4804CF95BDE6}"/>
                </a:ext>
              </a:extLst>
            </p:cNvPr>
            <p:cNvSpPr/>
            <p:nvPr/>
          </p:nvSpPr>
          <p:spPr>
            <a:xfrm>
              <a:off x="588000" y="3805250"/>
              <a:ext cx="11950" cy="11950"/>
            </a:xfrm>
            <a:custGeom>
              <a:avLst/>
              <a:gdLst/>
              <a:ahLst/>
              <a:cxnLst/>
              <a:rect l="l" t="t" r="r" b="b"/>
              <a:pathLst>
                <a:path w="478" h="478" fill="none" extrusionOk="0">
                  <a:moveTo>
                    <a:pt x="239" y="477"/>
                  </a:moveTo>
                  <a:lnTo>
                    <a:pt x="239" y="477"/>
                  </a:lnTo>
                  <a:lnTo>
                    <a:pt x="159" y="477"/>
                  </a:lnTo>
                  <a:lnTo>
                    <a:pt x="40" y="398"/>
                  </a:lnTo>
                  <a:lnTo>
                    <a:pt x="40" y="398"/>
                  </a:lnTo>
                  <a:lnTo>
                    <a:pt x="0" y="318"/>
                  </a:lnTo>
                  <a:lnTo>
                    <a:pt x="0" y="239"/>
                  </a:lnTo>
                  <a:lnTo>
                    <a:pt x="40" y="120"/>
                  </a:lnTo>
                  <a:lnTo>
                    <a:pt x="120" y="80"/>
                  </a:lnTo>
                  <a:lnTo>
                    <a:pt x="120" y="80"/>
                  </a:lnTo>
                  <a:lnTo>
                    <a:pt x="159" y="40"/>
                  </a:lnTo>
                  <a:lnTo>
                    <a:pt x="239" y="0"/>
                  </a:lnTo>
                  <a:lnTo>
                    <a:pt x="239" y="0"/>
                  </a:lnTo>
                  <a:lnTo>
                    <a:pt x="358" y="40"/>
                  </a:lnTo>
                  <a:lnTo>
                    <a:pt x="438" y="120"/>
                  </a:lnTo>
                  <a:lnTo>
                    <a:pt x="438" y="120"/>
                  </a:lnTo>
                  <a:lnTo>
                    <a:pt x="477" y="199"/>
                  </a:lnTo>
                  <a:lnTo>
                    <a:pt x="477" y="279"/>
                  </a:lnTo>
                  <a:lnTo>
                    <a:pt x="438" y="358"/>
                  </a:lnTo>
                  <a:lnTo>
                    <a:pt x="398" y="438"/>
                  </a:lnTo>
                  <a:lnTo>
                    <a:pt x="398" y="438"/>
                  </a:lnTo>
                  <a:lnTo>
                    <a:pt x="318" y="477"/>
                  </a:lnTo>
                  <a:lnTo>
                    <a:pt x="239" y="47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73">
              <a:extLst>
                <a:ext uri="{FF2B5EF4-FFF2-40B4-BE49-F238E27FC236}">
                  <a16:creationId xmlns:a16="http://schemas.microsoft.com/office/drawing/2014/main" id="{0FEFD081-9968-FC89-636D-222C57656D44}"/>
                </a:ext>
              </a:extLst>
            </p:cNvPr>
            <p:cNvSpPr/>
            <p:nvPr/>
          </p:nvSpPr>
          <p:spPr>
            <a:xfrm>
              <a:off x="533325" y="3772450"/>
              <a:ext cx="36800" cy="25875"/>
            </a:xfrm>
            <a:custGeom>
              <a:avLst/>
              <a:gdLst/>
              <a:ahLst/>
              <a:cxnLst/>
              <a:rect l="l" t="t" r="r" b="b"/>
              <a:pathLst>
                <a:path w="1472" h="1035" fill="none" extrusionOk="0">
                  <a:moveTo>
                    <a:pt x="1034" y="1034"/>
                  </a:moveTo>
                  <a:lnTo>
                    <a:pt x="1034" y="1034"/>
                  </a:lnTo>
                  <a:lnTo>
                    <a:pt x="915" y="994"/>
                  </a:lnTo>
                  <a:lnTo>
                    <a:pt x="637" y="835"/>
                  </a:lnTo>
                  <a:lnTo>
                    <a:pt x="438" y="716"/>
                  </a:lnTo>
                  <a:lnTo>
                    <a:pt x="279" y="557"/>
                  </a:lnTo>
                  <a:lnTo>
                    <a:pt x="120" y="358"/>
                  </a:lnTo>
                  <a:lnTo>
                    <a:pt x="1" y="120"/>
                  </a:lnTo>
                  <a:lnTo>
                    <a:pt x="1" y="120"/>
                  </a:lnTo>
                  <a:lnTo>
                    <a:pt x="120" y="80"/>
                  </a:lnTo>
                  <a:lnTo>
                    <a:pt x="279" y="40"/>
                  </a:lnTo>
                  <a:lnTo>
                    <a:pt x="517" y="0"/>
                  </a:lnTo>
                  <a:lnTo>
                    <a:pt x="517" y="0"/>
                  </a:lnTo>
                  <a:lnTo>
                    <a:pt x="915" y="40"/>
                  </a:lnTo>
                  <a:lnTo>
                    <a:pt x="1193" y="120"/>
                  </a:lnTo>
                  <a:lnTo>
                    <a:pt x="1472" y="199"/>
                  </a:lnTo>
                  <a:lnTo>
                    <a:pt x="1472" y="199"/>
                  </a:lnTo>
                  <a:lnTo>
                    <a:pt x="1432" y="279"/>
                  </a:lnTo>
                  <a:lnTo>
                    <a:pt x="1392" y="517"/>
                  </a:lnTo>
                  <a:lnTo>
                    <a:pt x="1233" y="795"/>
                  </a:lnTo>
                  <a:lnTo>
                    <a:pt x="1154" y="915"/>
                  </a:lnTo>
                  <a:lnTo>
                    <a:pt x="1034" y="103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73">
              <a:extLst>
                <a:ext uri="{FF2B5EF4-FFF2-40B4-BE49-F238E27FC236}">
                  <a16:creationId xmlns:a16="http://schemas.microsoft.com/office/drawing/2014/main" id="{5BCA0992-0CDE-2FFE-DE54-1EFEB50A3CEC}"/>
                </a:ext>
              </a:extLst>
            </p:cNvPr>
            <p:cNvSpPr/>
            <p:nvPr/>
          </p:nvSpPr>
          <p:spPr>
            <a:xfrm>
              <a:off x="501525" y="3721750"/>
              <a:ext cx="119300" cy="137200"/>
            </a:xfrm>
            <a:custGeom>
              <a:avLst/>
              <a:gdLst/>
              <a:ahLst/>
              <a:cxnLst/>
              <a:rect l="l" t="t" r="r" b="b"/>
              <a:pathLst>
                <a:path w="4772" h="5488" fill="none" extrusionOk="0">
                  <a:moveTo>
                    <a:pt x="1193" y="1"/>
                  </a:moveTo>
                  <a:lnTo>
                    <a:pt x="1193" y="1"/>
                  </a:lnTo>
                  <a:lnTo>
                    <a:pt x="954" y="40"/>
                  </a:lnTo>
                  <a:lnTo>
                    <a:pt x="716" y="160"/>
                  </a:lnTo>
                  <a:lnTo>
                    <a:pt x="279" y="478"/>
                  </a:lnTo>
                  <a:lnTo>
                    <a:pt x="279" y="478"/>
                  </a:lnTo>
                  <a:lnTo>
                    <a:pt x="199" y="597"/>
                  </a:lnTo>
                  <a:lnTo>
                    <a:pt x="80" y="716"/>
                  </a:lnTo>
                  <a:lnTo>
                    <a:pt x="40" y="836"/>
                  </a:lnTo>
                  <a:lnTo>
                    <a:pt x="0" y="955"/>
                  </a:lnTo>
                  <a:lnTo>
                    <a:pt x="0" y="955"/>
                  </a:lnTo>
                  <a:lnTo>
                    <a:pt x="0" y="1114"/>
                  </a:lnTo>
                  <a:lnTo>
                    <a:pt x="0" y="1233"/>
                  </a:lnTo>
                  <a:lnTo>
                    <a:pt x="0" y="1233"/>
                  </a:lnTo>
                  <a:lnTo>
                    <a:pt x="159" y="1710"/>
                  </a:lnTo>
                  <a:lnTo>
                    <a:pt x="398" y="2267"/>
                  </a:lnTo>
                  <a:lnTo>
                    <a:pt x="716" y="2903"/>
                  </a:lnTo>
                  <a:lnTo>
                    <a:pt x="1153" y="3539"/>
                  </a:lnTo>
                  <a:lnTo>
                    <a:pt x="1392" y="3857"/>
                  </a:lnTo>
                  <a:lnTo>
                    <a:pt x="1630" y="4136"/>
                  </a:lnTo>
                  <a:lnTo>
                    <a:pt x="1948" y="4454"/>
                  </a:lnTo>
                  <a:lnTo>
                    <a:pt x="2266" y="4692"/>
                  </a:lnTo>
                  <a:lnTo>
                    <a:pt x="2624" y="4931"/>
                  </a:lnTo>
                  <a:lnTo>
                    <a:pt x="2982" y="5169"/>
                  </a:lnTo>
                  <a:lnTo>
                    <a:pt x="3420" y="5328"/>
                  </a:lnTo>
                  <a:lnTo>
                    <a:pt x="3857" y="5448"/>
                  </a:lnTo>
                  <a:lnTo>
                    <a:pt x="3857" y="5448"/>
                  </a:lnTo>
                  <a:lnTo>
                    <a:pt x="4016" y="5487"/>
                  </a:lnTo>
                  <a:lnTo>
                    <a:pt x="4016" y="5487"/>
                  </a:lnTo>
                  <a:lnTo>
                    <a:pt x="4175" y="5448"/>
                  </a:lnTo>
                  <a:lnTo>
                    <a:pt x="4294" y="5408"/>
                  </a:lnTo>
                  <a:lnTo>
                    <a:pt x="4453" y="5328"/>
                  </a:lnTo>
                  <a:lnTo>
                    <a:pt x="4573" y="5249"/>
                  </a:lnTo>
                  <a:lnTo>
                    <a:pt x="4652" y="5129"/>
                  </a:lnTo>
                  <a:lnTo>
                    <a:pt x="4732" y="5010"/>
                  </a:lnTo>
                  <a:lnTo>
                    <a:pt x="4771" y="4851"/>
                  </a:lnTo>
                  <a:lnTo>
                    <a:pt x="4771" y="4692"/>
                  </a:lnTo>
                  <a:lnTo>
                    <a:pt x="4771" y="4692"/>
                  </a:lnTo>
                  <a:lnTo>
                    <a:pt x="4732" y="4175"/>
                  </a:lnTo>
                  <a:lnTo>
                    <a:pt x="4612" y="3698"/>
                  </a:lnTo>
                  <a:lnTo>
                    <a:pt x="4493" y="3261"/>
                  </a:lnTo>
                  <a:lnTo>
                    <a:pt x="4294" y="2863"/>
                  </a:lnTo>
                  <a:lnTo>
                    <a:pt x="4095" y="2466"/>
                  </a:lnTo>
                  <a:lnTo>
                    <a:pt x="3897" y="2108"/>
                  </a:lnTo>
                  <a:lnTo>
                    <a:pt x="3658" y="1790"/>
                  </a:lnTo>
                  <a:lnTo>
                    <a:pt x="3380" y="1511"/>
                  </a:lnTo>
                  <a:lnTo>
                    <a:pt x="2863" y="995"/>
                  </a:lnTo>
                  <a:lnTo>
                    <a:pt x="2346" y="597"/>
                  </a:lnTo>
                  <a:lnTo>
                    <a:pt x="1869" y="279"/>
                  </a:lnTo>
                  <a:lnTo>
                    <a:pt x="1471" y="80"/>
                  </a:lnTo>
                  <a:lnTo>
                    <a:pt x="1471" y="80"/>
                  </a:lnTo>
                  <a:lnTo>
                    <a:pt x="1312" y="40"/>
                  </a:lnTo>
                  <a:lnTo>
                    <a:pt x="1312" y="40"/>
                  </a:lnTo>
                  <a:lnTo>
                    <a:pt x="119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73">
              <a:extLst>
                <a:ext uri="{FF2B5EF4-FFF2-40B4-BE49-F238E27FC236}">
                  <a16:creationId xmlns:a16="http://schemas.microsoft.com/office/drawing/2014/main" id="{7FA767B9-D3E4-6290-DDAE-BCA5E8924F15}"/>
                </a:ext>
              </a:extLst>
            </p:cNvPr>
            <p:cNvSpPr/>
            <p:nvPr/>
          </p:nvSpPr>
          <p:spPr>
            <a:xfrm>
              <a:off x="588000" y="3805250"/>
              <a:ext cx="11950" cy="11950"/>
            </a:xfrm>
            <a:custGeom>
              <a:avLst/>
              <a:gdLst/>
              <a:ahLst/>
              <a:cxnLst/>
              <a:rect l="l" t="t" r="r" b="b"/>
              <a:pathLst>
                <a:path w="478" h="478" extrusionOk="0">
                  <a:moveTo>
                    <a:pt x="239" y="0"/>
                  </a:moveTo>
                  <a:lnTo>
                    <a:pt x="159" y="40"/>
                  </a:lnTo>
                  <a:lnTo>
                    <a:pt x="120" y="80"/>
                  </a:lnTo>
                  <a:lnTo>
                    <a:pt x="40" y="120"/>
                  </a:lnTo>
                  <a:lnTo>
                    <a:pt x="0" y="239"/>
                  </a:lnTo>
                  <a:lnTo>
                    <a:pt x="0" y="318"/>
                  </a:lnTo>
                  <a:lnTo>
                    <a:pt x="40" y="398"/>
                  </a:lnTo>
                  <a:lnTo>
                    <a:pt x="159" y="477"/>
                  </a:lnTo>
                  <a:lnTo>
                    <a:pt x="318" y="477"/>
                  </a:lnTo>
                  <a:lnTo>
                    <a:pt x="398" y="438"/>
                  </a:lnTo>
                  <a:lnTo>
                    <a:pt x="438" y="358"/>
                  </a:lnTo>
                  <a:lnTo>
                    <a:pt x="477" y="279"/>
                  </a:lnTo>
                  <a:lnTo>
                    <a:pt x="477" y="199"/>
                  </a:lnTo>
                  <a:lnTo>
                    <a:pt x="438" y="120"/>
                  </a:lnTo>
                  <a:lnTo>
                    <a:pt x="358" y="40"/>
                  </a:lnTo>
                  <a:lnTo>
                    <a:pt x="239" y="0"/>
                  </a:lnTo>
                  <a:close/>
                </a:path>
              </a:pathLst>
            </a:custGeom>
            <a:solidFill>
              <a:srgbClr val="4D56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73">
              <a:extLst>
                <a:ext uri="{FF2B5EF4-FFF2-40B4-BE49-F238E27FC236}">
                  <a16:creationId xmlns:a16="http://schemas.microsoft.com/office/drawing/2014/main" id="{76B9976E-C62D-7FC4-62A8-DE2849F248B8}"/>
                </a:ext>
              </a:extLst>
            </p:cNvPr>
            <p:cNvSpPr/>
            <p:nvPr/>
          </p:nvSpPr>
          <p:spPr>
            <a:xfrm>
              <a:off x="588000" y="3805250"/>
              <a:ext cx="11950" cy="11950"/>
            </a:xfrm>
            <a:custGeom>
              <a:avLst/>
              <a:gdLst/>
              <a:ahLst/>
              <a:cxnLst/>
              <a:rect l="l" t="t" r="r" b="b"/>
              <a:pathLst>
                <a:path w="478" h="478" fill="none" extrusionOk="0">
                  <a:moveTo>
                    <a:pt x="239" y="0"/>
                  </a:moveTo>
                  <a:lnTo>
                    <a:pt x="239" y="0"/>
                  </a:lnTo>
                  <a:lnTo>
                    <a:pt x="159" y="40"/>
                  </a:lnTo>
                  <a:lnTo>
                    <a:pt x="120" y="80"/>
                  </a:lnTo>
                  <a:lnTo>
                    <a:pt x="120" y="80"/>
                  </a:lnTo>
                  <a:lnTo>
                    <a:pt x="40" y="120"/>
                  </a:lnTo>
                  <a:lnTo>
                    <a:pt x="0" y="239"/>
                  </a:lnTo>
                  <a:lnTo>
                    <a:pt x="0" y="318"/>
                  </a:lnTo>
                  <a:lnTo>
                    <a:pt x="40" y="398"/>
                  </a:lnTo>
                  <a:lnTo>
                    <a:pt x="40" y="398"/>
                  </a:lnTo>
                  <a:lnTo>
                    <a:pt x="159" y="477"/>
                  </a:lnTo>
                  <a:lnTo>
                    <a:pt x="239" y="477"/>
                  </a:lnTo>
                  <a:lnTo>
                    <a:pt x="239" y="477"/>
                  </a:lnTo>
                  <a:lnTo>
                    <a:pt x="318" y="477"/>
                  </a:lnTo>
                  <a:lnTo>
                    <a:pt x="398" y="438"/>
                  </a:lnTo>
                  <a:lnTo>
                    <a:pt x="398" y="438"/>
                  </a:lnTo>
                  <a:lnTo>
                    <a:pt x="438" y="358"/>
                  </a:lnTo>
                  <a:lnTo>
                    <a:pt x="477" y="279"/>
                  </a:lnTo>
                  <a:lnTo>
                    <a:pt x="477" y="199"/>
                  </a:lnTo>
                  <a:lnTo>
                    <a:pt x="438" y="120"/>
                  </a:lnTo>
                  <a:lnTo>
                    <a:pt x="438" y="120"/>
                  </a:lnTo>
                  <a:lnTo>
                    <a:pt x="358" y="40"/>
                  </a:lnTo>
                  <a:lnTo>
                    <a:pt x="239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73">
              <a:extLst>
                <a:ext uri="{FF2B5EF4-FFF2-40B4-BE49-F238E27FC236}">
                  <a16:creationId xmlns:a16="http://schemas.microsoft.com/office/drawing/2014/main" id="{F6F56581-8DD5-FDAB-ECCA-62626085856D}"/>
                </a:ext>
              </a:extLst>
            </p:cNvPr>
            <p:cNvSpPr/>
            <p:nvPr/>
          </p:nvSpPr>
          <p:spPr>
            <a:xfrm>
              <a:off x="533325" y="3772450"/>
              <a:ext cx="36800" cy="25875"/>
            </a:xfrm>
            <a:custGeom>
              <a:avLst/>
              <a:gdLst/>
              <a:ahLst/>
              <a:cxnLst/>
              <a:rect l="l" t="t" r="r" b="b"/>
              <a:pathLst>
                <a:path w="1472" h="1035" extrusionOk="0">
                  <a:moveTo>
                    <a:pt x="517" y="0"/>
                  </a:moveTo>
                  <a:lnTo>
                    <a:pt x="279" y="40"/>
                  </a:lnTo>
                  <a:lnTo>
                    <a:pt x="120" y="80"/>
                  </a:lnTo>
                  <a:lnTo>
                    <a:pt x="1" y="120"/>
                  </a:lnTo>
                  <a:lnTo>
                    <a:pt x="120" y="358"/>
                  </a:lnTo>
                  <a:lnTo>
                    <a:pt x="279" y="557"/>
                  </a:lnTo>
                  <a:lnTo>
                    <a:pt x="438" y="716"/>
                  </a:lnTo>
                  <a:lnTo>
                    <a:pt x="637" y="835"/>
                  </a:lnTo>
                  <a:lnTo>
                    <a:pt x="915" y="994"/>
                  </a:lnTo>
                  <a:lnTo>
                    <a:pt x="1034" y="1034"/>
                  </a:lnTo>
                  <a:lnTo>
                    <a:pt x="1154" y="915"/>
                  </a:lnTo>
                  <a:lnTo>
                    <a:pt x="1233" y="795"/>
                  </a:lnTo>
                  <a:lnTo>
                    <a:pt x="1392" y="517"/>
                  </a:lnTo>
                  <a:lnTo>
                    <a:pt x="1432" y="279"/>
                  </a:lnTo>
                  <a:lnTo>
                    <a:pt x="1472" y="199"/>
                  </a:lnTo>
                  <a:lnTo>
                    <a:pt x="1193" y="120"/>
                  </a:lnTo>
                  <a:lnTo>
                    <a:pt x="915" y="40"/>
                  </a:lnTo>
                  <a:lnTo>
                    <a:pt x="517" y="0"/>
                  </a:lnTo>
                  <a:close/>
                </a:path>
              </a:pathLst>
            </a:custGeom>
            <a:solidFill>
              <a:srgbClr val="5E73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73">
              <a:extLst>
                <a:ext uri="{FF2B5EF4-FFF2-40B4-BE49-F238E27FC236}">
                  <a16:creationId xmlns:a16="http://schemas.microsoft.com/office/drawing/2014/main" id="{121458AE-19CD-525A-0E92-4A279898A698}"/>
                </a:ext>
              </a:extLst>
            </p:cNvPr>
            <p:cNvSpPr/>
            <p:nvPr/>
          </p:nvSpPr>
          <p:spPr>
            <a:xfrm>
              <a:off x="533325" y="3772450"/>
              <a:ext cx="36800" cy="25875"/>
            </a:xfrm>
            <a:custGeom>
              <a:avLst/>
              <a:gdLst/>
              <a:ahLst/>
              <a:cxnLst/>
              <a:rect l="l" t="t" r="r" b="b"/>
              <a:pathLst>
                <a:path w="1472" h="1035" fill="none" extrusionOk="0">
                  <a:moveTo>
                    <a:pt x="517" y="0"/>
                  </a:moveTo>
                  <a:lnTo>
                    <a:pt x="517" y="0"/>
                  </a:lnTo>
                  <a:lnTo>
                    <a:pt x="279" y="40"/>
                  </a:lnTo>
                  <a:lnTo>
                    <a:pt x="120" y="80"/>
                  </a:lnTo>
                  <a:lnTo>
                    <a:pt x="1" y="120"/>
                  </a:lnTo>
                  <a:lnTo>
                    <a:pt x="1" y="120"/>
                  </a:lnTo>
                  <a:lnTo>
                    <a:pt x="120" y="358"/>
                  </a:lnTo>
                  <a:lnTo>
                    <a:pt x="279" y="557"/>
                  </a:lnTo>
                  <a:lnTo>
                    <a:pt x="438" y="716"/>
                  </a:lnTo>
                  <a:lnTo>
                    <a:pt x="637" y="835"/>
                  </a:lnTo>
                  <a:lnTo>
                    <a:pt x="915" y="994"/>
                  </a:lnTo>
                  <a:lnTo>
                    <a:pt x="1034" y="1034"/>
                  </a:lnTo>
                  <a:lnTo>
                    <a:pt x="1034" y="1034"/>
                  </a:lnTo>
                  <a:lnTo>
                    <a:pt x="1154" y="915"/>
                  </a:lnTo>
                  <a:lnTo>
                    <a:pt x="1233" y="795"/>
                  </a:lnTo>
                  <a:lnTo>
                    <a:pt x="1392" y="517"/>
                  </a:lnTo>
                  <a:lnTo>
                    <a:pt x="1432" y="279"/>
                  </a:lnTo>
                  <a:lnTo>
                    <a:pt x="1472" y="199"/>
                  </a:lnTo>
                  <a:lnTo>
                    <a:pt x="1472" y="199"/>
                  </a:lnTo>
                  <a:lnTo>
                    <a:pt x="1193" y="120"/>
                  </a:lnTo>
                  <a:lnTo>
                    <a:pt x="915" y="40"/>
                  </a:lnTo>
                  <a:lnTo>
                    <a:pt x="517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73">
              <a:extLst>
                <a:ext uri="{FF2B5EF4-FFF2-40B4-BE49-F238E27FC236}">
                  <a16:creationId xmlns:a16="http://schemas.microsoft.com/office/drawing/2014/main" id="{FBC9CF59-3382-31A3-A64F-14D82ABC6126}"/>
                </a:ext>
              </a:extLst>
            </p:cNvPr>
            <p:cNvSpPr/>
            <p:nvPr/>
          </p:nvSpPr>
          <p:spPr>
            <a:xfrm>
              <a:off x="707275" y="3696900"/>
              <a:ext cx="153100" cy="153100"/>
            </a:xfrm>
            <a:custGeom>
              <a:avLst/>
              <a:gdLst/>
              <a:ahLst/>
              <a:cxnLst/>
              <a:rect l="l" t="t" r="r" b="b"/>
              <a:pathLst>
                <a:path w="6124" h="6124" extrusionOk="0">
                  <a:moveTo>
                    <a:pt x="3897" y="1"/>
                  </a:moveTo>
                  <a:lnTo>
                    <a:pt x="3778" y="279"/>
                  </a:lnTo>
                  <a:lnTo>
                    <a:pt x="3658" y="637"/>
                  </a:lnTo>
                  <a:lnTo>
                    <a:pt x="3579" y="1114"/>
                  </a:lnTo>
                  <a:lnTo>
                    <a:pt x="3539" y="1710"/>
                  </a:lnTo>
                  <a:lnTo>
                    <a:pt x="3579" y="2068"/>
                  </a:lnTo>
                  <a:lnTo>
                    <a:pt x="3618" y="2426"/>
                  </a:lnTo>
                  <a:lnTo>
                    <a:pt x="3698" y="2823"/>
                  </a:lnTo>
                  <a:lnTo>
                    <a:pt x="3857" y="3261"/>
                  </a:lnTo>
                  <a:lnTo>
                    <a:pt x="4016" y="3738"/>
                  </a:lnTo>
                  <a:lnTo>
                    <a:pt x="4215" y="4215"/>
                  </a:lnTo>
                  <a:lnTo>
                    <a:pt x="3579" y="3976"/>
                  </a:lnTo>
                  <a:lnTo>
                    <a:pt x="2982" y="3857"/>
                  </a:lnTo>
                  <a:lnTo>
                    <a:pt x="2426" y="3778"/>
                  </a:lnTo>
                  <a:lnTo>
                    <a:pt x="1909" y="3738"/>
                  </a:lnTo>
                  <a:lnTo>
                    <a:pt x="1471" y="3778"/>
                  </a:lnTo>
                  <a:lnTo>
                    <a:pt x="1074" y="3817"/>
                  </a:lnTo>
                  <a:lnTo>
                    <a:pt x="756" y="3897"/>
                  </a:lnTo>
                  <a:lnTo>
                    <a:pt x="477" y="3976"/>
                  </a:lnTo>
                  <a:lnTo>
                    <a:pt x="120" y="4175"/>
                  </a:lnTo>
                  <a:lnTo>
                    <a:pt x="0" y="4255"/>
                  </a:lnTo>
                  <a:lnTo>
                    <a:pt x="438" y="4772"/>
                  </a:lnTo>
                  <a:lnTo>
                    <a:pt x="955" y="5209"/>
                  </a:lnTo>
                  <a:lnTo>
                    <a:pt x="1432" y="5527"/>
                  </a:lnTo>
                  <a:lnTo>
                    <a:pt x="1909" y="5766"/>
                  </a:lnTo>
                  <a:lnTo>
                    <a:pt x="2386" y="5964"/>
                  </a:lnTo>
                  <a:lnTo>
                    <a:pt x="2863" y="6044"/>
                  </a:lnTo>
                  <a:lnTo>
                    <a:pt x="3300" y="6123"/>
                  </a:lnTo>
                  <a:lnTo>
                    <a:pt x="4135" y="6123"/>
                  </a:lnTo>
                  <a:lnTo>
                    <a:pt x="4135" y="5885"/>
                  </a:lnTo>
                  <a:lnTo>
                    <a:pt x="4215" y="5646"/>
                  </a:lnTo>
                  <a:lnTo>
                    <a:pt x="4334" y="5408"/>
                  </a:lnTo>
                  <a:lnTo>
                    <a:pt x="4493" y="5169"/>
                  </a:lnTo>
                  <a:lnTo>
                    <a:pt x="5129" y="4454"/>
                  </a:lnTo>
                  <a:lnTo>
                    <a:pt x="5368" y="4295"/>
                  </a:lnTo>
                  <a:lnTo>
                    <a:pt x="5606" y="4136"/>
                  </a:lnTo>
                  <a:lnTo>
                    <a:pt x="5845" y="4056"/>
                  </a:lnTo>
                  <a:lnTo>
                    <a:pt x="6123" y="4016"/>
                  </a:lnTo>
                  <a:lnTo>
                    <a:pt x="6123" y="3619"/>
                  </a:lnTo>
                  <a:lnTo>
                    <a:pt x="6044" y="3181"/>
                  </a:lnTo>
                  <a:lnTo>
                    <a:pt x="5964" y="2664"/>
                  </a:lnTo>
                  <a:lnTo>
                    <a:pt x="5765" y="2108"/>
                  </a:lnTo>
                  <a:lnTo>
                    <a:pt x="5487" y="1591"/>
                  </a:lnTo>
                  <a:lnTo>
                    <a:pt x="5288" y="1313"/>
                  </a:lnTo>
                  <a:lnTo>
                    <a:pt x="5090" y="1034"/>
                  </a:lnTo>
                  <a:lnTo>
                    <a:pt x="4851" y="756"/>
                  </a:lnTo>
                  <a:lnTo>
                    <a:pt x="4573" y="478"/>
                  </a:lnTo>
                  <a:lnTo>
                    <a:pt x="4255" y="239"/>
                  </a:lnTo>
                  <a:lnTo>
                    <a:pt x="3897" y="1"/>
                  </a:lnTo>
                  <a:close/>
                </a:path>
              </a:pathLst>
            </a:custGeom>
            <a:solidFill>
              <a:srgbClr val="5B9A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73">
              <a:extLst>
                <a:ext uri="{FF2B5EF4-FFF2-40B4-BE49-F238E27FC236}">
                  <a16:creationId xmlns:a16="http://schemas.microsoft.com/office/drawing/2014/main" id="{54F11268-A0C8-1E41-BE0C-2A63B93A3885}"/>
                </a:ext>
              </a:extLst>
            </p:cNvPr>
            <p:cNvSpPr/>
            <p:nvPr/>
          </p:nvSpPr>
          <p:spPr>
            <a:xfrm>
              <a:off x="707275" y="3696900"/>
              <a:ext cx="153100" cy="153100"/>
            </a:xfrm>
            <a:custGeom>
              <a:avLst/>
              <a:gdLst/>
              <a:ahLst/>
              <a:cxnLst/>
              <a:rect l="l" t="t" r="r" b="b"/>
              <a:pathLst>
                <a:path w="6124" h="6124" fill="none" extrusionOk="0">
                  <a:moveTo>
                    <a:pt x="3897" y="1"/>
                  </a:moveTo>
                  <a:lnTo>
                    <a:pt x="3897" y="1"/>
                  </a:lnTo>
                  <a:lnTo>
                    <a:pt x="3778" y="279"/>
                  </a:lnTo>
                  <a:lnTo>
                    <a:pt x="3658" y="637"/>
                  </a:lnTo>
                  <a:lnTo>
                    <a:pt x="3579" y="1114"/>
                  </a:lnTo>
                  <a:lnTo>
                    <a:pt x="3539" y="1710"/>
                  </a:lnTo>
                  <a:lnTo>
                    <a:pt x="3579" y="2068"/>
                  </a:lnTo>
                  <a:lnTo>
                    <a:pt x="3618" y="2426"/>
                  </a:lnTo>
                  <a:lnTo>
                    <a:pt x="3698" y="2823"/>
                  </a:lnTo>
                  <a:lnTo>
                    <a:pt x="3857" y="3261"/>
                  </a:lnTo>
                  <a:lnTo>
                    <a:pt x="4016" y="3738"/>
                  </a:lnTo>
                  <a:lnTo>
                    <a:pt x="4215" y="4215"/>
                  </a:lnTo>
                  <a:lnTo>
                    <a:pt x="4215" y="4215"/>
                  </a:lnTo>
                  <a:lnTo>
                    <a:pt x="3579" y="3976"/>
                  </a:lnTo>
                  <a:lnTo>
                    <a:pt x="2982" y="3857"/>
                  </a:lnTo>
                  <a:lnTo>
                    <a:pt x="2426" y="3778"/>
                  </a:lnTo>
                  <a:lnTo>
                    <a:pt x="1909" y="3738"/>
                  </a:lnTo>
                  <a:lnTo>
                    <a:pt x="1909" y="3738"/>
                  </a:lnTo>
                  <a:lnTo>
                    <a:pt x="1471" y="3778"/>
                  </a:lnTo>
                  <a:lnTo>
                    <a:pt x="1074" y="3817"/>
                  </a:lnTo>
                  <a:lnTo>
                    <a:pt x="756" y="3897"/>
                  </a:lnTo>
                  <a:lnTo>
                    <a:pt x="477" y="3976"/>
                  </a:lnTo>
                  <a:lnTo>
                    <a:pt x="120" y="4175"/>
                  </a:lnTo>
                  <a:lnTo>
                    <a:pt x="0" y="4255"/>
                  </a:lnTo>
                  <a:lnTo>
                    <a:pt x="0" y="4255"/>
                  </a:lnTo>
                  <a:lnTo>
                    <a:pt x="438" y="4772"/>
                  </a:lnTo>
                  <a:lnTo>
                    <a:pt x="955" y="5209"/>
                  </a:lnTo>
                  <a:lnTo>
                    <a:pt x="1432" y="5527"/>
                  </a:lnTo>
                  <a:lnTo>
                    <a:pt x="1909" y="5766"/>
                  </a:lnTo>
                  <a:lnTo>
                    <a:pt x="2386" y="5964"/>
                  </a:lnTo>
                  <a:lnTo>
                    <a:pt x="2863" y="6044"/>
                  </a:lnTo>
                  <a:lnTo>
                    <a:pt x="3300" y="6123"/>
                  </a:lnTo>
                  <a:lnTo>
                    <a:pt x="3698" y="6123"/>
                  </a:lnTo>
                  <a:lnTo>
                    <a:pt x="3698" y="6123"/>
                  </a:lnTo>
                  <a:lnTo>
                    <a:pt x="4135" y="6123"/>
                  </a:lnTo>
                  <a:lnTo>
                    <a:pt x="4135" y="6123"/>
                  </a:lnTo>
                  <a:lnTo>
                    <a:pt x="4135" y="5885"/>
                  </a:lnTo>
                  <a:lnTo>
                    <a:pt x="4215" y="5646"/>
                  </a:lnTo>
                  <a:lnTo>
                    <a:pt x="4334" y="5408"/>
                  </a:lnTo>
                  <a:lnTo>
                    <a:pt x="4493" y="5169"/>
                  </a:lnTo>
                  <a:lnTo>
                    <a:pt x="5129" y="4454"/>
                  </a:lnTo>
                  <a:lnTo>
                    <a:pt x="5129" y="4454"/>
                  </a:lnTo>
                  <a:lnTo>
                    <a:pt x="5368" y="4295"/>
                  </a:lnTo>
                  <a:lnTo>
                    <a:pt x="5606" y="4136"/>
                  </a:lnTo>
                  <a:lnTo>
                    <a:pt x="5845" y="4056"/>
                  </a:lnTo>
                  <a:lnTo>
                    <a:pt x="6123" y="4016"/>
                  </a:lnTo>
                  <a:lnTo>
                    <a:pt x="6123" y="4016"/>
                  </a:lnTo>
                  <a:lnTo>
                    <a:pt x="6123" y="3619"/>
                  </a:lnTo>
                  <a:lnTo>
                    <a:pt x="6044" y="3181"/>
                  </a:lnTo>
                  <a:lnTo>
                    <a:pt x="5964" y="2664"/>
                  </a:lnTo>
                  <a:lnTo>
                    <a:pt x="5765" y="2108"/>
                  </a:lnTo>
                  <a:lnTo>
                    <a:pt x="5487" y="1591"/>
                  </a:lnTo>
                  <a:lnTo>
                    <a:pt x="5288" y="1313"/>
                  </a:lnTo>
                  <a:lnTo>
                    <a:pt x="5090" y="1034"/>
                  </a:lnTo>
                  <a:lnTo>
                    <a:pt x="4851" y="756"/>
                  </a:lnTo>
                  <a:lnTo>
                    <a:pt x="4573" y="478"/>
                  </a:lnTo>
                  <a:lnTo>
                    <a:pt x="4255" y="239"/>
                  </a:lnTo>
                  <a:lnTo>
                    <a:pt x="389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73">
              <a:extLst>
                <a:ext uri="{FF2B5EF4-FFF2-40B4-BE49-F238E27FC236}">
                  <a16:creationId xmlns:a16="http://schemas.microsoft.com/office/drawing/2014/main" id="{02496EC7-842D-1EE7-4ED2-868EB8B9379A}"/>
                </a:ext>
              </a:extLst>
            </p:cNvPr>
            <p:cNvSpPr/>
            <p:nvPr/>
          </p:nvSpPr>
          <p:spPr>
            <a:xfrm>
              <a:off x="810650" y="3797300"/>
              <a:ext cx="241550" cy="215700"/>
            </a:xfrm>
            <a:custGeom>
              <a:avLst/>
              <a:gdLst/>
              <a:ahLst/>
              <a:cxnLst/>
              <a:rect l="l" t="t" r="r" b="b"/>
              <a:pathLst>
                <a:path w="9662" h="8628" extrusionOk="0">
                  <a:moveTo>
                    <a:pt x="4255" y="3300"/>
                  </a:moveTo>
                  <a:lnTo>
                    <a:pt x="4692" y="3340"/>
                  </a:lnTo>
                  <a:lnTo>
                    <a:pt x="5209" y="3380"/>
                  </a:lnTo>
                  <a:lnTo>
                    <a:pt x="5209" y="3539"/>
                  </a:lnTo>
                  <a:lnTo>
                    <a:pt x="5169" y="3936"/>
                  </a:lnTo>
                  <a:lnTo>
                    <a:pt x="5129" y="4175"/>
                  </a:lnTo>
                  <a:lnTo>
                    <a:pt x="5050" y="4453"/>
                  </a:lnTo>
                  <a:lnTo>
                    <a:pt x="4931" y="4732"/>
                  </a:lnTo>
                  <a:lnTo>
                    <a:pt x="4732" y="4970"/>
                  </a:lnTo>
                  <a:lnTo>
                    <a:pt x="4533" y="4930"/>
                  </a:lnTo>
                  <a:lnTo>
                    <a:pt x="4255" y="4891"/>
                  </a:lnTo>
                  <a:lnTo>
                    <a:pt x="3976" y="4771"/>
                  </a:lnTo>
                  <a:lnTo>
                    <a:pt x="3618" y="4612"/>
                  </a:lnTo>
                  <a:lnTo>
                    <a:pt x="3261" y="4374"/>
                  </a:lnTo>
                  <a:lnTo>
                    <a:pt x="2943" y="4095"/>
                  </a:lnTo>
                  <a:lnTo>
                    <a:pt x="2784" y="3897"/>
                  </a:lnTo>
                  <a:lnTo>
                    <a:pt x="2624" y="3698"/>
                  </a:lnTo>
                  <a:lnTo>
                    <a:pt x="2744" y="3658"/>
                  </a:lnTo>
                  <a:lnTo>
                    <a:pt x="3022" y="3499"/>
                  </a:lnTo>
                  <a:lnTo>
                    <a:pt x="3261" y="3420"/>
                  </a:lnTo>
                  <a:lnTo>
                    <a:pt x="3539" y="3380"/>
                  </a:lnTo>
                  <a:lnTo>
                    <a:pt x="3857" y="3340"/>
                  </a:lnTo>
                  <a:lnTo>
                    <a:pt x="4255" y="3300"/>
                  </a:lnTo>
                  <a:close/>
                  <a:moveTo>
                    <a:pt x="7356" y="5010"/>
                  </a:moveTo>
                  <a:lnTo>
                    <a:pt x="7515" y="5050"/>
                  </a:lnTo>
                  <a:lnTo>
                    <a:pt x="7674" y="5129"/>
                  </a:lnTo>
                  <a:lnTo>
                    <a:pt x="7753" y="5248"/>
                  </a:lnTo>
                  <a:lnTo>
                    <a:pt x="7793" y="5407"/>
                  </a:lnTo>
                  <a:lnTo>
                    <a:pt x="7753" y="5567"/>
                  </a:lnTo>
                  <a:lnTo>
                    <a:pt x="7674" y="5726"/>
                  </a:lnTo>
                  <a:lnTo>
                    <a:pt x="7555" y="5805"/>
                  </a:lnTo>
                  <a:lnTo>
                    <a:pt x="7356" y="5845"/>
                  </a:lnTo>
                  <a:lnTo>
                    <a:pt x="7237" y="5805"/>
                  </a:lnTo>
                  <a:lnTo>
                    <a:pt x="7078" y="5726"/>
                  </a:lnTo>
                  <a:lnTo>
                    <a:pt x="6998" y="5606"/>
                  </a:lnTo>
                  <a:lnTo>
                    <a:pt x="6958" y="5447"/>
                  </a:lnTo>
                  <a:lnTo>
                    <a:pt x="6998" y="5288"/>
                  </a:lnTo>
                  <a:lnTo>
                    <a:pt x="7078" y="5129"/>
                  </a:lnTo>
                  <a:lnTo>
                    <a:pt x="7197" y="5050"/>
                  </a:lnTo>
                  <a:lnTo>
                    <a:pt x="7356" y="5010"/>
                  </a:lnTo>
                  <a:close/>
                  <a:moveTo>
                    <a:pt x="1988" y="0"/>
                  </a:moveTo>
                  <a:lnTo>
                    <a:pt x="1710" y="40"/>
                  </a:lnTo>
                  <a:lnTo>
                    <a:pt x="1471" y="120"/>
                  </a:lnTo>
                  <a:lnTo>
                    <a:pt x="1233" y="279"/>
                  </a:lnTo>
                  <a:lnTo>
                    <a:pt x="994" y="438"/>
                  </a:lnTo>
                  <a:lnTo>
                    <a:pt x="358" y="1153"/>
                  </a:lnTo>
                  <a:lnTo>
                    <a:pt x="199" y="1392"/>
                  </a:lnTo>
                  <a:lnTo>
                    <a:pt x="80" y="1630"/>
                  </a:lnTo>
                  <a:lnTo>
                    <a:pt x="0" y="1869"/>
                  </a:lnTo>
                  <a:lnTo>
                    <a:pt x="0" y="2107"/>
                  </a:lnTo>
                  <a:lnTo>
                    <a:pt x="40" y="2346"/>
                  </a:lnTo>
                  <a:lnTo>
                    <a:pt x="120" y="2585"/>
                  </a:lnTo>
                  <a:lnTo>
                    <a:pt x="557" y="3340"/>
                  </a:lnTo>
                  <a:lnTo>
                    <a:pt x="1153" y="4254"/>
                  </a:lnTo>
                  <a:lnTo>
                    <a:pt x="1511" y="4732"/>
                  </a:lnTo>
                  <a:lnTo>
                    <a:pt x="1949" y="5209"/>
                  </a:lnTo>
                  <a:lnTo>
                    <a:pt x="2386" y="5726"/>
                  </a:lnTo>
                  <a:lnTo>
                    <a:pt x="2863" y="6203"/>
                  </a:lnTo>
                  <a:lnTo>
                    <a:pt x="3380" y="6640"/>
                  </a:lnTo>
                  <a:lnTo>
                    <a:pt x="3976" y="7077"/>
                  </a:lnTo>
                  <a:lnTo>
                    <a:pt x="4573" y="7515"/>
                  </a:lnTo>
                  <a:lnTo>
                    <a:pt x="5249" y="7833"/>
                  </a:lnTo>
                  <a:lnTo>
                    <a:pt x="5924" y="8151"/>
                  </a:lnTo>
                  <a:lnTo>
                    <a:pt x="6680" y="8389"/>
                  </a:lnTo>
                  <a:lnTo>
                    <a:pt x="7435" y="8548"/>
                  </a:lnTo>
                  <a:lnTo>
                    <a:pt x="8270" y="8628"/>
                  </a:lnTo>
                  <a:lnTo>
                    <a:pt x="8310" y="8628"/>
                  </a:lnTo>
                  <a:lnTo>
                    <a:pt x="8628" y="8588"/>
                  </a:lnTo>
                  <a:lnTo>
                    <a:pt x="8906" y="8469"/>
                  </a:lnTo>
                  <a:lnTo>
                    <a:pt x="9145" y="8310"/>
                  </a:lnTo>
                  <a:lnTo>
                    <a:pt x="9344" y="8111"/>
                  </a:lnTo>
                  <a:lnTo>
                    <a:pt x="9503" y="7833"/>
                  </a:lnTo>
                  <a:lnTo>
                    <a:pt x="9622" y="7554"/>
                  </a:lnTo>
                  <a:lnTo>
                    <a:pt x="9662" y="7276"/>
                  </a:lnTo>
                  <a:lnTo>
                    <a:pt x="9622" y="6998"/>
                  </a:lnTo>
                  <a:lnTo>
                    <a:pt x="9344" y="6123"/>
                  </a:lnTo>
                  <a:lnTo>
                    <a:pt x="8986" y="5328"/>
                  </a:lnTo>
                  <a:lnTo>
                    <a:pt x="8588" y="4573"/>
                  </a:lnTo>
                  <a:lnTo>
                    <a:pt x="8151" y="3936"/>
                  </a:lnTo>
                  <a:lnTo>
                    <a:pt x="7674" y="3340"/>
                  </a:lnTo>
                  <a:lnTo>
                    <a:pt x="7197" y="2783"/>
                  </a:lnTo>
                  <a:lnTo>
                    <a:pt x="6640" y="2306"/>
                  </a:lnTo>
                  <a:lnTo>
                    <a:pt x="6123" y="1869"/>
                  </a:lnTo>
                  <a:lnTo>
                    <a:pt x="5567" y="1511"/>
                  </a:lnTo>
                  <a:lnTo>
                    <a:pt x="5010" y="1153"/>
                  </a:lnTo>
                  <a:lnTo>
                    <a:pt x="4493" y="875"/>
                  </a:lnTo>
                  <a:lnTo>
                    <a:pt x="3976" y="636"/>
                  </a:lnTo>
                  <a:lnTo>
                    <a:pt x="3022" y="279"/>
                  </a:lnTo>
                  <a:lnTo>
                    <a:pt x="2267" y="40"/>
                  </a:lnTo>
                  <a:lnTo>
                    <a:pt x="1988" y="0"/>
                  </a:lnTo>
                  <a:close/>
                </a:path>
              </a:pathLst>
            </a:custGeom>
            <a:solidFill>
              <a:srgbClr val="E5EA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73">
              <a:extLst>
                <a:ext uri="{FF2B5EF4-FFF2-40B4-BE49-F238E27FC236}">
                  <a16:creationId xmlns:a16="http://schemas.microsoft.com/office/drawing/2014/main" id="{1964ED28-573C-9288-A77F-A572BDD51B36}"/>
                </a:ext>
              </a:extLst>
            </p:cNvPr>
            <p:cNvSpPr/>
            <p:nvPr/>
          </p:nvSpPr>
          <p:spPr>
            <a:xfrm>
              <a:off x="984600" y="3922525"/>
              <a:ext cx="20900" cy="20900"/>
            </a:xfrm>
            <a:custGeom>
              <a:avLst/>
              <a:gdLst/>
              <a:ahLst/>
              <a:cxnLst/>
              <a:rect l="l" t="t" r="r" b="b"/>
              <a:pathLst>
                <a:path w="836" h="836" fill="none" extrusionOk="0">
                  <a:moveTo>
                    <a:pt x="398" y="836"/>
                  </a:moveTo>
                  <a:lnTo>
                    <a:pt x="398" y="836"/>
                  </a:lnTo>
                  <a:lnTo>
                    <a:pt x="279" y="796"/>
                  </a:lnTo>
                  <a:lnTo>
                    <a:pt x="120" y="717"/>
                  </a:lnTo>
                  <a:lnTo>
                    <a:pt x="120" y="717"/>
                  </a:lnTo>
                  <a:lnTo>
                    <a:pt x="40" y="597"/>
                  </a:lnTo>
                  <a:lnTo>
                    <a:pt x="0" y="438"/>
                  </a:lnTo>
                  <a:lnTo>
                    <a:pt x="40" y="279"/>
                  </a:lnTo>
                  <a:lnTo>
                    <a:pt x="120" y="120"/>
                  </a:lnTo>
                  <a:lnTo>
                    <a:pt x="120" y="120"/>
                  </a:lnTo>
                  <a:lnTo>
                    <a:pt x="239" y="41"/>
                  </a:lnTo>
                  <a:lnTo>
                    <a:pt x="398" y="1"/>
                  </a:lnTo>
                  <a:lnTo>
                    <a:pt x="398" y="1"/>
                  </a:lnTo>
                  <a:lnTo>
                    <a:pt x="557" y="41"/>
                  </a:lnTo>
                  <a:lnTo>
                    <a:pt x="716" y="120"/>
                  </a:lnTo>
                  <a:lnTo>
                    <a:pt x="716" y="120"/>
                  </a:lnTo>
                  <a:lnTo>
                    <a:pt x="795" y="239"/>
                  </a:lnTo>
                  <a:lnTo>
                    <a:pt x="835" y="398"/>
                  </a:lnTo>
                  <a:lnTo>
                    <a:pt x="795" y="558"/>
                  </a:lnTo>
                  <a:lnTo>
                    <a:pt x="716" y="717"/>
                  </a:lnTo>
                  <a:lnTo>
                    <a:pt x="716" y="717"/>
                  </a:lnTo>
                  <a:lnTo>
                    <a:pt x="597" y="796"/>
                  </a:lnTo>
                  <a:lnTo>
                    <a:pt x="398" y="83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73">
              <a:extLst>
                <a:ext uri="{FF2B5EF4-FFF2-40B4-BE49-F238E27FC236}">
                  <a16:creationId xmlns:a16="http://schemas.microsoft.com/office/drawing/2014/main" id="{3CF9D065-10BD-8EC3-E77B-F207D501C3BD}"/>
                </a:ext>
              </a:extLst>
            </p:cNvPr>
            <p:cNvSpPr/>
            <p:nvPr/>
          </p:nvSpPr>
          <p:spPr>
            <a:xfrm>
              <a:off x="876250" y="3879800"/>
              <a:ext cx="64625" cy="41775"/>
            </a:xfrm>
            <a:custGeom>
              <a:avLst/>
              <a:gdLst/>
              <a:ahLst/>
              <a:cxnLst/>
              <a:rect l="l" t="t" r="r" b="b"/>
              <a:pathLst>
                <a:path w="2585" h="1671" fill="none" extrusionOk="0">
                  <a:moveTo>
                    <a:pt x="2108" y="1670"/>
                  </a:moveTo>
                  <a:lnTo>
                    <a:pt x="2108" y="1670"/>
                  </a:lnTo>
                  <a:lnTo>
                    <a:pt x="1909" y="1630"/>
                  </a:lnTo>
                  <a:lnTo>
                    <a:pt x="1631" y="1591"/>
                  </a:lnTo>
                  <a:lnTo>
                    <a:pt x="1352" y="1471"/>
                  </a:lnTo>
                  <a:lnTo>
                    <a:pt x="994" y="1312"/>
                  </a:lnTo>
                  <a:lnTo>
                    <a:pt x="637" y="1074"/>
                  </a:lnTo>
                  <a:lnTo>
                    <a:pt x="319" y="795"/>
                  </a:lnTo>
                  <a:lnTo>
                    <a:pt x="160" y="597"/>
                  </a:lnTo>
                  <a:lnTo>
                    <a:pt x="0" y="398"/>
                  </a:lnTo>
                  <a:lnTo>
                    <a:pt x="0" y="398"/>
                  </a:lnTo>
                  <a:lnTo>
                    <a:pt x="120" y="358"/>
                  </a:lnTo>
                  <a:lnTo>
                    <a:pt x="398" y="199"/>
                  </a:lnTo>
                  <a:lnTo>
                    <a:pt x="637" y="120"/>
                  </a:lnTo>
                  <a:lnTo>
                    <a:pt x="915" y="80"/>
                  </a:lnTo>
                  <a:lnTo>
                    <a:pt x="1233" y="40"/>
                  </a:lnTo>
                  <a:lnTo>
                    <a:pt x="1631" y="0"/>
                  </a:lnTo>
                  <a:lnTo>
                    <a:pt x="1631" y="0"/>
                  </a:lnTo>
                  <a:lnTo>
                    <a:pt x="2068" y="40"/>
                  </a:lnTo>
                  <a:lnTo>
                    <a:pt x="2585" y="80"/>
                  </a:lnTo>
                  <a:lnTo>
                    <a:pt x="2585" y="80"/>
                  </a:lnTo>
                  <a:lnTo>
                    <a:pt x="2585" y="239"/>
                  </a:lnTo>
                  <a:lnTo>
                    <a:pt x="2545" y="636"/>
                  </a:lnTo>
                  <a:lnTo>
                    <a:pt x="2505" y="875"/>
                  </a:lnTo>
                  <a:lnTo>
                    <a:pt x="2426" y="1153"/>
                  </a:lnTo>
                  <a:lnTo>
                    <a:pt x="2307" y="1432"/>
                  </a:lnTo>
                  <a:lnTo>
                    <a:pt x="2108" y="167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73">
              <a:extLst>
                <a:ext uri="{FF2B5EF4-FFF2-40B4-BE49-F238E27FC236}">
                  <a16:creationId xmlns:a16="http://schemas.microsoft.com/office/drawing/2014/main" id="{088AD123-4751-8E75-8EDA-2F4A2E6EAF59}"/>
                </a:ext>
              </a:extLst>
            </p:cNvPr>
            <p:cNvSpPr/>
            <p:nvPr/>
          </p:nvSpPr>
          <p:spPr>
            <a:xfrm>
              <a:off x="810650" y="3797300"/>
              <a:ext cx="241550" cy="215700"/>
            </a:xfrm>
            <a:custGeom>
              <a:avLst/>
              <a:gdLst/>
              <a:ahLst/>
              <a:cxnLst/>
              <a:rect l="l" t="t" r="r" b="b"/>
              <a:pathLst>
                <a:path w="9662" h="8628" fill="none" extrusionOk="0">
                  <a:moveTo>
                    <a:pt x="1988" y="0"/>
                  </a:moveTo>
                  <a:lnTo>
                    <a:pt x="1988" y="0"/>
                  </a:lnTo>
                  <a:lnTo>
                    <a:pt x="1988" y="0"/>
                  </a:lnTo>
                  <a:lnTo>
                    <a:pt x="1988" y="0"/>
                  </a:lnTo>
                  <a:lnTo>
                    <a:pt x="1710" y="40"/>
                  </a:lnTo>
                  <a:lnTo>
                    <a:pt x="1471" y="120"/>
                  </a:lnTo>
                  <a:lnTo>
                    <a:pt x="1233" y="279"/>
                  </a:lnTo>
                  <a:lnTo>
                    <a:pt x="994" y="438"/>
                  </a:lnTo>
                  <a:lnTo>
                    <a:pt x="358" y="1153"/>
                  </a:lnTo>
                  <a:lnTo>
                    <a:pt x="358" y="1153"/>
                  </a:lnTo>
                  <a:lnTo>
                    <a:pt x="199" y="1392"/>
                  </a:lnTo>
                  <a:lnTo>
                    <a:pt x="80" y="1630"/>
                  </a:lnTo>
                  <a:lnTo>
                    <a:pt x="0" y="1869"/>
                  </a:lnTo>
                  <a:lnTo>
                    <a:pt x="0" y="2107"/>
                  </a:lnTo>
                  <a:lnTo>
                    <a:pt x="0" y="2107"/>
                  </a:lnTo>
                  <a:lnTo>
                    <a:pt x="40" y="2346"/>
                  </a:lnTo>
                  <a:lnTo>
                    <a:pt x="120" y="2585"/>
                  </a:lnTo>
                  <a:lnTo>
                    <a:pt x="120" y="2585"/>
                  </a:lnTo>
                  <a:lnTo>
                    <a:pt x="557" y="3340"/>
                  </a:lnTo>
                  <a:lnTo>
                    <a:pt x="1153" y="4254"/>
                  </a:lnTo>
                  <a:lnTo>
                    <a:pt x="1511" y="4732"/>
                  </a:lnTo>
                  <a:lnTo>
                    <a:pt x="1949" y="5209"/>
                  </a:lnTo>
                  <a:lnTo>
                    <a:pt x="2386" y="5726"/>
                  </a:lnTo>
                  <a:lnTo>
                    <a:pt x="2863" y="6203"/>
                  </a:lnTo>
                  <a:lnTo>
                    <a:pt x="3380" y="6640"/>
                  </a:lnTo>
                  <a:lnTo>
                    <a:pt x="3976" y="7077"/>
                  </a:lnTo>
                  <a:lnTo>
                    <a:pt x="4573" y="7515"/>
                  </a:lnTo>
                  <a:lnTo>
                    <a:pt x="5249" y="7833"/>
                  </a:lnTo>
                  <a:lnTo>
                    <a:pt x="5924" y="8151"/>
                  </a:lnTo>
                  <a:lnTo>
                    <a:pt x="6680" y="8389"/>
                  </a:lnTo>
                  <a:lnTo>
                    <a:pt x="7435" y="8548"/>
                  </a:lnTo>
                  <a:lnTo>
                    <a:pt x="8270" y="8628"/>
                  </a:lnTo>
                  <a:lnTo>
                    <a:pt x="8270" y="8628"/>
                  </a:lnTo>
                  <a:lnTo>
                    <a:pt x="8310" y="8628"/>
                  </a:lnTo>
                  <a:lnTo>
                    <a:pt x="8310" y="8628"/>
                  </a:lnTo>
                  <a:lnTo>
                    <a:pt x="8628" y="8588"/>
                  </a:lnTo>
                  <a:lnTo>
                    <a:pt x="8906" y="8469"/>
                  </a:lnTo>
                  <a:lnTo>
                    <a:pt x="9145" y="8310"/>
                  </a:lnTo>
                  <a:lnTo>
                    <a:pt x="9344" y="8111"/>
                  </a:lnTo>
                  <a:lnTo>
                    <a:pt x="9503" y="7833"/>
                  </a:lnTo>
                  <a:lnTo>
                    <a:pt x="9622" y="7554"/>
                  </a:lnTo>
                  <a:lnTo>
                    <a:pt x="9662" y="7276"/>
                  </a:lnTo>
                  <a:lnTo>
                    <a:pt x="9622" y="6998"/>
                  </a:lnTo>
                  <a:lnTo>
                    <a:pt x="9622" y="6998"/>
                  </a:lnTo>
                  <a:lnTo>
                    <a:pt x="9344" y="6123"/>
                  </a:lnTo>
                  <a:lnTo>
                    <a:pt x="8986" y="5328"/>
                  </a:lnTo>
                  <a:lnTo>
                    <a:pt x="8588" y="4573"/>
                  </a:lnTo>
                  <a:lnTo>
                    <a:pt x="8151" y="3936"/>
                  </a:lnTo>
                  <a:lnTo>
                    <a:pt x="7674" y="3340"/>
                  </a:lnTo>
                  <a:lnTo>
                    <a:pt x="7197" y="2783"/>
                  </a:lnTo>
                  <a:lnTo>
                    <a:pt x="6640" y="2306"/>
                  </a:lnTo>
                  <a:lnTo>
                    <a:pt x="6123" y="1869"/>
                  </a:lnTo>
                  <a:lnTo>
                    <a:pt x="5567" y="1511"/>
                  </a:lnTo>
                  <a:lnTo>
                    <a:pt x="5010" y="1153"/>
                  </a:lnTo>
                  <a:lnTo>
                    <a:pt x="4493" y="875"/>
                  </a:lnTo>
                  <a:lnTo>
                    <a:pt x="3976" y="636"/>
                  </a:lnTo>
                  <a:lnTo>
                    <a:pt x="3022" y="279"/>
                  </a:lnTo>
                  <a:lnTo>
                    <a:pt x="2267" y="40"/>
                  </a:lnTo>
                  <a:lnTo>
                    <a:pt x="2267" y="40"/>
                  </a:lnTo>
                  <a:lnTo>
                    <a:pt x="198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73">
              <a:extLst>
                <a:ext uri="{FF2B5EF4-FFF2-40B4-BE49-F238E27FC236}">
                  <a16:creationId xmlns:a16="http://schemas.microsoft.com/office/drawing/2014/main" id="{68A9A5D0-0F84-DAA3-6AD1-FAC3288928B8}"/>
                </a:ext>
              </a:extLst>
            </p:cNvPr>
            <p:cNvSpPr/>
            <p:nvPr/>
          </p:nvSpPr>
          <p:spPr>
            <a:xfrm>
              <a:off x="984600" y="3922525"/>
              <a:ext cx="20900" cy="20900"/>
            </a:xfrm>
            <a:custGeom>
              <a:avLst/>
              <a:gdLst/>
              <a:ahLst/>
              <a:cxnLst/>
              <a:rect l="l" t="t" r="r" b="b"/>
              <a:pathLst>
                <a:path w="836" h="836" extrusionOk="0">
                  <a:moveTo>
                    <a:pt x="398" y="1"/>
                  </a:moveTo>
                  <a:lnTo>
                    <a:pt x="239" y="41"/>
                  </a:lnTo>
                  <a:lnTo>
                    <a:pt x="120" y="120"/>
                  </a:lnTo>
                  <a:lnTo>
                    <a:pt x="40" y="279"/>
                  </a:lnTo>
                  <a:lnTo>
                    <a:pt x="0" y="438"/>
                  </a:lnTo>
                  <a:lnTo>
                    <a:pt x="40" y="597"/>
                  </a:lnTo>
                  <a:lnTo>
                    <a:pt x="120" y="717"/>
                  </a:lnTo>
                  <a:lnTo>
                    <a:pt x="279" y="796"/>
                  </a:lnTo>
                  <a:lnTo>
                    <a:pt x="398" y="836"/>
                  </a:lnTo>
                  <a:lnTo>
                    <a:pt x="597" y="796"/>
                  </a:lnTo>
                  <a:lnTo>
                    <a:pt x="716" y="717"/>
                  </a:lnTo>
                  <a:lnTo>
                    <a:pt x="795" y="558"/>
                  </a:lnTo>
                  <a:lnTo>
                    <a:pt x="835" y="398"/>
                  </a:lnTo>
                  <a:lnTo>
                    <a:pt x="795" y="239"/>
                  </a:lnTo>
                  <a:lnTo>
                    <a:pt x="716" y="120"/>
                  </a:lnTo>
                  <a:lnTo>
                    <a:pt x="557" y="41"/>
                  </a:lnTo>
                  <a:lnTo>
                    <a:pt x="398" y="1"/>
                  </a:lnTo>
                  <a:close/>
                </a:path>
              </a:pathLst>
            </a:custGeom>
            <a:solidFill>
              <a:srgbClr val="4D56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73">
              <a:extLst>
                <a:ext uri="{FF2B5EF4-FFF2-40B4-BE49-F238E27FC236}">
                  <a16:creationId xmlns:a16="http://schemas.microsoft.com/office/drawing/2014/main" id="{4B1248A9-9A93-A750-F8E8-9C9B9C9C7607}"/>
                </a:ext>
              </a:extLst>
            </p:cNvPr>
            <p:cNvSpPr/>
            <p:nvPr/>
          </p:nvSpPr>
          <p:spPr>
            <a:xfrm>
              <a:off x="984600" y="3922525"/>
              <a:ext cx="20900" cy="20900"/>
            </a:xfrm>
            <a:custGeom>
              <a:avLst/>
              <a:gdLst/>
              <a:ahLst/>
              <a:cxnLst/>
              <a:rect l="l" t="t" r="r" b="b"/>
              <a:pathLst>
                <a:path w="836" h="836" fill="none" extrusionOk="0">
                  <a:moveTo>
                    <a:pt x="398" y="1"/>
                  </a:moveTo>
                  <a:lnTo>
                    <a:pt x="398" y="1"/>
                  </a:lnTo>
                  <a:lnTo>
                    <a:pt x="239" y="41"/>
                  </a:lnTo>
                  <a:lnTo>
                    <a:pt x="120" y="120"/>
                  </a:lnTo>
                  <a:lnTo>
                    <a:pt x="120" y="120"/>
                  </a:lnTo>
                  <a:lnTo>
                    <a:pt x="40" y="279"/>
                  </a:lnTo>
                  <a:lnTo>
                    <a:pt x="0" y="438"/>
                  </a:lnTo>
                  <a:lnTo>
                    <a:pt x="40" y="597"/>
                  </a:lnTo>
                  <a:lnTo>
                    <a:pt x="120" y="717"/>
                  </a:lnTo>
                  <a:lnTo>
                    <a:pt x="120" y="717"/>
                  </a:lnTo>
                  <a:lnTo>
                    <a:pt x="279" y="796"/>
                  </a:lnTo>
                  <a:lnTo>
                    <a:pt x="398" y="836"/>
                  </a:lnTo>
                  <a:lnTo>
                    <a:pt x="398" y="836"/>
                  </a:lnTo>
                  <a:lnTo>
                    <a:pt x="597" y="796"/>
                  </a:lnTo>
                  <a:lnTo>
                    <a:pt x="716" y="717"/>
                  </a:lnTo>
                  <a:lnTo>
                    <a:pt x="716" y="717"/>
                  </a:lnTo>
                  <a:lnTo>
                    <a:pt x="795" y="558"/>
                  </a:lnTo>
                  <a:lnTo>
                    <a:pt x="835" y="398"/>
                  </a:lnTo>
                  <a:lnTo>
                    <a:pt x="795" y="239"/>
                  </a:lnTo>
                  <a:lnTo>
                    <a:pt x="716" y="120"/>
                  </a:lnTo>
                  <a:lnTo>
                    <a:pt x="716" y="120"/>
                  </a:lnTo>
                  <a:lnTo>
                    <a:pt x="557" y="41"/>
                  </a:lnTo>
                  <a:lnTo>
                    <a:pt x="39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73">
              <a:extLst>
                <a:ext uri="{FF2B5EF4-FFF2-40B4-BE49-F238E27FC236}">
                  <a16:creationId xmlns:a16="http://schemas.microsoft.com/office/drawing/2014/main" id="{15B02F24-347A-1653-0727-80FD5C5223CF}"/>
                </a:ext>
              </a:extLst>
            </p:cNvPr>
            <p:cNvSpPr/>
            <p:nvPr/>
          </p:nvSpPr>
          <p:spPr>
            <a:xfrm>
              <a:off x="876250" y="3879800"/>
              <a:ext cx="64625" cy="41775"/>
            </a:xfrm>
            <a:custGeom>
              <a:avLst/>
              <a:gdLst/>
              <a:ahLst/>
              <a:cxnLst/>
              <a:rect l="l" t="t" r="r" b="b"/>
              <a:pathLst>
                <a:path w="2585" h="1671" extrusionOk="0">
                  <a:moveTo>
                    <a:pt x="1631" y="0"/>
                  </a:moveTo>
                  <a:lnTo>
                    <a:pt x="1233" y="40"/>
                  </a:lnTo>
                  <a:lnTo>
                    <a:pt x="915" y="80"/>
                  </a:lnTo>
                  <a:lnTo>
                    <a:pt x="637" y="120"/>
                  </a:lnTo>
                  <a:lnTo>
                    <a:pt x="398" y="199"/>
                  </a:lnTo>
                  <a:lnTo>
                    <a:pt x="120" y="358"/>
                  </a:lnTo>
                  <a:lnTo>
                    <a:pt x="0" y="398"/>
                  </a:lnTo>
                  <a:lnTo>
                    <a:pt x="160" y="597"/>
                  </a:lnTo>
                  <a:lnTo>
                    <a:pt x="319" y="795"/>
                  </a:lnTo>
                  <a:lnTo>
                    <a:pt x="637" y="1074"/>
                  </a:lnTo>
                  <a:lnTo>
                    <a:pt x="994" y="1312"/>
                  </a:lnTo>
                  <a:lnTo>
                    <a:pt x="1352" y="1471"/>
                  </a:lnTo>
                  <a:lnTo>
                    <a:pt x="1631" y="1591"/>
                  </a:lnTo>
                  <a:lnTo>
                    <a:pt x="1909" y="1630"/>
                  </a:lnTo>
                  <a:lnTo>
                    <a:pt x="2108" y="1670"/>
                  </a:lnTo>
                  <a:lnTo>
                    <a:pt x="2307" y="1432"/>
                  </a:lnTo>
                  <a:lnTo>
                    <a:pt x="2426" y="1153"/>
                  </a:lnTo>
                  <a:lnTo>
                    <a:pt x="2505" y="875"/>
                  </a:lnTo>
                  <a:lnTo>
                    <a:pt x="2545" y="636"/>
                  </a:lnTo>
                  <a:lnTo>
                    <a:pt x="2585" y="239"/>
                  </a:lnTo>
                  <a:lnTo>
                    <a:pt x="2585" y="80"/>
                  </a:lnTo>
                  <a:lnTo>
                    <a:pt x="2068" y="40"/>
                  </a:lnTo>
                  <a:lnTo>
                    <a:pt x="1631" y="0"/>
                  </a:lnTo>
                  <a:close/>
                </a:path>
              </a:pathLst>
            </a:custGeom>
            <a:solidFill>
              <a:srgbClr val="5B9A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73">
              <a:extLst>
                <a:ext uri="{FF2B5EF4-FFF2-40B4-BE49-F238E27FC236}">
                  <a16:creationId xmlns:a16="http://schemas.microsoft.com/office/drawing/2014/main" id="{9B2BEF61-34D8-0559-4658-D290CA6C7679}"/>
                </a:ext>
              </a:extLst>
            </p:cNvPr>
            <p:cNvSpPr/>
            <p:nvPr/>
          </p:nvSpPr>
          <p:spPr>
            <a:xfrm>
              <a:off x="876250" y="3879800"/>
              <a:ext cx="64625" cy="41775"/>
            </a:xfrm>
            <a:custGeom>
              <a:avLst/>
              <a:gdLst/>
              <a:ahLst/>
              <a:cxnLst/>
              <a:rect l="l" t="t" r="r" b="b"/>
              <a:pathLst>
                <a:path w="2585" h="1671" fill="none" extrusionOk="0">
                  <a:moveTo>
                    <a:pt x="1631" y="0"/>
                  </a:moveTo>
                  <a:lnTo>
                    <a:pt x="1631" y="0"/>
                  </a:lnTo>
                  <a:lnTo>
                    <a:pt x="1233" y="40"/>
                  </a:lnTo>
                  <a:lnTo>
                    <a:pt x="915" y="80"/>
                  </a:lnTo>
                  <a:lnTo>
                    <a:pt x="637" y="120"/>
                  </a:lnTo>
                  <a:lnTo>
                    <a:pt x="398" y="199"/>
                  </a:lnTo>
                  <a:lnTo>
                    <a:pt x="120" y="358"/>
                  </a:lnTo>
                  <a:lnTo>
                    <a:pt x="0" y="398"/>
                  </a:lnTo>
                  <a:lnTo>
                    <a:pt x="0" y="398"/>
                  </a:lnTo>
                  <a:lnTo>
                    <a:pt x="160" y="597"/>
                  </a:lnTo>
                  <a:lnTo>
                    <a:pt x="319" y="795"/>
                  </a:lnTo>
                  <a:lnTo>
                    <a:pt x="637" y="1074"/>
                  </a:lnTo>
                  <a:lnTo>
                    <a:pt x="994" y="1312"/>
                  </a:lnTo>
                  <a:lnTo>
                    <a:pt x="1352" y="1471"/>
                  </a:lnTo>
                  <a:lnTo>
                    <a:pt x="1631" y="1591"/>
                  </a:lnTo>
                  <a:lnTo>
                    <a:pt x="1909" y="1630"/>
                  </a:lnTo>
                  <a:lnTo>
                    <a:pt x="2108" y="1670"/>
                  </a:lnTo>
                  <a:lnTo>
                    <a:pt x="2108" y="1670"/>
                  </a:lnTo>
                  <a:lnTo>
                    <a:pt x="2307" y="1432"/>
                  </a:lnTo>
                  <a:lnTo>
                    <a:pt x="2426" y="1153"/>
                  </a:lnTo>
                  <a:lnTo>
                    <a:pt x="2505" y="875"/>
                  </a:lnTo>
                  <a:lnTo>
                    <a:pt x="2545" y="636"/>
                  </a:lnTo>
                  <a:lnTo>
                    <a:pt x="2585" y="239"/>
                  </a:lnTo>
                  <a:lnTo>
                    <a:pt x="2585" y="80"/>
                  </a:lnTo>
                  <a:lnTo>
                    <a:pt x="2585" y="80"/>
                  </a:lnTo>
                  <a:lnTo>
                    <a:pt x="2068" y="40"/>
                  </a:lnTo>
                  <a:lnTo>
                    <a:pt x="163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73">
              <a:extLst>
                <a:ext uri="{FF2B5EF4-FFF2-40B4-BE49-F238E27FC236}">
                  <a16:creationId xmlns:a16="http://schemas.microsoft.com/office/drawing/2014/main" id="{3572D332-3A8B-F6A0-48E2-6ADB311094B8}"/>
                </a:ext>
              </a:extLst>
            </p:cNvPr>
            <p:cNvSpPr/>
            <p:nvPr/>
          </p:nvSpPr>
          <p:spPr>
            <a:xfrm>
              <a:off x="253025" y="3205875"/>
              <a:ext cx="154100" cy="150125"/>
            </a:xfrm>
            <a:custGeom>
              <a:avLst/>
              <a:gdLst/>
              <a:ahLst/>
              <a:cxnLst/>
              <a:rect l="l" t="t" r="r" b="b"/>
              <a:pathLst>
                <a:path w="6164" h="6005" extrusionOk="0">
                  <a:moveTo>
                    <a:pt x="4772" y="1"/>
                  </a:moveTo>
                  <a:lnTo>
                    <a:pt x="4573" y="239"/>
                  </a:lnTo>
                  <a:lnTo>
                    <a:pt x="4414" y="557"/>
                  </a:lnTo>
                  <a:lnTo>
                    <a:pt x="4215" y="995"/>
                  </a:lnTo>
                  <a:lnTo>
                    <a:pt x="4056" y="1551"/>
                  </a:lnTo>
                  <a:lnTo>
                    <a:pt x="3976" y="1909"/>
                  </a:lnTo>
                  <a:lnTo>
                    <a:pt x="3937" y="2267"/>
                  </a:lnTo>
                  <a:lnTo>
                    <a:pt x="3937" y="2704"/>
                  </a:lnTo>
                  <a:lnTo>
                    <a:pt x="3976" y="3142"/>
                  </a:lnTo>
                  <a:lnTo>
                    <a:pt x="4016" y="3619"/>
                  </a:lnTo>
                  <a:lnTo>
                    <a:pt x="4135" y="4175"/>
                  </a:lnTo>
                  <a:lnTo>
                    <a:pt x="3618" y="3857"/>
                  </a:lnTo>
                  <a:lnTo>
                    <a:pt x="3181" y="3619"/>
                  </a:lnTo>
                  <a:lnTo>
                    <a:pt x="2744" y="3420"/>
                  </a:lnTo>
                  <a:lnTo>
                    <a:pt x="2346" y="3261"/>
                  </a:lnTo>
                  <a:lnTo>
                    <a:pt x="1949" y="3181"/>
                  </a:lnTo>
                  <a:lnTo>
                    <a:pt x="1591" y="3102"/>
                  </a:lnTo>
                  <a:lnTo>
                    <a:pt x="1273" y="3062"/>
                  </a:lnTo>
                  <a:lnTo>
                    <a:pt x="557" y="3062"/>
                  </a:lnTo>
                  <a:lnTo>
                    <a:pt x="239" y="3142"/>
                  </a:lnTo>
                  <a:lnTo>
                    <a:pt x="0" y="3221"/>
                  </a:lnTo>
                  <a:lnTo>
                    <a:pt x="159" y="3579"/>
                  </a:lnTo>
                  <a:lnTo>
                    <a:pt x="358" y="3937"/>
                  </a:lnTo>
                  <a:lnTo>
                    <a:pt x="597" y="4255"/>
                  </a:lnTo>
                  <a:lnTo>
                    <a:pt x="796" y="4493"/>
                  </a:lnTo>
                  <a:lnTo>
                    <a:pt x="1034" y="4772"/>
                  </a:lnTo>
                  <a:lnTo>
                    <a:pt x="1273" y="4970"/>
                  </a:lnTo>
                  <a:lnTo>
                    <a:pt x="1790" y="5328"/>
                  </a:lnTo>
                  <a:lnTo>
                    <a:pt x="2267" y="5607"/>
                  </a:lnTo>
                  <a:lnTo>
                    <a:pt x="2744" y="5805"/>
                  </a:lnTo>
                  <a:lnTo>
                    <a:pt x="3181" y="5925"/>
                  </a:lnTo>
                  <a:lnTo>
                    <a:pt x="3579" y="6004"/>
                  </a:lnTo>
                  <a:lnTo>
                    <a:pt x="3658" y="5766"/>
                  </a:lnTo>
                  <a:lnTo>
                    <a:pt x="3778" y="5527"/>
                  </a:lnTo>
                  <a:lnTo>
                    <a:pt x="3937" y="5328"/>
                  </a:lnTo>
                  <a:lnTo>
                    <a:pt x="4135" y="5169"/>
                  </a:lnTo>
                  <a:lnTo>
                    <a:pt x="4931" y="4613"/>
                  </a:lnTo>
                  <a:lnTo>
                    <a:pt x="5129" y="4533"/>
                  </a:lnTo>
                  <a:lnTo>
                    <a:pt x="5328" y="4454"/>
                  </a:lnTo>
                  <a:lnTo>
                    <a:pt x="5527" y="4414"/>
                  </a:lnTo>
                  <a:lnTo>
                    <a:pt x="5726" y="4374"/>
                  </a:lnTo>
                  <a:lnTo>
                    <a:pt x="6004" y="4414"/>
                  </a:lnTo>
                  <a:lnTo>
                    <a:pt x="6084" y="4016"/>
                  </a:lnTo>
                  <a:lnTo>
                    <a:pt x="6123" y="3579"/>
                  </a:lnTo>
                  <a:lnTo>
                    <a:pt x="6163" y="3062"/>
                  </a:lnTo>
                  <a:lnTo>
                    <a:pt x="6084" y="2466"/>
                  </a:lnTo>
                  <a:lnTo>
                    <a:pt x="5964" y="1869"/>
                  </a:lnTo>
                  <a:lnTo>
                    <a:pt x="5845" y="1591"/>
                  </a:lnTo>
                  <a:lnTo>
                    <a:pt x="5686" y="1273"/>
                  </a:lnTo>
                  <a:lnTo>
                    <a:pt x="5527" y="955"/>
                  </a:lnTo>
                  <a:lnTo>
                    <a:pt x="5328" y="637"/>
                  </a:lnTo>
                  <a:lnTo>
                    <a:pt x="5050" y="319"/>
                  </a:lnTo>
                  <a:lnTo>
                    <a:pt x="4772" y="1"/>
                  </a:lnTo>
                  <a:close/>
                </a:path>
              </a:pathLst>
            </a:custGeom>
            <a:solidFill>
              <a:srgbClr val="5B9A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73">
              <a:extLst>
                <a:ext uri="{FF2B5EF4-FFF2-40B4-BE49-F238E27FC236}">
                  <a16:creationId xmlns:a16="http://schemas.microsoft.com/office/drawing/2014/main" id="{9AFA6ACA-BFC9-0DAB-D6FE-2AF817278B43}"/>
                </a:ext>
              </a:extLst>
            </p:cNvPr>
            <p:cNvSpPr/>
            <p:nvPr/>
          </p:nvSpPr>
          <p:spPr>
            <a:xfrm>
              <a:off x="253025" y="3205875"/>
              <a:ext cx="154100" cy="150125"/>
            </a:xfrm>
            <a:custGeom>
              <a:avLst/>
              <a:gdLst/>
              <a:ahLst/>
              <a:cxnLst/>
              <a:rect l="l" t="t" r="r" b="b"/>
              <a:pathLst>
                <a:path w="6164" h="6005" fill="none" extrusionOk="0">
                  <a:moveTo>
                    <a:pt x="4772" y="1"/>
                  </a:moveTo>
                  <a:lnTo>
                    <a:pt x="4772" y="1"/>
                  </a:lnTo>
                  <a:lnTo>
                    <a:pt x="4573" y="239"/>
                  </a:lnTo>
                  <a:lnTo>
                    <a:pt x="4414" y="557"/>
                  </a:lnTo>
                  <a:lnTo>
                    <a:pt x="4215" y="995"/>
                  </a:lnTo>
                  <a:lnTo>
                    <a:pt x="4056" y="1551"/>
                  </a:lnTo>
                  <a:lnTo>
                    <a:pt x="3976" y="1909"/>
                  </a:lnTo>
                  <a:lnTo>
                    <a:pt x="3937" y="2267"/>
                  </a:lnTo>
                  <a:lnTo>
                    <a:pt x="3937" y="2704"/>
                  </a:lnTo>
                  <a:lnTo>
                    <a:pt x="3976" y="3142"/>
                  </a:lnTo>
                  <a:lnTo>
                    <a:pt x="4016" y="3619"/>
                  </a:lnTo>
                  <a:lnTo>
                    <a:pt x="4135" y="4175"/>
                  </a:lnTo>
                  <a:lnTo>
                    <a:pt x="4135" y="4175"/>
                  </a:lnTo>
                  <a:lnTo>
                    <a:pt x="3618" y="3857"/>
                  </a:lnTo>
                  <a:lnTo>
                    <a:pt x="3181" y="3619"/>
                  </a:lnTo>
                  <a:lnTo>
                    <a:pt x="2744" y="3420"/>
                  </a:lnTo>
                  <a:lnTo>
                    <a:pt x="2346" y="3261"/>
                  </a:lnTo>
                  <a:lnTo>
                    <a:pt x="1949" y="3181"/>
                  </a:lnTo>
                  <a:lnTo>
                    <a:pt x="1591" y="3102"/>
                  </a:lnTo>
                  <a:lnTo>
                    <a:pt x="1273" y="3062"/>
                  </a:lnTo>
                  <a:lnTo>
                    <a:pt x="994" y="3062"/>
                  </a:lnTo>
                  <a:lnTo>
                    <a:pt x="994" y="3062"/>
                  </a:lnTo>
                  <a:lnTo>
                    <a:pt x="557" y="3062"/>
                  </a:lnTo>
                  <a:lnTo>
                    <a:pt x="239" y="3142"/>
                  </a:lnTo>
                  <a:lnTo>
                    <a:pt x="0" y="3221"/>
                  </a:lnTo>
                  <a:lnTo>
                    <a:pt x="0" y="3221"/>
                  </a:lnTo>
                  <a:lnTo>
                    <a:pt x="159" y="3579"/>
                  </a:lnTo>
                  <a:lnTo>
                    <a:pt x="358" y="3937"/>
                  </a:lnTo>
                  <a:lnTo>
                    <a:pt x="597" y="4255"/>
                  </a:lnTo>
                  <a:lnTo>
                    <a:pt x="796" y="4493"/>
                  </a:lnTo>
                  <a:lnTo>
                    <a:pt x="1034" y="4772"/>
                  </a:lnTo>
                  <a:lnTo>
                    <a:pt x="1273" y="4970"/>
                  </a:lnTo>
                  <a:lnTo>
                    <a:pt x="1790" y="5328"/>
                  </a:lnTo>
                  <a:lnTo>
                    <a:pt x="2267" y="5607"/>
                  </a:lnTo>
                  <a:lnTo>
                    <a:pt x="2744" y="5805"/>
                  </a:lnTo>
                  <a:lnTo>
                    <a:pt x="3181" y="5925"/>
                  </a:lnTo>
                  <a:lnTo>
                    <a:pt x="3579" y="6004"/>
                  </a:lnTo>
                  <a:lnTo>
                    <a:pt x="3579" y="6004"/>
                  </a:lnTo>
                  <a:lnTo>
                    <a:pt x="3658" y="5766"/>
                  </a:lnTo>
                  <a:lnTo>
                    <a:pt x="3778" y="5527"/>
                  </a:lnTo>
                  <a:lnTo>
                    <a:pt x="3937" y="5328"/>
                  </a:lnTo>
                  <a:lnTo>
                    <a:pt x="4135" y="5169"/>
                  </a:lnTo>
                  <a:lnTo>
                    <a:pt x="4931" y="4613"/>
                  </a:lnTo>
                  <a:lnTo>
                    <a:pt x="4931" y="4613"/>
                  </a:lnTo>
                  <a:lnTo>
                    <a:pt x="5129" y="4533"/>
                  </a:lnTo>
                  <a:lnTo>
                    <a:pt x="5328" y="4454"/>
                  </a:lnTo>
                  <a:lnTo>
                    <a:pt x="5527" y="4414"/>
                  </a:lnTo>
                  <a:lnTo>
                    <a:pt x="5726" y="4374"/>
                  </a:lnTo>
                  <a:lnTo>
                    <a:pt x="5726" y="4374"/>
                  </a:lnTo>
                  <a:lnTo>
                    <a:pt x="6004" y="4414"/>
                  </a:lnTo>
                  <a:lnTo>
                    <a:pt x="6004" y="4414"/>
                  </a:lnTo>
                  <a:lnTo>
                    <a:pt x="6084" y="4016"/>
                  </a:lnTo>
                  <a:lnTo>
                    <a:pt x="6123" y="3579"/>
                  </a:lnTo>
                  <a:lnTo>
                    <a:pt x="6163" y="3062"/>
                  </a:lnTo>
                  <a:lnTo>
                    <a:pt x="6084" y="2466"/>
                  </a:lnTo>
                  <a:lnTo>
                    <a:pt x="5964" y="1869"/>
                  </a:lnTo>
                  <a:lnTo>
                    <a:pt x="5845" y="1591"/>
                  </a:lnTo>
                  <a:lnTo>
                    <a:pt x="5686" y="1273"/>
                  </a:lnTo>
                  <a:lnTo>
                    <a:pt x="5527" y="955"/>
                  </a:lnTo>
                  <a:lnTo>
                    <a:pt x="5328" y="637"/>
                  </a:lnTo>
                  <a:lnTo>
                    <a:pt x="5050" y="319"/>
                  </a:lnTo>
                  <a:lnTo>
                    <a:pt x="477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73">
              <a:extLst>
                <a:ext uri="{FF2B5EF4-FFF2-40B4-BE49-F238E27FC236}">
                  <a16:creationId xmlns:a16="http://schemas.microsoft.com/office/drawing/2014/main" id="{A60CE406-C6BF-9B39-CAE3-25762E657476}"/>
                </a:ext>
              </a:extLst>
            </p:cNvPr>
            <p:cNvSpPr/>
            <p:nvPr/>
          </p:nvSpPr>
          <p:spPr>
            <a:xfrm>
              <a:off x="341475" y="3315225"/>
              <a:ext cx="206775" cy="248500"/>
            </a:xfrm>
            <a:custGeom>
              <a:avLst/>
              <a:gdLst/>
              <a:ahLst/>
              <a:cxnLst/>
              <a:rect l="l" t="t" r="r" b="b"/>
              <a:pathLst>
                <a:path w="8271" h="9940" extrusionOk="0">
                  <a:moveTo>
                    <a:pt x="3381" y="3658"/>
                  </a:moveTo>
                  <a:lnTo>
                    <a:pt x="3778" y="3737"/>
                  </a:lnTo>
                  <a:lnTo>
                    <a:pt x="4255" y="3857"/>
                  </a:lnTo>
                  <a:lnTo>
                    <a:pt x="4812" y="4056"/>
                  </a:lnTo>
                  <a:lnTo>
                    <a:pt x="4772" y="4215"/>
                  </a:lnTo>
                  <a:lnTo>
                    <a:pt x="4653" y="4612"/>
                  </a:lnTo>
                  <a:lnTo>
                    <a:pt x="4534" y="4811"/>
                  </a:lnTo>
                  <a:lnTo>
                    <a:pt x="4414" y="5089"/>
                  </a:lnTo>
                  <a:lnTo>
                    <a:pt x="4215" y="5288"/>
                  </a:lnTo>
                  <a:lnTo>
                    <a:pt x="4017" y="5527"/>
                  </a:lnTo>
                  <a:lnTo>
                    <a:pt x="3778" y="5407"/>
                  </a:lnTo>
                  <a:lnTo>
                    <a:pt x="3579" y="5288"/>
                  </a:lnTo>
                  <a:lnTo>
                    <a:pt x="3301" y="5129"/>
                  </a:lnTo>
                  <a:lnTo>
                    <a:pt x="2983" y="4890"/>
                  </a:lnTo>
                  <a:lnTo>
                    <a:pt x="2705" y="4612"/>
                  </a:lnTo>
                  <a:lnTo>
                    <a:pt x="2466" y="4215"/>
                  </a:lnTo>
                  <a:lnTo>
                    <a:pt x="2347" y="4016"/>
                  </a:lnTo>
                  <a:lnTo>
                    <a:pt x="2227" y="3777"/>
                  </a:lnTo>
                  <a:lnTo>
                    <a:pt x="2426" y="3737"/>
                  </a:lnTo>
                  <a:lnTo>
                    <a:pt x="2665" y="3658"/>
                  </a:lnTo>
                  <a:close/>
                  <a:moveTo>
                    <a:pt x="6442" y="6123"/>
                  </a:moveTo>
                  <a:lnTo>
                    <a:pt x="6561" y="6163"/>
                  </a:lnTo>
                  <a:lnTo>
                    <a:pt x="6641" y="6203"/>
                  </a:lnTo>
                  <a:lnTo>
                    <a:pt x="6720" y="6242"/>
                  </a:lnTo>
                  <a:lnTo>
                    <a:pt x="6800" y="6322"/>
                  </a:lnTo>
                  <a:lnTo>
                    <a:pt x="6879" y="6481"/>
                  </a:lnTo>
                  <a:lnTo>
                    <a:pt x="6879" y="6640"/>
                  </a:lnTo>
                  <a:lnTo>
                    <a:pt x="6800" y="6799"/>
                  </a:lnTo>
                  <a:lnTo>
                    <a:pt x="6681" y="6918"/>
                  </a:lnTo>
                  <a:lnTo>
                    <a:pt x="6561" y="6958"/>
                  </a:lnTo>
                  <a:lnTo>
                    <a:pt x="6362" y="6958"/>
                  </a:lnTo>
                  <a:lnTo>
                    <a:pt x="6243" y="6918"/>
                  </a:lnTo>
                  <a:lnTo>
                    <a:pt x="6164" y="6878"/>
                  </a:lnTo>
                  <a:lnTo>
                    <a:pt x="6124" y="6799"/>
                  </a:lnTo>
                  <a:lnTo>
                    <a:pt x="6044" y="6640"/>
                  </a:lnTo>
                  <a:lnTo>
                    <a:pt x="6044" y="6481"/>
                  </a:lnTo>
                  <a:lnTo>
                    <a:pt x="6124" y="6322"/>
                  </a:lnTo>
                  <a:lnTo>
                    <a:pt x="6203" y="6203"/>
                  </a:lnTo>
                  <a:lnTo>
                    <a:pt x="6323" y="6163"/>
                  </a:lnTo>
                  <a:lnTo>
                    <a:pt x="6442" y="6123"/>
                  </a:lnTo>
                  <a:close/>
                  <a:moveTo>
                    <a:pt x="2188" y="0"/>
                  </a:moveTo>
                  <a:lnTo>
                    <a:pt x="1989" y="40"/>
                  </a:lnTo>
                  <a:lnTo>
                    <a:pt x="1790" y="80"/>
                  </a:lnTo>
                  <a:lnTo>
                    <a:pt x="1591" y="159"/>
                  </a:lnTo>
                  <a:lnTo>
                    <a:pt x="1393" y="239"/>
                  </a:lnTo>
                  <a:lnTo>
                    <a:pt x="597" y="795"/>
                  </a:lnTo>
                  <a:lnTo>
                    <a:pt x="399" y="954"/>
                  </a:lnTo>
                  <a:lnTo>
                    <a:pt x="240" y="1153"/>
                  </a:lnTo>
                  <a:lnTo>
                    <a:pt x="120" y="1392"/>
                  </a:lnTo>
                  <a:lnTo>
                    <a:pt x="41" y="1630"/>
                  </a:lnTo>
                  <a:lnTo>
                    <a:pt x="1" y="1869"/>
                  </a:lnTo>
                  <a:lnTo>
                    <a:pt x="41" y="2107"/>
                  </a:lnTo>
                  <a:lnTo>
                    <a:pt x="319" y="2942"/>
                  </a:lnTo>
                  <a:lnTo>
                    <a:pt x="677" y="3976"/>
                  </a:lnTo>
                  <a:lnTo>
                    <a:pt x="915" y="4533"/>
                  </a:lnTo>
                  <a:lnTo>
                    <a:pt x="1194" y="5089"/>
                  </a:lnTo>
                  <a:lnTo>
                    <a:pt x="1512" y="5686"/>
                  </a:lnTo>
                  <a:lnTo>
                    <a:pt x="1909" y="6242"/>
                  </a:lnTo>
                  <a:lnTo>
                    <a:pt x="2307" y="6839"/>
                  </a:lnTo>
                  <a:lnTo>
                    <a:pt x="2744" y="7395"/>
                  </a:lnTo>
                  <a:lnTo>
                    <a:pt x="3261" y="7912"/>
                  </a:lnTo>
                  <a:lnTo>
                    <a:pt x="3818" y="8429"/>
                  </a:lnTo>
                  <a:lnTo>
                    <a:pt x="4414" y="8866"/>
                  </a:lnTo>
                  <a:lnTo>
                    <a:pt x="5090" y="9264"/>
                  </a:lnTo>
                  <a:lnTo>
                    <a:pt x="5806" y="9622"/>
                  </a:lnTo>
                  <a:lnTo>
                    <a:pt x="6601" y="9860"/>
                  </a:lnTo>
                  <a:lnTo>
                    <a:pt x="6919" y="9940"/>
                  </a:lnTo>
                  <a:lnTo>
                    <a:pt x="7197" y="9900"/>
                  </a:lnTo>
                  <a:lnTo>
                    <a:pt x="7436" y="9821"/>
                  </a:lnTo>
                  <a:lnTo>
                    <a:pt x="7675" y="9701"/>
                  </a:lnTo>
                  <a:lnTo>
                    <a:pt x="7873" y="9542"/>
                  </a:lnTo>
                  <a:lnTo>
                    <a:pt x="8032" y="9343"/>
                  </a:lnTo>
                  <a:lnTo>
                    <a:pt x="8191" y="9105"/>
                  </a:lnTo>
                  <a:lnTo>
                    <a:pt x="8271" y="8866"/>
                  </a:lnTo>
                  <a:lnTo>
                    <a:pt x="8271" y="8588"/>
                  </a:lnTo>
                  <a:lnTo>
                    <a:pt x="8191" y="7674"/>
                  </a:lnTo>
                  <a:lnTo>
                    <a:pt x="8072" y="6839"/>
                  </a:lnTo>
                  <a:lnTo>
                    <a:pt x="7834" y="6004"/>
                  </a:lnTo>
                  <a:lnTo>
                    <a:pt x="7555" y="5288"/>
                  </a:lnTo>
                  <a:lnTo>
                    <a:pt x="7237" y="4572"/>
                  </a:lnTo>
                  <a:lnTo>
                    <a:pt x="6879" y="3936"/>
                  </a:lnTo>
                  <a:lnTo>
                    <a:pt x="6482" y="3340"/>
                  </a:lnTo>
                  <a:lnTo>
                    <a:pt x="6044" y="2823"/>
                  </a:lnTo>
                  <a:lnTo>
                    <a:pt x="5607" y="2306"/>
                  </a:lnTo>
                  <a:lnTo>
                    <a:pt x="5130" y="1869"/>
                  </a:lnTo>
                  <a:lnTo>
                    <a:pt x="4693" y="1471"/>
                  </a:lnTo>
                  <a:lnTo>
                    <a:pt x="4255" y="1113"/>
                  </a:lnTo>
                  <a:lnTo>
                    <a:pt x="3420" y="557"/>
                  </a:lnTo>
                  <a:lnTo>
                    <a:pt x="2744" y="159"/>
                  </a:lnTo>
                  <a:lnTo>
                    <a:pt x="2466" y="40"/>
                  </a:lnTo>
                  <a:lnTo>
                    <a:pt x="2188" y="0"/>
                  </a:lnTo>
                  <a:close/>
                </a:path>
              </a:pathLst>
            </a:custGeom>
            <a:solidFill>
              <a:srgbClr val="E5EA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73">
              <a:extLst>
                <a:ext uri="{FF2B5EF4-FFF2-40B4-BE49-F238E27FC236}">
                  <a16:creationId xmlns:a16="http://schemas.microsoft.com/office/drawing/2014/main" id="{8AE1D9DE-B392-CF2F-9F3A-2E2AE59F379A}"/>
                </a:ext>
              </a:extLst>
            </p:cNvPr>
            <p:cNvSpPr/>
            <p:nvPr/>
          </p:nvSpPr>
          <p:spPr>
            <a:xfrm>
              <a:off x="492575" y="3468275"/>
              <a:ext cx="20900" cy="20900"/>
            </a:xfrm>
            <a:custGeom>
              <a:avLst/>
              <a:gdLst/>
              <a:ahLst/>
              <a:cxnLst/>
              <a:rect l="l" t="t" r="r" b="b"/>
              <a:pathLst>
                <a:path w="836" h="836" fill="none" extrusionOk="0">
                  <a:moveTo>
                    <a:pt x="398" y="836"/>
                  </a:moveTo>
                  <a:lnTo>
                    <a:pt x="398" y="836"/>
                  </a:lnTo>
                  <a:lnTo>
                    <a:pt x="318" y="836"/>
                  </a:lnTo>
                  <a:lnTo>
                    <a:pt x="199" y="796"/>
                  </a:lnTo>
                  <a:lnTo>
                    <a:pt x="120" y="756"/>
                  </a:lnTo>
                  <a:lnTo>
                    <a:pt x="80" y="677"/>
                  </a:lnTo>
                  <a:lnTo>
                    <a:pt x="80" y="677"/>
                  </a:lnTo>
                  <a:lnTo>
                    <a:pt x="0" y="518"/>
                  </a:lnTo>
                  <a:lnTo>
                    <a:pt x="0" y="359"/>
                  </a:lnTo>
                  <a:lnTo>
                    <a:pt x="80" y="200"/>
                  </a:lnTo>
                  <a:lnTo>
                    <a:pt x="159" y="81"/>
                  </a:lnTo>
                  <a:lnTo>
                    <a:pt x="159" y="81"/>
                  </a:lnTo>
                  <a:lnTo>
                    <a:pt x="279" y="41"/>
                  </a:lnTo>
                  <a:lnTo>
                    <a:pt x="398" y="1"/>
                  </a:lnTo>
                  <a:lnTo>
                    <a:pt x="398" y="1"/>
                  </a:lnTo>
                  <a:lnTo>
                    <a:pt x="517" y="41"/>
                  </a:lnTo>
                  <a:lnTo>
                    <a:pt x="597" y="81"/>
                  </a:lnTo>
                  <a:lnTo>
                    <a:pt x="676" y="120"/>
                  </a:lnTo>
                  <a:lnTo>
                    <a:pt x="756" y="200"/>
                  </a:lnTo>
                  <a:lnTo>
                    <a:pt x="756" y="200"/>
                  </a:lnTo>
                  <a:lnTo>
                    <a:pt x="835" y="359"/>
                  </a:lnTo>
                  <a:lnTo>
                    <a:pt x="835" y="518"/>
                  </a:lnTo>
                  <a:lnTo>
                    <a:pt x="756" y="677"/>
                  </a:lnTo>
                  <a:lnTo>
                    <a:pt x="637" y="796"/>
                  </a:lnTo>
                  <a:lnTo>
                    <a:pt x="637" y="796"/>
                  </a:lnTo>
                  <a:lnTo>
                    <a:pt x="517" y="836"/>
                  </a:lnTo>
                  <a:lnTo>
                    <a:pt x="398" y="83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73">
              <a:extLst>
                <a:ext uri="{FF2B5EF4-FFF2-40B4-BE49-F238E27FC236}">
                  <a16:creationId xmlns:a16="http://schemas.microsoft.com/office/drawing/2014/main" id="{C96CA1A5-E999-F862-3FD0-B2977C7A5DDE}"/>
                </a:ext>
              </a:extLst>
            </p:cNvPr>
            <p:cNvSpPr/>
            <p:nvPr/>
          </p:nvSpPr>
          <p:spPr>
            <a:xfrm>
              <a:off x="397150" y="3406650"/>
              <a:ext cx="64625" cy="46750"/>
            </a:xfrm>
            <a:custGeom>
              <a:avLst/>
              <a:gdLst/>
              <a:ahLst/>
              <a:cxnLst/>
              <a:rect l="l" t="t" r="r" b="b"/>
              <a:pathLst>
                <a:path w="2585" h="1870" fill="none" extrusionOk="0">
                  <a:moveTo>
                    <a:pt x="1790" y="1870"/>
                  </a:moveTo>
                  <a:lnTo>
                    <a:pt x="1790" y="1870"/>
                  </a:lnTo>
                  <a:lnTo>
                    <a:pt x="1551" y="1750"/>
                  </a:lnTo>
                  <a:lnTo>
                    <a:pt x="1352" y="1631"/>
                  </a:lnTo>
                  <a:lnTo>
                    <a:pt x="1074" y="1472"/>
                  </a:lnTo>
                  <a:lnTo>
                    <a:pt x="756" y="1233"/>
                  </a:lnTo>
                  <a:lnTo>
                    <a:pt x="478" y="955"/>
                  </a:lnTo>
                  <a:lnTo>
                    <a:pt x="239" y="558"/>
                  </a:lnTo>
                  <a:lnTo>
                    <a:pt x="120" y="359"/>
                  </a:lnTo>
                  <a:lnTo>
                    <a:pt x="0" y="120"/>
                  </a:lnTo>
                  <a:lnTo>
                    <a:pt x="0" y="120"/>
                  </a:lnTo>
                  <a:lnTo>
                    <a:pt x="199" y="80"/>
                  </a:lnTo>
                  <a:lnTo>
                    <a:pt x="438" y="1"/>
                  </a:lnTo>
                  <a:lnTo>
                    <a:pt x="796" y="1"/>
                  </a:lnTo>
                  <a:lnTo>
                    <a:pt x="796" y="1"/>
                  </a:lnTo>
                  <a:lnTo>
                    <a:pt x="1154" y="1"/>
                  </a:lnTo>
                  <a:lnTo>
                    <a:pt x="1551" y="80"/>
                  </a:lnTo>
                  <a:lnTo>
                    <a:pt x="2028" y="200"/>
                  </a:lnTo>
                  <a:lnTo>
                    <a:pt x="2585" y="399"/>
                  </a:lnTo>
                  <a:lnTo>
                    <a:pt x="2585" y="399"/>
                  </a:lnTo>
                  <a:lnTo>
                    <a:pt x="2545" y="558"/>
                  </a:lnTo>
                  <a:lnTo>
                    <a:pt x="2426" y="955"/>
                  </a:lnTo>
                  <a:lnTo>
                    <a:pt x="2307" y="1154"/>
                  </a:lnTo>
                  <a:lnTo>
                    <a:pt x="2187" y="1432"/>
                  </a:lnTo>
                  <a:lnTo>
                    <a:pt x="1988" y="1631"/>
                  </a:lnTo>
                  <a:lnTo>
                    <a:pt x="1790" y="187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73">
              <a:extLst>
                <a:ext uri="{FF2B5EF4-FFF2-40B4-BE49-F238E27FC236}">
                  <a16:creationId xmlns:a16="http://schemas.microsoft.com/office/drawing/2014/main" id="{BBAE3543-0C37-942F-08EA-58432AD7F868}"/>
                </a:ext>
              </a:extLst>
            </p:cNvPr>
            <p:cNvSpPr/>
            <p:nvPr/>
          </p:nvSpPr>
          <p:spPr>
            <a:xfrm>
              <a:off x="341475" y="3315225"/>
              <a:ext cx="206775" cy="248500"/>
            </a:xfrm>
            <a:custGeom>
              <a:avLst/>
              <a:gdLst/>
              <a:ahLst/>
              <a:cxnLst/>
              <a:rect l="l" t="t" r="r" b="b"/>
              <a:pathLst>
                <a:path w="8271" h="9940" fill="none" extrusionOk="0">
                  <a:moveTo>
                    <a:pt x="2188" y="0"/>
                  </a:moveTo>
                  <a:lnTo>
                    <a:pt x="2188" y="0"/>
                  </a:lnTo>
                  <a:lnTo>
                    <a:pt x="1989" y="40"/>
                  </a:lnTo>
                  <a:lnTo>
                    <a:pt x="1790" y="80"/>
                  </a:lnTo>
                  <a:lnTo>
                    <a:pt x="1591" y="159"/>
                  </a:lnTo>
                  <a:lnTo>
                    <a:pt x="1393" y="239"/>
                  </a:lnTo>
                  <a:lnTo>
                    <a:pt x="597" y="795"/>
                  </a:lnTo>
                  <a:lnTo>
                    <a:pt x="597" y="795"/>
                  </a:lnTo>
                  <a:lnTo>
                    <a:pt x="399" y="954"/>
                  </a:lnTo>
                  <a:lnTo>
                    <a:pt x="240" y="1153"/>
                  </a:lnTo>
                  <a:lnTo>
                    <a:pt x="120" y="1392"/>
                  </a:lnTo>
                  <a:lnTo>
                    <a:pt x="41" y="1630"/>
                  </a:lnTo>
                  <a:lnTo>
                    <a:pt x="41" y="1630"/>
                  </a:lnTo>
                  <a:lnTo>
                    <a:pt x="1" y="1869"/>
                  </a:lnTo>
                  <a:lnTo>
                    <a:pt x="41" y="2107"/>
                  </a:lnTo>
                  <a:lnTo>
                    <a:pt x="41" y="2107"/>
                  </a:lnTo>
                  <a:lnTo>
                    <a:pt x="319" y="2942"/>
                  </a:lnTo>
                  <a:lnTo>
                    <a:pt x="677" y="3976"/>
                  </a:lnTo>
                  <a:lnTo>
                    <a:pt x="915" y="4533"/>
                  </a:lnTo>
                  <a:lnTo>
                    <a:pt x="1194" y="5089"/>
                  </a:lnTo>
                  <a:lnTo>
                    <a:pt x="1512" y="5686"/>
                  </a:lnTo>
                  <a:lnTo>
                    <a:pt x="1909" y="6242"/>
                  </a:lnTo>
                  <a:lnTo>
                    <a:pt x="2307" y="6839"/>
                  </a:lnTo>
                  <a:lnTo>
                    <a:pt x="2744" y="7395"/>
                  </a:lnTo>
                  <a:lnTo>
                    <a:pt x="3261" y="7912"/>
                  </a:lnTo>
                  <a:lnTo>
                    <a:pt x="3818" y="8429"/>
                  </a:lnTo>
                  <a:lnTo>
                    <a:pt x="4414" y="8866"/>
                  </a:lnTo>
                  <a:lnTo>
                    <a:pt x="5090" y="9264"/>
                  </a:lnTo>
                  <a:lnTo>
                    <a:pt x="5806" y="9622"/>
                  </a:lnTo>
                  <a:lnTo>
                    <a:pt x="6601" y="9860"/>
                  </a:lnTo>
                  <a:lnTo>
                    <a:pt x="6601" y="9860"/>
                  </a:lnTo>
                  <a:lnTo>
                    <a:pt x="6919" y="9940"/>
                  </a:lnTo>
                  <a:lnTo>
                    <a:pt x="6919" y="9940"/>
                  </a:lnTo>
                  <a:lnTo>
                    <a:pt x="7197" y="9900"/>
                  </a:lnTo>
                  <a:lnTo>
                    <a:pt x="7436" y="9821"/>
                  </a:lnTo>
                  <a:lnTo>
                    <a:pt x="7675" y="9701"/>
                  </a:lnTo>
                  <a:lnTo>
                    <a:pt x="7873" y="9542"/>
                  </a:lnTo>
                  <a:lnTo>
                    <a:pt x="8032" y="9343"/>
                  </a:lnTo>
                  <a:lnTo>
                    <a:pt x="8191" y="9105"/>
                  </a:lnTo>
                  <a:lnTo>
                    <a:pt x="8271" y="8866"/>
                  </a:lnTo>
                  <a:lnTo>
                    <a:pt x="8271" y="8588"/>
                  </a:lnTo>
                  <a:lnTo>
                    <a:pt x="8271" y="8588"/>
                  </a:lnTo>
                  <a:lnTo>
                    <a:pt x="8191" y="7674"/>
                  </a:lnTo>
                  <a:lnTo>
                    <a:pt x="8072" y="6839"/>
                  </a:lnTo>
                  <a:lnTo>
                    <a:pt x="7834" y="6004"/>
                  </a:lnTo>
                  <a:lnTo>
                    <a:pt x="7555" y="5288"/>
                  </a:lnTo>
                  <a:lnTo>
                    <a:pt x="7237" y="4572"/>
                  </a:lnTo>
                  <a:lnTo>
                    <a:pt x="6879" y="3936"/>
                  </a:lnTo>
                  <a:lnTo>
                    <a:pt x="6482" y="3340"/>
                  </a:lnTo>
                  <a:lnTo>
                    <a:pt x="6044" y="2823"/>
                  </a:lnTo>
                  <a:lnTo>
                    <a:pt x="5607" y="2306"/>
                  </a:lnTo>
                  <a:lnTo>
                    <a:pt x="5130" y="1869"/>
                  </a:lnTo>
                  <a:lnTo>
                    <a:pt x="4693" y="1471"/>
                  </a:lnTo>
                  <a:lnTo>
                    <a:pt x="4255" y="1113"/>
                  </a:lnTo>
                  <a:lnTo>
                    <a:pt x="3420" y="557"/>
                  </a:lnTo>
                  <a:lnTo>
                    <a:pt x="2744" y="159"/>
                  </a:lnTo>
                  <a:lnTo>
                    <a:pt x="2744" y="159"/>
                  </a:lnTo>
                  <a:lnTo>
                    <a:pt x="2466" y="40"/>
                  </a:lnTo>
                  <a:lnTo>
                    <a:pt x="2466" y="40"/>
                  </a:lnTo>
                  <a:lnTo>
                    <a:pt x="218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73">
              <a:extLst>
                <a:ext uri="{FF2B5EF4-FFF2-40B4-BE49-F238E27FC236}">
                  <a16:creationId xmlns:a16="http://schemas.microsoft.com/office/drawing/2014/main" id="{22E8D87F-6862-6BB2-6C3E-6871DE6D279F}"/>
                </a:ext>
              </a:extLst>
            </p:cNvPr>
            <p:cNvSpPr/>
            <p:nvPr/>
          </p:nvSpPr>
          <p:spPr>
            <a:xfrm>
              <a:off x="492575" y="3468275"/>
              <a:ext cx="20900" cy="20900"/>
            </a:xfrm>
            <a:custGeom>
              <a:avLst/>
              <a:gdLst/>
              <a:ahLst/>
              <a:cxnLst/>
              <a:rect l="l" t="t" r="r" b="b"/>
              <a:pathLst>
                <a:path w="836" h="836" extrusionOk="0">
                  <a:moveTo>
                    <a:pt x="398" y="1"/>
                  </a:moveTo>
                  <a:lnTo>
                    <a:pt x="279" y="41"/>
                  </a:lnTo>
                  <a:lnTo>
                    <a:pt x="159" y="81"/>
                  </a:lnTo>
                  <a:lnTo>
                    <a:pt x="80" y="200"/>
                  </a:lnTo>
                  <a:lnTo>
                    <a:pt x="0" y="359"/>
                  </a:lnTo>
                  <a:lnTo>
                    <a:pt x="0" y="518"/>
                  </a:lnTo>
                  <a:lnTo>
                    <a:pt x="80" y="677"/>
                  </a:lnTo>
                  <a:lnTo>
                    <a:pt x="120" y="756"/>
                  </a:lnTo>
                  <a:lnTo>
                    <a:pt x="199" y="796"/>
                  </a:lnTo>
                  <a:lnTo>
                    <a:pt x="318" y="836"/>
                  </a:lnTo>
                  <a:lnTo>
                    <a:pt x="517" y="836"/>
                  </a:lnTo>
                  <a:lnTo>
                    <a:pt x="637" y="796"/>
                  </a:lnTo>
                  <a:lnTo>
                    <a:pt x="756" y="677"/>
                  </a:lnTo>
                  <a:lnTo>
                    <a:pt x="835" y="518"/>
                  </a:lnTo>
                  <a:lnTo>
                    <a:pt x="835" y="359"/>
                  </a:lnTo>
                  <a:lnTo>
                    <a:pt x="756" y="200"/>
                  </a:lnTo>
                  <a:lnTo>
                    <a:pt x="676" y="120"/>
                  </a:lnTo>
                  <a:lnTo>
                    <a:pt x="597" y="81"/>
                  </a:lnTo>
                  <a:lnTo>
                    <a:pt x="517" y="41"/>
                  </a:lnTo>
                  <a:lnTo>
                    <a:pt x="398" y="1"/>
                  </a:lnTo>
                  <a:close/>
                </a:path>
              </a:pathLst>
            </a:custGeom>
            <a:solidFill>
              <a:srgbClr val="4D56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73">
              <a:extLst>
                <a:ext uri="{FF2B5EF4-FFF2-40B4-BE49-F238E27FC236}">
                  <a16:creationId xmlns:a16="http://schemas.microsoft.com/office/drawing/2014/main" id="{490CE103-9C33-985B-03CC-B3CBDF8925ED}"/>
                </a:ext>
              </a:extLst>
            </p:cNvPr>
            <p:cNvSpPr/>
            <p:nvPr/>
          </p:nvSpPr>
          <p:spPr>
            <a:xfrm>
              <a:off x="492575" y="3468275"/>
              <a:ext cx="20900" cy="20900"/>
            </a:xfrm>
            <a:custGeom>
              <a:avLst/>
              <a:gdLst/>
              <a:ahLst/>
              <a:cxnLst/>
              <a:rect l="l" t="t" r="r" b="b"/>
              <a:pathLst>
                <a:path w="836" h="836" fill="none" extrusionOk="0">
                  <a:moveTo>
                    <a:pt x="398" y="1"/>
                  </a:moveTo>
                  <a:lnTo>
                    <a:pt x="398" y="1"/>
                  </a:lnTo>
                  <a:lnTo>
                    <a:pt x="279" y="41"/>
                  </a:lnTo>
                  <a:lnTo>
                    <a:pt x="159" y="81"/>
                  </a:lnTo>
                  <a:lnTo>
                    <a:pt x="159" y="81"/>
                  </a:lnTo>
                  <a:lnTo>
                    <a:pt x="80" y="200"/>
                  </a:lnTo>
                  <a:lnTo>
                    <a:pt x="0" y="359"/>
                  </a:lnTo>
                  <a:lnTo>
                    <a:pt x="0" y="518"/>
                  </a:lnTo>
                  <a:lnTo>
                    <a:pt x="80" y="677"/>
                  </a:lnTo>
                  <a:lnTo>
                    <a:pt x="80" y="677"/>
                  </a:lnTo>
                  <a:lnTo>
                    <a:pt x="120" y="756"/>
                  </a:lnTo>
                  <a:lnTo>
                    <a:pt x="199" y="796"/>
                  </a:lnTo>
                  <a:lnTo>
                    <a:pt x="318" y="836"/>
                  </a:lnTo>
                  <a:lnTo>
                    <a:pt x="398" y="836"/>
                  </a:lnTo>
                  <a:lnTo>
                    <a:pt x="398" y="836"/>
                  </a:lnTo>
                  <a:lnTo>
                    <a:pt x="517" y="836"/>
                  </a:lnTo>
                  <a:lnTo>
                    <a:pt x="637" y="796"/>
                  </a:lnTo>
                  <a:lnTo>
                    <a:pt x="637" y="796"/>
                  </a:lnTo>
                  <a:lnTo>
                    <a:pt x="756" y="677"/>
                  </a:lnTo>
                  <a:lnTo>
                    <a:pt x="835" y="518"/>
                  </a:lnTo>
                  <a:lnTo>
                    <a:pt x="835" y="359"/>
                  </a:lnTo>
                  <a:lnTo>
                    <a:pt x="756" y="200"/>
                  </a:lnTo>
                  <a:lnTo>
                    <a:pt x="756" y="200"/>
                  </a:lnTo>
                  <a:lnTo>
                    <a:pt x="676" y="120"/>
                  </a:lnTo>
                  <a:lnTo>
                    <a:pt x="597" y="81"/>
                  </a:lnTo>
                  <a:lnTo>
                    <a:pt x="517" y="41"/>
                  </a:lnTo>
                  <a:lnTo>
                    <a:pt x="39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73">
              <a:extLst>
                <a:ext uri="{FF2B5EF4-FFF2-40B4-BE49-F238E27FC236}">
                  <a16:creationId xmlns:a16="http://schemas.microsoft.com/office/drawing/2014/main" id="{EE4BEEA8-59CF-1651-8D76-4265CF5C8EBE}"/>
                </a:ext>
              </a:extLst>
            </p:cNvPr>
            <p:cNvSpPr/>
            <p:nvPr/>
          </p:nvSpPr>
          <p:spPr>
            <a:xfrm>
              <a:off x="397150" y="3406650"/>
              <a:ext cx="64625" cy="46750"/>
            </a:xfrm>
            <a:custGeom>
              <a:avLst/>
              <a:gdLst/>
              <a:ahLst/>
              <a:cxnLst/>
              <a:rect l="l" t="t" r="r" b="b"/>
              <a:pathLst>
                <a:path w="2585" h="1870" extrusionOk="0">
                  <a:moveTo>
                    <a:pt x="438" y="1"/>
                  </a:moveTo>
                  <a:lnTo>
                    <a:pt x="199" y="80"/>
                  </a:lnTo>
                  <a:lnTo>
                    <a:pt x="0" y="120"/>
                  </a:lnTo>
                  <a:lnTo>
                    <a:pt x="120" y="359"/>
                  </a:lnTo>
                  <a:lnTo>
                    <a:pt x="239" y="558"/>
                  </a:lnTo>
                  <a:lnTo>
                    <a:pt x="478" y="955"/>
                  </a:lnTo>
                  <a:lnTo>
                    <a:pt x="756" y="1233"/>
                  </a:lnTo>
                  <a:lnTo>
                    <a:pt x="1074" y="1472"/>
                  </a:lnTo>
                  <a:lnTo>
                    <a:pt x="1352" y="1631"/>
                  </a:lnTo>
                  <a:lnTo>
                    <a:pt x="1551" y="1750"/>
                  </a:lnTo>
                  <a:lnTo>
                    <a:pt x="1790" y="1870"/>
                  </a:lnTo>
                  <a:lnTo>
                    <a:pt x="1988" y="1631"/>
                  </a:lnTo>
                  <a:lnTo>
                    <a:pt x="2187" y="1432"/>
                  </a:lnTo>
                  <a:lnTo>
                    <a:pt x="2307" y="1154"/>
                  </a:lnTo>
                  <a:lnTo>
                    <a:pt x="2426" y="955"/>
                  </a:lnTo>
                  <a:lnTo>
                    <a:pt x="2545" y="558"/>
                  </a:lnTo>
                  <a:lnTo>
                    <a:pt x="2585" y="399"/>
                  </a:lnTo>
                  <a:lnTo>
                    <a:pt x="2028" y="200"/>
                  </a:lnTo>
                  <a:lnTo>
                    <a:pt x="1551" y="80"/>
                  </a:lnTo>
                  <a:lnTo>
                    <a:pt x="1154" y="1"/>
                  </a:lnTo>
                  <a:close/>
                </a:path>
              </a:pathLst>
            </a:custGeom>
            <a:solidFill>
              <a:srgbClr val="5B9A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73">
              <a:extLst>
                <a:ext uri="{FF2B5EF4-FFF2-40B4-BE49-F238E27FC236}">
                  <a16:creationId xmlns:a16="http://schemas.microsoft.com/office/drawing/2014/main" id="{5C331680-1C38-259F-E465-FC1971436DA1}"/>
                </a:ext>
              </a:extLst>
            </p:cNvPr>
            <p:cNvSpPr/>
            <p:nvPr/>
          </p:nvSpPr>
          <p:spPr>
            <a:xfrm>
              <a:off x="397150" y="3406650"/>
              <a:ext cx="64625" cy="46750"/>
            </a:xfrm>
            <a:custGeom>
              <a:avLst/>
              <a:gdLst/>
              <a:ahLst/>
              <a:cxnLst/>
              <a:rect l="l" t="t" r="r" b="b"/>
              <a:pathLst>
                <a:path w="2585" h="1870" fill="none" extrusionOk="0">
                  <a:moveTo>
                    <a:pt x="796" y="1"/>
                  </a:moveTo>
                  <a:lnTo>
                    <a:pt x="796" y="1"/>
                  </a:lnTo>
                  <a:lnTo>
                    <a:pt x="438" y="1"/>
                  </a:lnTo>
                  <a:lnTo>
                    <a:pt x="199" y="80"/>
                  </a:lnTo>
                  <a:lnTo>
                    <a:pt x="0" y="120"/>
                  </a:lnTo>
                  <a:lnTo>
                    <a:pt x="0" y="120"/>
                  </a:lnTo>
                  <a:lnTo>
                    <a:pt x="120" y="359"/>
                  </a:lnTo>
                  <a:lnTo>
                    <a:pt x="239" y="558"/>
                  </a:lnTo>
                  <a:lnTo>
                    <a:pt x="478" y="955"/>
                  </a:lnTo>
                  <a:lnTo>
                    <a:pt x="756" y="1233"/>
                  </a:lnTo>
                  <a:lnTo>
                    <a:pt x="1074" y="1472"/>
                  </a:lnTo>
                  <a:lnTo>
                    <a:pt x="1352" y="1631"/>
                  </a:lnTo>
                  <a:lnTo>
                    <a:pt x="1551" y="1750"/>
                  </a:lnTo>
                  <a:lnTo>
                    <a:pt x="1790" y="1870"/>
                  </a:lnTo>
                  <a:lnTo>
                    <a:pt x="1790" y="1870"/>
                  </a:lnTo>
                  <a:lnTo>
                    <a:pt x="1988" y="1631"/>
                  </a:lnTo>
                  <a:lnTo>
                    <a:pt x="2187" y="1432"/>
                  </a:lnTo>
                  <a:lnTo>
                    <a:pt x="2307" y="1154"/>
                  </a:lnTo>
                  <a:lnTo>
                    <a:pt x="2426" y="955"/>
                  </a:lnTo>
                  <a:lnTo>
                    <a:pt x="2545" y="558"/>
                  </a:lnTo>
                  <a:lnTo>
                    <a:pt x="2585" y="399"/>
                  </a:lnTo>
                  <a:lnTo>
                    <a:pt x="2585" y="399"/>
                  </a:lnTo>
                  <a:lnTo>
                    <a:pt x="2028" y="200"/>
                  </a:lnTo>
                  <a:lnTo>
                    <a:pt x="1551" y="80"/>
                  </a:lnTo>
                  <a:lnTo>
                    <a:pt x="1154" y="1"/>
                  </a:lnTo>
                  <a:lnTo>
                    <a:pt x="796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73">
              <a:extLst>
                <a:ext uri="{FF2B5EF4-FFF2-40B4-BE49-F238E27FC236}">
                  <a16:creationId xmlns:a16="http://schemas.microsoft.com/office/drawing/2014/main" id="{3945F77B-A9FB-A608-4F11-2B12A50EC908}"/>
                </a:ext>
              </a:extLst>
            </p:cNvPr>
            <p:cNvSpPr/>
            <p:nvPr/>
          </p:nvSpPr>
          <p:spPr>
            <a:xfrm>
              <a:off x="609850" y="3305275"/>
              <a:ext cx="129250" cy="118300"/>
            </a:xfrm>
            <a:custGeom>
              <a:avLst/>
              <a:gdLst/>
              <a:ahLst/>
              <a:cxnLst/>
              <a:rect l="l" t="t" r="r" b="b"/>
              <a:pathLst>
                <a:path w="5170" h="4732" extrusionOk="0">
                  <a:moveTo>
                    <a:pt x="4494" y="0"/>
                  </a:moveTo>
                  <a:lnTo>
                    <a:pt x="4295" y="160"/>
                  </a:lnTo>
                  <a:lnTo>
                    <a:pt x="4096" y="398"/>
                  </a:lnTo>
                  <a:lnTo>
                    <a:pt x="3858" y="716"/>
                  </a:lnTo>
                  <a:lnTo>
                    <a:pt x="3619" y="1154"/>
                  </a:lnTo>
                  <a:lnTo>
                    <a:pt x="3420" y="1750"/>
                  </a:lnTo>
                  <a:lnTo>
                    <a:pt x="3341" y="2068"/>
                  </a:lnTo>
                  <a:lnTo>
                    <a:pt x="3301" y="2466"/>
                  </a:lnTo>
                  <a:lnTo>
                    <a:pt x="3261" y="2863"/>
                  </a:lnTo>
                  <a:lnTo>
                    <a:pt x="3221" y="3300"/>
                  </a:lnTo>
                  <a:lnTo>
                    <a:pt x="2784" y="2863"/>
                  </a:lnTo>
                  <a:lnTo>
                    <a:pt x="2307" y="2505"/>
                  </a:lnTo>
                  <a:lnTo>
                    <a:pt x="1870" y="2227"/>
                  </a:lnTo>
                  <a:lnTo>
                    <a:pt x="1472" y="2068"/>
                  </a:lnTo>
                  <a:lnTo>
                    <a:pt x="1114" y="1909"/>
                  </a:lnTo>
                  <a:lnTo>
                    <a:pt x="796" y="1829"/>
                  </a:lnTo>
                  <a:lnTo>
                    <a:pt x="518" y="1790"/>
                  </a:lnTo>
                  <a:lnTo>
                    <a:pt x="279" y="1790"/>
                  </a:lnTo>
                  <a:lnTo>
                    <a:pt x="1" y="1829"/>
                  </a:lnTo>
                  <a:lnTo>
                    <a:pt x="80" y="2147"/>
                  </a:lnTo>
                  <a:lnTo>
                    <a:pt x="200" y="2466"/>
                  </a:lnTo>
                  <a:lnTo>
                    <a:pt x="319" y="2784"/>
                  </a:lnTo>
                  <a:lnTo>
                    <a:pt x="438" y="3022"/>
                  </a:lnTo>
                  <a:lnTo>
                    <a:pt x="756" y="3499"/>
                  </a:lnTo>
                  <a:lnTo>
                    <a:pt x="1114" y="3857"/>
                  </a:lnTo>
                  <a:lnTo>
                    <a:pt x="1472" y="4175"/>
                  </a:lnTo>
                  <a:lnTo>
                    <a:pt x="1830" y="4414"/>
                  </a:lnTo>
                  <a:lnTo>
                    <a:pt x="2148" y="4613"/>
                  </a:lnTo>
                  <a:lnTo>
                    <a:pt x="2466" y="4732"/>
                  </a:lnTo>
                  <a:lnTo>
                    <a:pt x="2585" y="4533"/>
                  </a:lnTo>
                  <a:lnTo>
                    <a:pt x="2705" y="4374"/>
                  </a:lnTo>
                  <a:lnTo>
                    <a:pt x="2903" y="4255"/>
                  </a:lnTo>
                  <a:lnTo>
                    <a:pt x="3102" y="4135"/>
                  </a:lnTo>
                  <a:lnTo>
                    <a:pt x="3858" y="3817"/>
                  </a:lnTo>
                  <a:lnTo>
                    <a:pt x="4056" y="3778"/>
                  </a:lnTo>
                  <a:lnTo>
                    <a:pt x="4295" y="3738"/>
                  </a:lnTo>
                  <a:lnTo>
                    <a:pt x="4534" y="3778"/>
                  </a:lnTo>
                  <a:lnTo>
                    <a:pt x="4732" y="3857"/>
                  </a:lnTo>
                  <a:lnTo>
                    <a:pt x="4891" y="3539"/>
                  </a:lnTo>
                  <a:lnTo>
                    <a:pt x="5011" y="3181"/>
                  </a:lnTo>
                  <a:lnTo>
                    <a:pt x="5090" y="2744"/>
                  </a:lnTo>
                  <a:lnTo>
                    <a:pt x="5170" y="2267"/>
                  </a:lnTo>
                  <a:lnTo>
                    <a:pt x="5130" y="1750"/>
                  </a:lnTo>
                  <a:lnTo>
                    <a:pt x="5050" y="1193"/>
                  </a:lnTo>
                  <a:lnTo>
                    <a:pt x="4931" y="915"/>
                  </a:lnTo>
                  <a:lnTo>
                    <a:pt x="4812" y="597"/>
                  </a:lnTo>
                  <a:lnTo>
                    <a:pt x="4693" y="319"/>
                  </a:lnTo>
                  <a:lnTo>
                    <a:pt x="4494" y="0"/>
                  </a:lnTo>
                  <a:close/>
                </a:path>
              </a:pathLst>
            </a:custGeom>
            <a:solidFill>
              <a:srgbClr val="5B9A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73">
              <a:extLst>
                <a:ext uri="{FF2B5EF4-FFF2-40B4-BE49-F238E27FC236}">
                  <a16:creationId xmlns:a16="http://schemas.microsoft.com/office/drawing/2014/main" id="{D0B9394B-2AFB-2B2E-BBB2-52177F7D8E6B}"/>
                </a:ext>
              </a:extLst>
            </p:cNvPr>
            <p:cNvSpPr/>
            <p:nvPr/>
          </p:nvSpPr>
          <p:spPr>
            <a:xfrm>
              <a:off x="609850" y="3305275"/>
              <a:ext cx="129250" cy="118300"/>
            </a:xfrm>
            <a:custGeom>
              <a:avLst/>
              <a:gdLst/>
              <a:ahLst/>
              <a:cxnLst/>
              <a:rect l="l" t="t" r="r" b="b"/>
              <a:pathLst>
                <a:path w="5170" h="4732" fill="none" extrusionOk="0">
                  <a:moveTo>
                    <a:pt x="4494" y="0"/>
                  </a:moveTo>
                  <a:lnTo>
                    <a:pt x="4494" y="0"/>
                  </a:lnTo>
                  <a:lnTo>
                    <a:pt x="4295" y="160"/>
                  </a:lnTo>
                  <a:lnTo>
                    <a:pt x="4096" y="398"/>
                  </a:lnTo>
                  <a:lnTo>
                    <a:pt x="3858" y="716"/>
                  </a:lnTo>
                  <a:lnTo>
                    <a:pt x="3619" y="1154"/>
                  </a:lnTo>
                  <a:lnTo>
                    <a:pt x="3420" y="1750"/>
                  </a:lnTo>
                  <a:lnTo>
                    <a:pt x="3341" y="2068"/>
                  </a:lnTo>
                  <a:lnTo>
                    <a:pt x="3301" y="2466"/>
                  </a:lnTo>
                  <a:lnTo>
                    <a:pt x="3261" y="2863"/>
                  </a:lnTo>
                  <a:lnTo>
                    <a:pt x="3221" y="3300"/>
                  </a:lnTo>
                  <a:lnTo>
                    <a:pt x="3221" y="3300"/>
                  </a:lnTo>
                  <a:lnTo>
                    <a:pt x="2784" y="2863"/>
                  </a:lnTo>
                  <a:lnTo>
                    <a:pt x="2307" y="2505"/>
                  </a:lnTo>
                  <a:lnTo>
                    <a:pt x="1870" y="2227"/>
                  </a:lnTo>
                  <a:lnTo>
                    <a:pt x="1472" y="2068"/>
                  </a:lnTo>
                  <a:lnTo>
                    <a:pt x="1114" y="1909"/>
                  </a:lnTo>
                  <a:lnTo>
                    <a:pt x="796" y="1829"/>
                  </a:lnTo>
                  <a:lnTo>
                    <a:pt x="518" y="1790"/>
                  </a:lnTo>
                  <a:lnTo>
                    <a:pt x="279" y="1790"/>
                  </a:lnTo>
                  <a:lnTo>
                    <a:pt x="279" y="1790"/>
                  </a:lnTo>
                  <a:lnTo>
                    <a:pt x="1" y="1829"/>
                  </a:lnTo>
                  <a:lnTo>
                    <a:pt x="1" y="1829"/>
                  </a:lnTo>
                  <a:lnTo>
                    <a:pt x="80" y="2147"/>
                  </a:lnTo>
                  <a:lnTo>
                    <a:pt x="200" y="2466"/>
                  </a:lnTo>
                  <a:lnTo>
                    <a:pt x="319" y="2784"/>
                  </a:lnTo>
                  <a:lnTo>
                    <a:pt x="438" y="3022"/>
                  </a:lnTo>
                  <a:lnTo>
                    <a:pt x="756" y="3499"/>
                  </a:lnTo>
                  <a:lnTo>
                    <a:pt x="1114" y="3857"/>
                  </a:lnTo>
                  <a:lnTo>
                    <a:pt x="1472" y="4175"/>
                  </a:lnTo>
                  <a:lnTo>
                    <a:pt x="1830" y="4414"/>
                  </a:lnTo>
                  <a:lnTo>
                    <a:pt x="2148" y="4613"/>
                  </a:lnTo>
                  <a:lnTo>
                    <a:pt x="2466" y="4732"/>
                  </a:lnTo>
                  <a:lnTo>
                    <a:pt x="2466" y="4732"/>
                  </a:lnTo>
                  <a:lnTo>
                    <a:pt x="2585" y="4533"/>
                  </a:lnTo>
                  <a:lnTo>
                    <a:pt x="2705" y="4374"/>
                  </a:lnTo>
                  <a:lnTo>
                    <a:pt x="2903" y="4255"/>
                  </a:lnTo>
                  <a:lnTo>
                    <a:pt x="3102" y="4135"/>
                  </a:lnTo>
                  <a:lnTo>
                    <a:pt x="3858" y="3817"/>
                  </a:lnTo>
                  <a:lnTo>
                    <a:pt x="3858" y="3817"/>
                  </a:lnTo>
                  <a:lnTo>
                    <a:pt x="4056" y="3778"/>
                  </a:lnTo>
                  <a:lnTo>
                    <a:pt x="4295" y="3738"/>
                  </a:lnTo>
                  <a:lnTo>
                    <a:pt x="4295" y="3738"/>
                  </a:lnTo>
                  <a:lnTo>
                    <a:pt x="4534" y="3778"/>
                  </a:lnTo>
                  <a:lnTo>
                    <a:pt x="4732" y="3857"/>
                  </a:lnTo>
                  <a:lnTo>
                    <a:pt x="4732" y="3857"/>
                  </a:lnTo>
                  <a:lnTo>
                    <a:pt x="4891" y="3539"/>
                  </a:lnTo>
                  <a:lnTo>
                    <a:pt x="5011" y="3181"/>
                  </a:lnTo>
                  <a:lnTo>
                    <a:pt x="5090" y="2744"/>
                  </a:lnTo>
                  <a:lnTo>
                    <a:pt x="5170" y="2267"/>
                  </a:lnTo>
                  <a:lnTo>
                    <a:pt x="5130" y="1750"/>
                  </a:lnTo>
                  <a:lnTo>
                    <a:pt x="5050" y="1193"/>
                  </a:lnTo>
                  <a:lnTo>
                    <a:pt x="4931" y="915"/>
                  </a:lnTo>
                  <a:lnTo>
                    <a:pt x="4812" y="597"/>
                  </a:lnTo>
                  <a:lnTo>
                    <a:pt x="4693" y="319"/>
                  </a:lnTo>
                  <a:lnTo>
                    <a:pt x="449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73">
              <a:extLst>
                <a:ext uri="{FF2B5EF4-FFF2-40B4-BE49-F238E27FC236}">
                  <a16:creationId xmlns:a16="http://schemas.microsoft.com/office/drawing/2014/main" id="{C0F22783-01F7-6D99-F429-4022A157D5D7}"/>
                </a:ext>
              </a:extLst>
            </p:cNvPr>
            <p:cNvSpPr/>
            <p:nvPr/>
          </p:nvSpPr>
          <p:spPr>
            <a:xfrm>
              <a:off x="669500" y="3398700"/>
              <a:ext cx="145150" cy="225675"/>
            </a:xfrm>
            <a:custGeom>
              <a:avLst/>
              <a:gdLst/>
              <a:ahLst/>
              <a:cxnLst/>
              <a:rect l="l" t="t" r="r" b="b"/>
              <a:pathLst>
                <a:path w="5806" h="9027" extrusionOk="0">
                  <a:moveTo>
                    <a:pt x="2068" y="3142"/>
                  </a:moveTo>
                  <a:lnTo>
                    <a:pt x="2466" y="3261"/>
                  </a:lnTo>
                  <a:lnTo>
                    <a:pt x="2982" y="3460"/>
                  </a:lnTo>
                  <a:lnTo>
                    <a:pt x="3301" y="3619"/>
                  </a:lnTo>
                  <a:lnTo>
                    <a:pt x="3579" y="3818"/>
                  </a:lnTo>
                  <a:lnTo>
                    <a:pt x="3539" y="3937"/>
                  </a:lnTo>
                  <a:lnTo>
                    <a:pt x="3380" y="4255"/>
                  </a:lnTo>
                  <a:lnTo>
                    <a:pt x="3261" y="4414"/>
                  </a:lnTo>
                  <a:lnTo>
                    <a:pt x="3102" y="4573"/>
                  </a:lnTo>
                  <a:lnTo>
                    <a:pt x="2903" y="4732"/>
                  </a:lnTo>
                  <a:lnTo>
                    <a:pt x="2664" y="4891"/>
                  </a:lnTo>
                  <a:lnTo>
                    <a:pt x="2505" y="4772"/>
                  </a:lnTo>
                  <a:lnTo>
                    <a:pt x="2346" y="4613"/>
                  </a:lnTo>
                  <a:lnTo>
                    <a:pt x="2148" y="4454"/>
                  </a:lnTo>
                  <a:lnTo>
                    <a:pt x="1949" y="4215"/>
                  </a:lnTo>
                  <a:lnTo>
                    <a:pt x="1790" y="3897"/>
                  </a:lnTo>
                  <a:lnTo>
                    <a:pt x="1631" y="3539"/>
                  </a:lnTo>
                  <a:lnTo>
                    <a:pt x="1511" y="3142"/>
                  </a:lnTo>
                  <a:close/>
                  <a:moveTo>
                    <a:pt x="4613" y="5806"/>
                  </a:moveTo>
                  <a:lnTo>
                    <a:pt x="4732" y="5845"/>
                  </a:lnTo>
                  <a:lnTo>
                    <a:pt x="4772" y="5925"/>
                  </a:lnTo>
                  <a:lnTo>
                    <a:pt x="4851" y="6004"/>
                  </a:lnTo>
                  <a:lnTo>
                    <a:pt x="4891" y="6164"/>
                  </a:lnTo>
                  <a:lnTo>
                    <a:pt x="4851" y="6283"/>
                  </a:lnTo>
                  <a:lnTo>
                    <a:pt x="4772" y="6402"/>
                  </a:lnTo>
                  <a:lnTo>
                    <a:pt x="4652" y="6482"/>
                  </a:lnTo>
                  <a:lnTo>
                    <a:pt x="4533" y="6521"/>
                  </a:lnTo>
                  <a:lnTo>
                    <a:pt x="4414" y="6482"/>
                  </a:lnTo>
                  <a:lnTo>
                    <a:pt x="4334" y="6442"/>
                  </a:lnTo>
                  <a:lnTo>
                    <a:pt x="4255" y="6362"/>
                  </a:lnTo>
                  <a:lnTo>
                    <a:pt x="4175" y="6283"/>
                  </a:lnTo>
                  <a:lnTo>
                    <a:pt x="4175" y="6164"/>
                  </a:lnTo>
                  <a:lnTo>
                    <a:pt x="4215" y="6004"/>
                  </a:lnTo>
                  <a:lnTo>
                    <a:pt x="4255" y="5925"/>
                  </a:lnTo>
                  <a:lnTo>
                    <a:pt x="4374" y="5845"/>
                  </a:lnTo>
                  <a:lnTo>
                    <a:pt x="4533" y="5806"/>
                  </a:lnTo>
                  <a:close/>
                  <a:moveTo>
                    <a:pt x="1909" y="1"/>
                  </a:moveTo>
                  <a:lnTo>
                    <a:pt x="1670" y="41"/>
                  </a:lnTo>
                  <a:lnTo>
                    <a:pt x="1472" y="80"/>
                  </a:lnTo>
                  <a:lnTo>
                    <a:pt x="716" y="398"/>
                  </a:lnTo>
                  <a:lnTo>
                    <a:pt x="517" y="518"/>
                  </a:lnTo>
                  <a:lnTo>
                    <a:pt x="319" y="637"/>
                  </a:lnTo>
                  <a:lnTo>
                    <a:pt x="199" y="796"/>
                  </a:lnTo>
                  <a:lnTo>
                    <a:pt x="80" y="995"/>
                  </a:lnTo>
                  <a:lnTo>
                    <a:pt x="40" y="1194"/>
                  </a:lnTo>
                  <a:lnTo>
                    <a:pt x="1" y="1392"/>
                  </a:lnTo>
                  <a:lnTo>
                    <a:pt x="80" y="2148"/>
                  </a:lnTo>
                  <a:lnTo>
                    <a:pt x="199" y="3023"/>
                  </a:lnTo>
                  <a:lnTo>
                    <a:pt x="319" y="3539"/>
                  </a:lnTo>
                  <a:lnTo>
                    <a:pt x="438" y="4056"/>
                  </a:lnTo>
                  <a:lnTo>
                    <a:pt x="637" y="4573"/>
                  </a:lnTo>
                  <a:lnTo>
                    <a:pt x="835" y="5130"/>
                  </a:lnTo>
                  <a:lnTo>
                    <a:pt x="1074" y="5686"/>
                  </a:lnTo>
                  <a:lnTo>
                    <a:pt x="1352" y="6203"/>
                  </a:lnTo>
                  <a:lnTo>
                    <a:pt x="1670" y="6720"/>
                  </a:lnTo>
                  <a:lnTo>
                    <a:pt x="2028" y="7237"/>
                  </a:lnTo>
                  <a:lnTo>
                    <a:pt x="2466" y="7714"/>
                  </a:lnTo>
                  <a:lnTo>
                    <a:pt x="2943" y="8151"/>
                  </a:lnTo>
                  <a:lnTo>
                    <a:pt x="3460" y="8549"/>
                  </a:lnTo>
                  <a:lnTo>
                    <a:pt x="4056" y="8907"/>
                  </a:lnTo>
                  <a:lnTo>
                    <a:pt x="4295" y="8986"/>
                  </a:lnTo>
                  <a:lnTo>
                    <a:pt x="4533" y="9026"/>
                  </a:lnTo>
                  <a:lnTo>
                    <a:pt x="4732" y="9026"/>
                  </a:lnTo>
                  <a:lnTo>
                    <a:pt x="4931" y="8947"/>
                  </a:lnTo>
                  <a:lnTo>
                    <a:pt x="5090" y="8867"/>
                  </a:lnTo>
                  <a:lnTo>
                    <a:pt x="5249" y="8788"/>
                  </a:lnTo>
                  <a:lnTo>
                    <a:pt x="5408" y="8668"/>
                  </a:lnTo>
                  <a:lnTo>
                    <a:pt x="5527" y="8509"/>
                  </a:lnTo>
                  <a:lnTo>
                    <a:pt x="5607" y="8350"/>
                  </a:lnTo>
                  <a:lnTo>
                    <a:pt x="5686" y="8151"/>
                  </a:lnTo>
                  <a:lnTo>
                    <a:pt x="5766" y="7396"/>
                  </a:lnTo>
                  <a:lnTo>
                    <a:pt x="5805" y="6641"/>
                  </a:lnTo>
                  <a:lnTo>
                    <a:pt x="5766" y="5965"/>
                  </a:lnTo>
                  <a:lnTo>
                    <a:pt x="5646" y="5289"/>
                  </a:lnTo>
                  <a:lnTo>
                    <a:pt x="5527" y="4653"/>
                  </a:lnTo>
                  <a:lnTo>
                    <a:pt x="5328" y="4096"/>
                  </a:lnTo>
                  <a:lnTo>
                    <a:pt x="5090" y="3539"/>
                  </a:lnTo>
                  <a:lnTo>
                    <a:pt x="4811" y="3023"/>
                  </a:lnTo>
                  <a:lnTo>
                    <a:pt x="4533" y="2506"/>
                  </a:lnTo>
                  <a:lnTo>
                    <a:pt x="4255" y="2068"/>
                  </a:lnTo>
                  <a:lnTo>
                    <a:pt x="3937" y="1671"/>
                  </a:lnTo>
                  <a:lnTo>
                    <a:pt x="3619" y="1313"/>
                  </a:lnTo>
                  <a:lnTo>
                    <a:pt x="3062" y="677"/>
                  </a:lnTo>
                  <a:lnTo>
                    <a:pt x="2545" y="239"/>
                  </a:lnTo>
                  <a:lnTo>
                    <a:pt x="2346" y="120"/>
                  </a:lnTo>
                  <a:lnTo>
                    <a:pt x="2148" y="41"/>
                  </a:lnTo>
                  <a:lnTo>
                    <a:pt x="1909" y="1"/>
                  </a:lnTo>
                  <a:close/>
                </a:path>
              </a:pathLst>
            </a:custGeom>
            <a:solidFill>
              <a:srgbClr val="E5EA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73">
              <a:extLst>
                <a:ext uri="{FF2B5EF4-FFF2-40B4-BE49-F238E27FC236}">
                  <a16:creationId xmlns:a16="http://schemas.microsoft.com/office/drawing/2014/main" id="{252EDB57-2422-036C-A8A2-2F9F9669CBFD}"/>
                </a:ext>
              </a:extLst>
            </p:cNvPr>
            <p:cNvSpPr/>
            <p:nvPr/>
          </p:nvSpPr>
          <p:spPr>
            <a:xfrm>
              <a:off x="773875" y="3543825"/>
              <a:ext cx="17900" cy="17925"/>
            </a:xfrm>
            <a:custGeom>
              <a:avLst/>
              <a:gdLst/>
              <a:ahLst/>
              <a:cxnLst/>
              <a:rect l="l" t="t" r="r" b="b"/>
              <a:pathLst>
                <a:path w="716" h="717" fill="none" extrusionOk="0">
                  <a:moveTo>
                    <a:pt x="358" y="716"/>
                  </a:moveTo>
                  <a:lnTo>
                    <a:pt x="358" y="716"/>
                  </a:lnTo>
                  <a:lnTo>
                    <a:pt x="239" y="677"/>
                  </a:lnTo>
                  <a:lnTo>
                    <a:pt x="159" y="637"/>
                  </a:lnTo>
                  <a:lnTo>
                    <a:pt x="80" y="557"/>
                  </a:lnTo>
                  <a:lnTo>
                    <a:pt x="0" y="478"/>
                  </a:lnTo>
                  <a:lnTo>
                    <a:pt x="0" y="478"/>
                  </a:lnTo>
                  <a:lnTo>
                    <a:pt x="0" y="359"/>
                  </a:lnTo>
                  <a:lnTo>
                    <a:pt x="40" y="199"/>
                  </a:lnTo>
                  <a:lnTo>
                    <a:pt x="80" y="120"/>
                  </a:lnTo>
                  <a:lnTo>
                    <a:pt x="199" y="40"/>
                  </a:lnTo>
                  <a:lnTo>
                    <a:pt x="199" y="40"/>
                  </a:lnTo>
                  <a:lnTo>
                    <a:pt x="358" y="1"/>
                  </a:lnTo>
                  <a:lnTo>
                    <a:pt x="358" y="1"/>
                  </a:lnTo>
                  <a:lnTo>
                    <a:pt x="438" y="1"/>
                  </a:lnTo>
                  <a:lnTo>
                    <a:pt x="557" y="40"/>
                  </a:lnTo>
                  <a:lnTo>
                    <a:pt x="597" y="120"/>
                  </a:lnTo>
                  <a:lnTo>
                    <a:pt x="676" y="199"/>
                  </a:lnTo>
                  <a:lnTo>
                    <a:pt x="676" y="199"/>
                  </a:lnTo>
                  <a:lnTo>
                    <a:pt x="716" y="359"/>
                  </a:lnTo>
                  <a:lnTo>
                    <a:pt x="676" y="478"/>
                  </a:lnTo>
                  <a:lnTo>
                    <a:pt x="597" y="597"/>
                  </a:lnTo>
                  <a:lnTo>
                    <a:pt x="477" y="677"/>
                  </a:lnTo>
                  <a:lnTo>
                    <a:pt x="477" y="677"/>
                  </a:lnTo>
                  <a:lnTo>
                    <a:pt x="358" y="71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73">
              <a:extLst>
                <a:ext uri="{FF2B5EF4-FFF2-40B4-BE49-F238E27FC236}">
                  <a16:creationId xmlns:a16="http://schemas.microsoft.com/office/drawing/2014/main" id="{2884B466-237C-6FEB-2E5D-36196D797E30}"/>
                </a:ext>
              </a:extLst>
            </p:cNvPr>
            <p:cNvSpPr/>
            <p:nvPr/>
          </p:nvSpPr>
          <p:spPr>
            <a:xfrm>
              <a:off x="707275" y="3477225"/>
              <a:ext cx="51700" cy="43775"/>
            </a:xfrm>
            <a:custGeom>
              <a:avLst/>
              <a:gdLst/>
              <a:ahLst/>
              <a:cxnLst/>
              <a:rect l="l" t="t" r="r" b="b"/>
              <a:pathLst>
                <a:path w="2068" h="1751" fill="none" extrusionOk="0">
                  <a:moveTo>
                    <a:pt x="1153" y="1750"/>
                  </a:moveTo>
                  <a:lnTo>
                    <a:pt x="1153" y="1750"/>
                  </a:lnTo>
                  <a:lnTo>
                    <a:pt x="994" y="1631"/>
                  </a:lnTo>
                  <a:lnTo>
                    <a:pt x="835" y="1472"/>
                  </a:lnTo>
                  <a:lnTo>
                    <a:pt x="637" y="1313"/>
                  </a:lnTo>
                  <a:lnTo>
                    <a:pt x="438" y="1074"/>
                  </a:lnTo>
                  <a:lnTo>
                    <a:pt x="279" y="756"/>
                  </a:lnTo>
                  <a:lnTo>
                    <a:pt x="120" y="398"/>
                  </a:lnTo>
                  <a:lnTo>
                    <a:pt x="0" y="1"/>
                  </a:lnTo>
                  <a:lnTo>
                    <a:pt x="0" y="1"/>
                  </a:lnTo>
                  <a:lnTo>
                    <a:pt x="239" y="1"/>
                  </a:lnTo>
                  <a:lnTo>
                    <a:pt x="239" y="1"/>
                  </a:lnTo>
                  <a:lnTo>
                    <a:pt x="557" y="1"/>
                  </a:lnTo>
                  <a:lnTo>
                    <a:pt x="955" y="120"/>
                  </a:lnTo>
                  <a:lnTo>
                    <a:pt x="1471" y="319"/>
                  </a:lnTo>
                  <a:lnTo>
                    <a:pt x="1790" y="478"/>
                  </a:lnTo>
                  <a:lnTo>
                    <a:pt x="2068" y="677"/>
                  </a:lnTo>
                  <a:lnTo>
                    <a:pt x="2068" y="677"/>
                  </a:lnTo>
                  <a:lnTo>
                    <a:pt x="2028" y="796"/>
                  </a:lnTo>
                  <a:lnTo>
                    <a:pt x="1869" y="1114"/>
                  </a:lnTo>
                  <a:lnTo>
                    <a:pt x="1750" y="1273"/>
                  </a:lnTo>
                  <a:lnTo>
                    <a:pt x="1591" y="1432"/>
                  </a:lnTo>
                  <a:lnTo>
                    <a:pt x="1392" y="1591"/>
                  </a:lnTo>
                  <a:lnTo>
                    <a:pt x="1153" y="175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73">
              <a:extLst>
                <a:ext uri="{FF2B5EF4-FFF2-40B4-BE49-F238E27FC236}">
                  <a16:creationId xmlns:a16="http://schemas.microsoft.com/office/drawing/2014/main" id="{5C9022F1-1749-55DF-495E-170B6C533CCB}"/>
                </a:ext>
              </a:extLst>
            </p:cNvPr>
            <p:cNvSpPr/>
            <p:nvPr/>
          </p:nvSpPr>
          <p:spPr>
            <a:xfrm>
              <a:off x="669500" y="3398700"/>
              <a:ext cx="145150" cy="225675"/>
            </a:xfrm>
            <a:custGeom>
              <a:avLst/>
              <a:gdLst/>
              <a:ahLst/>
              <a:cxnLst/>
              <a:rect l="l" t="t" r="r" b="b"/>
              <a:pathLst>
                <a:path w="5806" h="9027" fill="none" extrusionOk="0">
                  <a:moveTo>
                    <a:pt x="1909" y="1"/>
                  </a:moveTo>
                  <a:lnTo>
                    <a:pt x="1909" y="1"/>
                  </a:lnTo>
                  <a:lnTo>
                    <a:pt x="1670" y="41"/>
                  </a:lnTo>
                  <a:lnTo>
                    <a:pt x="1472" y="80"/>
                  </a:lnTo>
                  <a:lnTo>
                    <a:pt x="716" y="398"/>
                  </a:lnTo>
                  <a:lnTo>
                    <a:pt x="716" y="398"/>
                  </a:lnTo>
                  <a:lnTo>
                    <a:pt x="517" y="518"/>
                  </a:lnTo>
                  <a:lnTo>
                    <a:pt x="319" y="637"/>
                  </a:lnTo>
                  <a:lnTo>
                    <a:pt x="199" y="796"/>
                  </a:lnTo>
                  <a:lnTo>
                    <a:pt x="80" y="995"/>
                  </a:lnTo>
                  <a:lnTo>
                    <a:pt x="80" y="995"/>
                  </a:lnTo>
                  <a:lnTo>
                    <a:pt x="40" y="1194"/>
                  </a:lnTo>
                  <a:lnTo>
                    <a:pt x="1" y="1392"/>
                  </a:lnTo>
                  <a:lnTo>
                    <a:pt x="1" y="1392"/>
                  </a:lnTo>
                  <a:lnTo>
                    <a:pt x="80" y="2148"/>
                  </a:lnTo>
                  <a:lnTo>
                    <a:pt x="199" y="3023"/>
                  </a:lnTo>
                  <a:lnTo>
                    <a:pt x="319" y="3539"/>
                  </a:lnTo>
                  <a:lnTo>
                    <a:pt x="438" y="4056"/>
                  </a:lnTo>
                  <a:lnTo>
                    <a:pt x="637" y="4573"/>
                  </a:lnTo>
                  <a:lnTo>
                    <a:pt x="835" y="5130"/>
                  </a:lnTo>
                  <a:lnTo>
                    <a:pt x="1074" y="5686"/>
                  </a:lnTo>
                  <a:lnTo>
                    <a:pt x="1352" y="6203"/>
                  </a:lnTo>
                  <a:lnTo>
                    <a:pt x="1670" y="6720"/>
                  </a:lnTo>
                  <a:lnTo>
                    <a:pt x="2028" y="7237"/>
                  </a:lnTo>
                  <a:lnTo>
                    <a:pt x="2466" y="7714"/>
                  </a:lnTo>
                  <a:lnTo>
                    <a:pt x="2943" y="8151"/>
                  </a:lnTo>
                  <a:lnTo>
                    <a:pt x="3460" y="8549"/>
                  </a:lnTo>
                  <a:lnTo>
                    <a:pt x="4056" y="8907"/>
                  </a:lnTo>
                  <a:lnTo>
                    <a:pt x="4056" y="8907"/>
                  </a:lnTo>
                  <a:lnTo>
                    <a:pt x="4295" y="8986"/>
                  </a:lnTo>
                  <a:lnTo>
                    <a:pt x="4533" y="9026"/>
                  </a:lnTo>
                  <a:lnTo>
                    <a:pt x="4533" y="9026"/>
                  </a:lnTo>
                  <a:lnTo>
                    <a:pt x="4732" y="9026"/>
                  </a:lnTo>
                  <a:lnTo>
                    <a:pt x="4931" y="8947"/>
                  </a:lnTo>
                  <a:lnTo>
                    <a:pt x="5090" y="8867"/>
                  </a:lnTo>
                  <a:lnTo>
                    <a:pt x="5249" y="8788"/>
                  </a:lnTo>
                  <a:lnTo>
                    <a:pt x="5408" y="8668"/>
                  </a:lnTo>
                  <a:lnTo>
                    <a:pt x="5527" y="8509"/>
                  </a:lnTo>
                  <a:lnTo>
                    <a:pt x="5607" y="8350"/>
                  </a:lnTo>
                  <a:lnTo>
                    <a:pt x="5686" y="8151"/>
                  </a:lnTo>
                  <a:lnTo>
                    <a:pt x="5686" y="8151"/>
                  </a:lnTo>
                  <a:lnTo>
                    <a:pt x="5766" y="7396"/>
                  </a:lnTo>
                  <a:lnTo>
                    <a:pt x="5805" y="6641"/>
                  </a:lnTo>
                  <a:lnTo>
                    <a:pt x="5766" y="5965"/>
                  </a:lnTo>
                  <a:lnTo>
                    <a:pt x="5646" y="5289"/>
                  </a:lnTo>
                  <a:lnTo>
                    <a:pt x="5527" y="4653"/>
                  </a:lnTo>
                  <a:lnTo>
                    <a:pt x="5328" y="4096"/>
                  </a:lnTo>
                  <a:lnTo>
                    <a:pt x="5090" y="3539"/>
                  </a:lnTo>
                  <a:lnTo>
                    <a:pt x="4811" y="3023"/>
                  </a:lnTo>
                  <a:lnTo>
                    <a:pt x="4533" y="2506"/>
                  </a:lnTo>
                  <a:lnTo>
                    <a:pt x="4255" y="2068"/>
                  </a:lnTo>
                  <a:lnTo>
                    <a:pt x="3937" y="1671"/>
                  </a:lnTo>
                  <a:lnTo>
                    <a:pt x="3619" y="1313"/>
                  </a:lnTo>
                  <a:lnTo>
                    <a:pt x="3062" y="677"/>
                  </a:lnTo>
                  <a:lnTo>
                    <a:pt x="2545" y="239"/>
                  </a:lnTo>
                  <a:lnTo>
                    <a:pt x="2545" y="239"/>
                  </a:lnTo>
                  <a:lnTo>
                    <a:pt x="2346" y="120"/>
                  </a:lnTo>
                  <a:lnTo>
                    <a:pt x="2346" y="120"/>
                  </a:lnTo>
                  <a:lnTo>
                    <a:pt x="2148" y="41"/>
                  </a:lnTo>
                  <a:lnTo>
                    <a:pt x="190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73">
              <a:extLst>
                <a:ext uri="{FF2B5EF4-FFF2-40B4-BE49-F238E27FC236}">
                  <a16:creationId xmlns:a16="http://schemas.microsoft.com/office/drawing/2014/main" id="{E4E42D74-313C-7CBB-0C29-7B8B31E0C467}"/>
                </a:ext>
              </a:extLst>
            </p:cNvPr>
            <p:cNvSpPr/>
            <p:nvPr/>
          </p:nvSpPr>
          <p:spPr>
            <a:xfrm>
              <a:off x="773875" y="3543825"/>
              <a:ext cx="17900" cy="17925"/>
            </a:xfrm>
            <a:custGeom>
              <a:avLst/>
              <a:gdLst/>
              <a:ahLst/>
              <a:cxnLst/>
              <a:rect l="l" t="t" r="r" b="b"/>
              <a:pathLst>
                <a:path w="716" h="717" extrusionOk="0">
                  <a:moveTo>
                    <a:pt x="358" y="1"/>
                  </a:moveTo>
                  <a:lnTo>
                    <a:pt x="199" y="40"/>
                  </a:lnTo>
                  <a:lnTo>
                    <a:pt x="80" y="120"/>
                  </a:lnTo>
                  <a:lnTo>
                    <a:pt x="40" y="199"/>
                  </a:lnTo>
                  <a:lnTo>
                    <a:pt x="0" y="359"/>
                  </a:lnTo>
                  <a:lnTo>
                    <a:pt x="0" y="478"/>
                  </a:lnTo>
                  <a:lnTo>
                    <a:pt x="80" y="557"/>
                  </a:lnTo>
                  <a:lnTo>
                    <a:pt x="159" y="637"/>
                  </a:lnTo>
                  <a:lnTo>
                    <a:pt x="239" y="677"/>
                  </a:lnTo>
                  <a:lnTo>
                    <a:pt x="358" y="716"/>
                  </a:lnTo>
                  <a:lnTo>
                    <a:pt x="477" y="677"/>
                  </a:lnTo>
                  <a:lnTo>
                    <a:pt x="597" y="597"/>
                  </a:lnTo>
                  <a:lnTo>
                    <a:pt x="676" y="478"/>
                  </a:lnTo>
                  <a:lnTo>
                    <a:pt x="716" y="359"/>
                  </a:lnTo>
                  <a:lnTo>
                    <a:pt x="676" y="199"/>
                  </a:lnTo>
                  <a:lnTo>
                    <a:pt x="597" y="120"/>
                  </a:lnTo>
                  <a:lnTo>
                    <a:pt x="557" y="40"/>
                  </a:lnTo>
                  <a:lnTo>
                    <a:pt x="438" y="1"/>
                  </a:lnTo>
                  <a:close/>
                </a:path>
              </a:pathLst>
            </a:custGeom>
            <a:solidFill>
              <a:srgbClr val="4D56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73">
              <a:extLst>
                <a:ext uri="{FF2B5EF4-FFF2-40B4-BE49-F238E27FC236}">
                  <a16:creationId xmlns:a16="http://schemas.microsoft.com/office/drawing/2014/main" id="{220C7AC3-562E-709A-2B68-B458EE282F7C}"/>
                </a:ext>
              </a:extLst>
            </p:cNvPr>
            <p:cNvSpPr/>
            <p:nvPr/>
          </p:nvSpPr>
          <p:spPr>
            <a:xfrm>
              <a:off x="773875" y="3543825"/>
              <a:ext cx="17900" cy="17925"/>
            </a:xfrm>
            <a:custGeom>
              <a:avLst/>
              <a:gdLst/>
              <a:ahLst/>
              <a:cxnLst/>
              <a:rect l="l" t="t" r="r" b="b"/>
              <a:pathLst>
                <a:path w="716" h="717" fill="none" extrusionOk="0">
                  <a:moveTo>
                    <a:pt x="358" y="1"/>
                  </a:moveTo>
                  <a:lnTo>
                    <a:pt x="358" y="1"/>
                  </a:lnTo>
                  <a:lnTo>
                    <a:pt x="199" y="40"/>
                  </a:lnTo>
                  <a:lnTo>
                    <a:pt x="199" y="40"/>
                  </a:lnTo>
                  <a:lnTo>
                    <a:pt x="80" y="120"/>
                  </a:lnTo>
                  <a:lnTo>
                    <a:pt x="40" y="199"/>
                  </a:lnTo>
                  <a:lnTo>
                    <a:pt x="0" y="359"/>
                  </a:lnTo>
                  <a:lnTo>
                    <a:pt x="0" y="478"/>
                  </a:lnTo>
                  <a:lnTo>
                    <a:pt x="0" y="478"/>
                  </a:lnTo>
                  <a:lnTo>
                    <a:pt x="80" y="557"/>
                  </a:lnTo>
                  <a:lnTo>
                    <a:pt x="159" y="637"/>
                  </a:lnTo>
                  <a:lnTo>
                    <a:pt x="239" y="677"/>
                  </a:lnTo>
                  <a:lnTo>
                    <a:pt x="358" y="716"/>
                  </a:lnTo>
                  <a:lnTo>
                    <a:pt x="358" y="716"/>
                  </a:lnTo>
                  <a:lnTo>
                    <a:pt x="477" y="677"/>
                  </a:lnTo>
                  <a:lnTo>
                    <a:pt x="477" y="677"/>
                  </a:lnTo>
                  <a:lnTo>
                    <a:pt x="597" y="597"/>
                  </a:lnTo>
                  <a:lnTo>
                    <a:pt x="676" y="478"/>
                  </a:lnTo>
                  <a:lnTo>
                    <a:pt x="716" y="359"/>
                  </a:lnTo>
                  <a:lnTo>
                    <a:pt x="676" y="199"/>
                  </a:lnTo>
                  <a:lnTo>
                    <a:pt x="676" y="199"/>
                  </a:lnTo>
                  <a:lnTo>
                    <a:pt x="597" y="120"/>
                  </a:lnTo>
                  <a:lnTo>
                    <a:pt x="557" y="40"/>
                  </a:lnTo>
                  <a:lnTo>
                    <a:pt x="438" y="1"/>
                  </a:lnTo>
                  <a:lnTo>
                    <a:pt x="35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73">
              <a:extLst>
                <a:ext uri="{FF2B5EF4-FFF2-40B4-BE49-F238E27FC236}">
                  <a16:creationId xmlns:a16="http://schemas.microsoft.com/office/drawing/2014/main" id="{E6AB67B7-65A9-2F89-D440-D0717742019B}"/>
                </a:ext>
              </a:extLst>
            </p:cNvPr>
            <p:cNvSpPr/>
            <p:nvPr/>
          </p:nvSpPr>
          <p:spPr>
            <a:xfrm>
              <a:off x="707275" y="3477225"/>
              <a:ext cx="51700" cy="43775"/>
            </a:xfrm>
            <a:custGeom>
              <a:avLst/>
              <a:gdLst/>
              <a:ahLst/>
              <a:cxnLst/>
              <a:rect l="l" t="t" r="r" b="b"/>
              <a:pathLst>
                <a:path w="2068" h="1751" extrusionOk="0">
                  <a:moveTo>
                    <a:pt x="0" y="1"/>
                  </a:moveTo>
                  <a:lnTo>
                    <a:pt x="120" y="398"/>
                  </a:lnTo>
                  <a:lnTo>
                    <a:pt x="279" y="756"/>
                  </a:lnTo>
                  <a:lnTo>
                    <a:pt x="438" y="1074"/>
                  </a:lnTo>
                  <a:lnTo>
                    <a:pt x="637" y="1313"/>
                  </a:lnTo>
                  <a:lnTo>
                    <a:pt x="835" y="1472"/>
                  </a:lnTo>
                  <a:lnTo>
                    <a:pt x="994" y="1631"/>
                  </a:lnTo>
                  <a:lnTo>
                    <a:pt x="1153" y="1750"/>
                  </a:lnTo>
                  <a:lnTo>
                    <a:pt x="1392" y="1591"/>
                  </a:lnTo>
                  <a:lnTo>
                    <a:pt x="1591" y="1432"/>
                  </a:lnTo>
                  <a:lnTo>
                    <a:pt x="1750" y="1273"/>
                  </a:lnTo>
                  <a:lnTo>
                    <a:pt x="1869" y="1114"/>
                  </a:lnTo>
                  <a:lnTo>
                    <a:pt x="2028" y="796"/>
                  </a:lnTo>
                  <a:lnTo>
                    <a:pt x="2068" y="677"/>
                  </a:lnTo>
                  <a:lnTo>
                    <a:pt x="1790" y="478"/>
                  </a:lnTo>
                  <a:lnTo>
                    <a:pt x="1471" y="319"/>
                  </a:lnTo>
                  <a:lnTo>
                    <a:pt x="955" y="120"/>
                  </a:lnTo>
                  <a:lnTo>
                    <a:pt x="557" y="1"/>
                  </a:lnTo>
                  <a:close/>
                </a:path>
              </a:pathLst>
            </a:custGeom>
            <a:solidFill>
              <a:srgbClr val="5B9A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73">
              <a:extLst>
                <a:ext uri="{FF2B5EF4-FFF2-40B4-BE49-F238E27FC236}">
                  <a16:creationId xmlns:a16="http://schemas.microsoft.com/office/drawing/2014/main" id="{8CD8C743-53D8-9373-BAAA-DED1072916B5}"/>
                </a:ext>
              </a:extLst>
            </p:cNvPr>
            <p:cNvSpPr/>
            <p:nvPr/>
          </p:nvSpPr>
          <p:spPr>
            <a:xfrm>
              <a:off x="707275" y="3477225"/>
              <a:ext cx="51700" cy="43775"/>
            </a:xfrm>
            <a:custGeom>
              <a:avLst/>
              <a:gdLst/>
              <a:ahLst/>
              <a:cxnLst/>
              <a:rect l="l" t="t" r="r" b="b"/>
              <a:pathLst>
                <a:path w="2068" h="1751" fill="none" extrusionOk="0">
                  <a:moveTo>
                    <a:pt x="239" y="1"/>
                  </a:moveTo>
                  <a:lnTo>
                    <a:pt x="239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120" y="398"/>
                  </a:lnTo>
                  <a:lnTo>
                    <a:pt x="279" y="756"/>
                  </a:lnTo>
                  <a:lnTo>
                    <a:pt x="438" y="1074"/>
                  </a:lnTo>
                  <a:lnTo>
                    <a:pt x="637" y="1313"/>
                  </a:lnTo>
                  <a:lnTo>
                    <a:pt x="835" y="1472"/>
                  </a:lnTo>
                  <a:lnTo>
                    <a:pt x="994" y="1631"/>
                  </a:lnTo>
                  <a:lnTo>
                    <a:pt x="1153" y="1750"/>
                  </a:lnTo>
                  <a:lnTo>
                    <a:pt x="1153" y="1750"/>
                  </a:lnTo>
                  <a:lnTo>
                    <a:pt x="1392" y="1591"/>
                  </a:lnTo>
                  <a:lnTo>
                    <a:pt x="1591" y="1432"/>
                  </a:lnTo>
                  <a:lnTo>
                    <a:pt x="1750" y="1273"/>
                  </a:lnTo>
                  <a:lnTo>
                    <a:pt x="1869" y="1114"/>
                  </a:lnTo>
                  <a:lnTo>
                    <a:pt x="2028" y="796"/>
                  </a:lnTo>
                  <a:lnTo>
                    <a:pt x="2068" y="677"/>
                  </a:lnTo>
                  <a:lnTo>
                    <a:pt x="2068" y="677"/>
                  </a:lnTo>
                  <a:lnTo>
                    <a:pt x="1790" y="478"/>
                  </a:lnTo>
                  <a:lnTo>
                    <a:pt x="1471" y="319"/>
                  </a:lnTo>
                  <a:lnTo>
                    <a:pt x="955" y="120"/>
                  </a:lnTo>
                  <a:lnTo>
                    <a:pt x="557" y="1"/>
                  </a:lnTo>
                  <a:lnTo>
                    <a:pt x="23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73">
              <a:extLst>
                <a:ext uri="{FF2B5EF4-FFF2-40B4-BE49-F238E27FC236}">
                  <a16:creationId xmlns:a16="http://schemas.microsoft.com/office/drawing/2014/main" id="{0C30E5D0-88CC-A424-3BA0-BFE6FABB4261}"/>
                </a:ext>
              </a:extLst>
            </p:cNvPr>
            <p:cNvSpPr/>
            <p:nvPr/>
          </p:nvSpPr>
          <p:spPr>
            <a:xfrm>
              <a:off x="1252975" y="3959300"/>
              <a:ext cx="154075" cy="165025"/>
            </a:xfrm>
            <a:custGeom>
              <a:avLst/>
              <a:gdLst/>
              <a:ahLst/>
              <a:cxnLst/>
              <a:rect l="l" t="t" r="r" b="b"/>
              <a:pathLst>
                <a:path w="6163" h="6601" extrusionOk="0">
                  <a:moveTo>
                    <a:pt x="2505" y="1"/>
                  </a:moveTo>
                  <a:lnTo>
                    <a:pt x="2465" y="319"/>
                  </a:lnTo>
                  <a:lnTo>
                    <a:pt x="2505" y="717"/>
                  </a:lnTo>
                  <a:lnTo>
                    <a:pt x="2585" y="1234"/>
                  </a:lnTo>
                  <a:lnTo>
                    <a:pt x="2664" y="1552"/>
                  </a:lnTo>
                  <a:lnTo>
                    <a:pt x="2744" y="1870"/>
                  </a:lnTo>
                  <a:lnTo>
                    <a:pt x="2903" y="2188"/>
                  </a:lnTo>
                  <a:lnTo>
                    <a:pt x="3062" y="2585"/>
                  </a:lnTo>
                  <a:lnTo>
                    <a:pt x="3300" y="2943"/>
                  </a:lnTo>
                  <a:lnTo>
                    <a:pt x="3579" y="3341"/>
                  </a:lnTo>
                  <a:lnTo>
                    <a:pt x="3936" y="3778"/>
                  </a:lnTo>
                  <a:lnTo>
                    <a:pt x="4334" y="4176"/>
                  </a:lnTo>
                  <a:lnTo>
                    <a:pt x="3936" y="4176"/>
                  </a:lnTo>
                  <a:lnTo>
                    <a:pt x="3420" y="4215"/>
                  </a:lnTo>
                  <a:lnTo>
                    <a:pt x="2942" y="4255"/>
                  </a:lnTo>
                  <a:lnTo>
                    <a:pt x="2465" y="4335"/>
                  </a:lnTo>
                  <a:lnTo>
                    <a:pt x="2068" y="4414"/>
                  </a:lnTo>
                  <a:lnTo>
                    <a:pt x="1710" y="4534"/>
                  </a:lnTo>
                  <a:lnTo>
                    <a:pt x="1392" y="4653"/>
                  </a:lnTo>
                  <a:lnTo>
                    <a:pt x="875" y="4931"/>
                  </a:lnTo>
                  <a:lnTo>
                    <a:pt x="477" y="5209"/>
                  </a:lnTo>
                  <a:lnTo>
                    <a:pt x="199" y="5448"/>
                  </a:lnTo>
                  <a:lnTo>
                    <a:pt x="0" y="5687"/>
                  </a:lnTo>
                  <a:lnTo>
                    <a:pt x="398" y="5925"/>
                  </a:lnTo>
                  <a:lnTo>
                    <a:pt x="756" y="6124"/>
                  </a:lnTo>
                  <a:lnTo>
                    <a:pt x="1153" y="6283"/>
                  </a:lnTo>
                  <a:lnTo>
                    <a:pt x="1511" y="6402"/>
                  </a:lnTo>
                  <a:lnTo>
                    <a:pt x="1869" y="6482"/>
                  </a:lnTo>
                  <a:lnTo>
                    <a:pt x="2187" y="6561"/>
                  </a:lnTo>
                  <a:lnTo>
                    <a:pt x="2545" y="6601"/>
                  </a:lnTo>
                  <a:lnTo>
                    <a:pt x="2863" y="6601"/>
                  </a:lnTo>
                  <a:lnTo>
                    <a:pt x="3459" y="6561"/>
                  </a:lnTo>
                  <a:lnTo>
                    <a:pt x="3976" y="6442"/>
                  </a:lnTo>
                  <a:lnTo>
                    <a:pt x="4453" y="6323"/>
                  </a:lnTo>
                  <a:lnTo>
                    <a:pt x="4851" y="6164"/>
                  </a:lnTo>
                  <a:lnTo>
                    <a:pt x="4811" y="5885"/>
                  </a:lnTo>
                  <a:lnTo>
                    <a:pt x="4771" y="5647"/>
                  </a:lnTo>
                  <a:lnTo>
                    <a:pt x="4811" y="5368"/>
                  </a:lnTo>
                  <a:lnTo>
                    <a:pt x="4891" y="5090"/>
                  </a:lnTo>
                  <a:lnTo>
                    <a:pt x="5328" y="4136"/>
                  </a:lnTo>
                  <a:lnTo>
                    <a:pt x="5487" y="3858"/>
                  </a:lnTo>
                  <a:lnTo>
                    <a:pt x="5686" y="3619"/>
                  </a:lnTo>
                  <a:lnTo>
                    <a:pt x="5924" y="3460"/>
                  </a:lnTo>
                  <a:lnTo>
                    <a:pt x="6163" y="3341"/>
                  </a:lnTo>
                  <a:lnTo>
                    <a:pt x="6004" y="2943"/>
                  </a:lnTo>
                  <a:lnTo>
                    <a:pt x="5805" y="2506"/>
                  </a:lnTo>
                  <a:lnTo>
                    <a:pt x="5527" y="2029"/>
                  </a:lnTo>
                  <a:lnTo>
                    <a:pt x="5169" y="1512"/>
                  </a:lnTo>
                  <a:lnTo>
                    <a:pt x="4930" y="1273"/>
                  </a:lnTo>
                  <a:lnTo>
                    <a:pt x="4692" y="1074"/>
                  </a:lnTo>
                  <a:lnTo>
                    <a:pt x="4414" y="836"/>
                  </a:lnTo>
                  <a:lnTo>
                    <a:pt x="4095" y="637"/>
                  </a:lnTo>
                  <a:lnTo>
                    <a:pt x="3738" y="438"/>
                  </a:lnTo>
                  <a:lnTo>
                    <a:pt x="3380" y="279"/>
                  </a:lnTo>
                  <a:lnTo>
                    <a:pt x="2982" y="120"/>
                  </a:lnTo>
                  <a:lnTo>
                    <a:pt x="2505" y="1"/>
                  </a:lnTo>
                  <a:close/>
                </a:path>
              </a:pathLst>
            </a:custGeom>
            <a:solidFill>
              <a:srgbClr val="5B9A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73">
              <a:extLst>
                <a:ext uri="{FF2B5EF4-FFF2-40B4-BE49-F238E27FC236}">
                  <a16:creationId xmlns:a16="http://schemas.microsoft.com/office/drawing/2014/main" id="{7EDA2778-2555-4BCB-101B-1CC8E7F295EA}"/>
                </a:ext>
              </a:extLst>
            </p:cNvPr>
            <p:cNvSpPr/>
            <p:nvPr/>
          </p:nvSpPr>
          <p:spPr>
            <a:xfrm>
              <a:off x="1252975" y="3959300"/>
              <a:ext cx="154075" cy="165025"/>
            </a:xfrm>
            <a:custGeom>
              <a:avLst/>
              <a:gdLst/>
              <a:ahLst/>
              <a:cxnLst/>
              <a:rect l="l" t="t" r="r" b="b"/>
              <a:pathLst>
                <a:path w="6163" h="6601" fill="none" extrusionOk="0">
                  <a:moveTo>
                    <a:pt x="2505" y="1"/>
                  </a:moveTo>
                  <a:lnTo>
                    <a:pt x="2505" y="1"/>
                  </a:lnTo>
                  <a:lnTo>
                    <a:pt x="2465" y="319"/>
                  </a:lnTo>
                  <a:lnTo>
                    <a:pt x="2505" y="717"/>
                  </a:lnTo>
                  <a:lnTo>
                    <a:pt x="2585" y="1234"/>
                  </a:lnTo>
                  <a:lnTo>
                    <a:pt x="2664" y="1552"/>
                  </a:lnTo>
                  <a:lnTo>
                    <a:pt x="2744" y="1870"/>
                  </a:lnTo>
                  <a:lnTo>
                    <a:pt x="2903" y="2188"/>
                  </a:lnTo>
                  <a:lnTo>
                    <a:pt x="3062" y="2585"/>
                  </a:lnTo>
                  <a:lnTo>
                    <a:pt x="3300" y="2943"/>
                  </a:lnTo>
                  <a:lnTo>
                    <a:pt x="3579" y="3341"/>
                  </a:lnTo>
                  <a:lnTo>
                    <a:pt x="3936" y="3778"/>
                  </a:lnTo>
                  <a:lnTo>
                    <a:pt x="4334" y="4176"/>
                  </a:lnTo>
                  <a:lnTo>
                    <a:pt x="4334" y="4176"/>
                  </a:lnTo>
                  <a:lnTo>
                    <a:pt x="3936" y="4176"/>
                  </a:lnTo>
                  <a:lnTo>
                    <a:pt x="3936" y="4176"/>
                  </a:lnTo>
                  <a:lnTo>
                    <a:pt x="3420" y="4215"/>
                  </a:lnTo>
                  <a:lnTo>
                    <a:pt x="2942" y="4255"/>
                  </a:lnTo>
                  <a:lnTo>
                    <a:pt x="2465" y="4335"/>
                  </a:lnTo>
                  <a:lnTo>
                    <a:pt x="2068" y="4414"/>
                  </a:lnTo>
                  <a:lnTo>
                    <a:pt x="1710" y="4534"/>
                  </a:lnTo>
                  <a:lnTo>
                    <a:pt x="1392" y="4653"/>
                  </a:lnTo>
                  <a:lnTo>
                    <a:pt x="875" y="4931"/>
                  </a:lnTo>
                  <a:lnTo>
                    <a:pt x="477" y="5209"/>
                  </a:lnTo>
                  <a:lnTo>
                    <a:pt x="199" y="5448"/>
                  </a:lnTo>
                  <a:lnTo>
                    <a:pt x="0" y="5687"/>
                  </a:lnTo>
                  <a:lnTo>
                    <a:pt x="0" y="5687"/>
                  </a:lnTo>
                  <a:lnTo>
                    <a:pt x="398" y="5925"/>
                  </a:lnTo>
                  <a:lnTo>
                    <a:pt x="756" y="6124"/>
                  </a:lnTo>
                  <a:lnTo>
                    <a:pt x="1153" y="6283"/>
                  </a:lnTo>
                  <a:lnTo>
                    <a:pt x="1511" y="6402"/>
                  </a:lnTo>
                  <a:lnTo>
                    <a:pt x="1869" y="6482"/>
                  </a:lnTo>
                  <a:lnTo>
                    <a:pt x="2187" y="6561"/>
                  </a:lnTo>
                  <a:lnTo>
                    <a:pt x="2545" y="6601"/>
                  </a:lnTo>
                  <a:lnTo>
                    <a:pt x="2863" y="6601"/>
                  </a:lnTo>
                  <a:lnTo>
                    <a:pt x="2863" y="6601"/>
                  </a:lnTo>
                  <a:lnTo>
                    <a:pt x="3459" y="6561"/>
                  </a:lnTo>
                  <a:lnTo>
                    <a:pt x="3976" y="6442"/>
                  </a:lnTo>
                  <a:lnTo>
                    <a:pt x="4453" y="6323"/>
                  </a:lnTo>
                  <a:lnTo>
                    <a:pt x="4851" y="6164"/>
                  </a:lnTo>
                  <a:lnTo>
                    <a:pt x="4851" y="6164"/>
                  </a:lnTo>
                  <a:lnTo>
                    <a:pt x="4811" y="5885"/>
                  </a:lnTo>
                  <a:lnTo>
                    <a:pt x="4771" y="5647"/>
                  </a:lnTo>
                  <a:lnTo>
                    <a:pt x="4811" y="5368"/>
                  </a:lnTo>
                  <a:lnTo>
                    <a:pt x="4891" y="5090"/>
                  </a:lnTo>
                  <a:lnTo>
                    <a:pt x="5328" y="4136"/>
                  </a:lnTo>
                  <a:lnTo>
                    <a:pt x="5328" y="4136"/>
                  </a:lnTo>
                  <a:lnTo>
                    <a:pt x="5487" y="3858"/>
                  </a:lnTo>
                  <a:lnTo>
                    <a:pt x="5686" y="3619"/>
                  </a:lnTo>
                  <a:lnTo>
                    <a:pt x="5924" y="3460"/>
                  </a:lnTo>
                  <a:lnTo>
                    <a:pt x="6163" y="3341"/>
                  </a:lnTo>
                  <a:lnTo>
                    <a:pt x="6163" y="3341"/>
                  </a:lnTo>
                  <a:lnTo>
                    <a:pt x="6004" y="2943"/>
                  </a:lnTo>
                  <a:lnTo>
                    <a:pt x="5805" y="2506"/>
                  </a:lnTo>
                  <a:lnTo>
                    <a:pt x="5527" y="2029"/>
                  </a:lnTo>
                  <a:lnTo>
                    <a:pt x="5169" y="1512"/>
                  </a:lnTo>
                  <a:lnTo>
                    <a:pt x="4930" y="1273"/>
                  </a:lnTo>
                  <a:lnTo>
                    <a:pt x="4692" y="1074"/>
                  </a:lnTo>
                  <a:lnTo>
                    <a:pt x="4414" y="836"/>
                  </a:lnTo>
                  <a:lnTo>
                    <a:pt x="4095" y="637"/>
                  </a:lnTo>
                  <a:lnTo>
                    <a:pt x="3738" y="438"/>
                  </a:lnTo>
                  <a:lnTo>
                    <a:pt x="3380" y="279"/>
                  </a:lnTo>
                  <a:lnTo>
                    <a:pt x="2982" y="120"/>
                  </a:lnTo>
                  <a:lnTo>
                    <a:pt x="2505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73">
              <a:extLst>
                <a:ext uri="{FF2B5EF4-FFF2-40B4-BE49-F238E27FC236}">
                  <a16:creationId xmlns:a16="http://schemas.microsoft.com/office/drawing/2014/main" id="{316C9C06-7B03-C328-3609-3CE630D881EE}"/>
                </a:ext>
              </a:extLst>
            </p:cNvPr>
            <p:cNvSpPr/>
            <p:nvPr/>
          </p:nvSpPr>
          <p:spPr>
            <a:xfrm>
              <a:off x="1372250" y="4040825"/>
              <a:ext cx="295225" cy="174950"/>
            </a:xfrm>
            <a:custGeom>
              <a:avLst/>
              <a:gdLst/>
              <a:ahLst/>
              <a:cxnLst/>
              <a:rect l="l" t="t" r="r" b="b"/>
              <a:pathLst>
                <a:path w="11809" h="6998" extrusionOk="0">
                  <a:moveTo>
                    <a:pt x="8747" y="3260"/>
                  </a:moveTo>
                  <a:lnTo>
                    <a:pt x="8946" y="3300"/>
                  </a:lnTo>
                  <a:lnTo>
                    <a:pt x="9105" y="3420"/>
                  </a:lnTo>
                  <a:lnTo>
                    <a:pt x="9185" y="3579"/>
                  </a:lnTo>
                  <a:lnTo>
                    <a:pt x="9225" y="3738"/>
                  </a:lnTo>
                  <a:lnTo>
                    <a:pt x="9185" y="3897"/>
                  </a:lnTo>
                  <a:lnTo>
                    <a:pt x="9105" y="4016"/>
                  </a:lnTo>
                  <a:lnTo>
                    <a:pt x="9026" y="4095"/>
                  </a:lnTo>
                  <a:lnTo>
                    <a:pt x="8906" y="4175"/>
                  </a:lnTo>
                  <a:lnTo>
                    <a:pt x="8747" y="4175"/>
                  </a:lnTo>
                  <a:lnTo>
                    <a:pt x="8588" y="4135"/>
                  </a:lnTo>
                  <a:lnTo>
                    <a:pt x="8429" y="4016"/>
                  </a:lnTo>
                  <a:lnTo>
                    <a:pt x="8350" y="3897"/>
                  </a:lnTo>
                  <a:lnTo>
                    <a:pt x="8310" y="3738"/>
                  </a:lnTo>
                  <a:lnTo>
                    <a:pt x="8350" y="3539"/>
                  </a:lnTo>
                  <a:lnTo>
                    <a:pt x="8429" y="3420"/>
                  </a:lnTo>
                  <a:lnTo>
                    <a:pt x="8509" y="3340"/>
                  </a:lnTo>
                  <a:lnTo>
                    <a:pt x="8628" y="3300"/>
                  </a:lnTo>
                  <a:lnTo>
                    <a:pt x="8747" y="3260"/>
                  </a:lnTo>
                  <a:close/>
                  <a:moveTo>
                    <a:pt x="5845" y="2386"/>
                  </a:moveTo>
                  <a:lnTo>
                    <a:pt x="5885" y="2545"/>
                  </a:lnTo>
                  <a:lnTo>
                    <a:pt x="6004" y="2982"/>
                  </a:lnTo>
                  <a:lnTo>
                    <a:pt x="6044" y="3260"/>
                  </a:lnTo>
                  <a:lnTo>
                    <a:pt x="6044" y="3539"/>
                  </a:lnTo>
                  <a:lnTo>
                    <a:pt x="6004" y="3857"/>
                  </a:lnTo>
                  <a:lnTo>
                    <a:pt x="5924" y="4175"/>
                  </a:lnTo>
                  <a:lnTo>
                    <a:pt x="5726" y="4215"/>
                  </a:lnTo>
                  <a:lnTo>
                    <a:pt x="5249" y="4254"/>
                  </a:lnTo>
                  <a:lnTo>
                    <a:pt x="4851" y="4215"/>
                  </a:lnTo>
                  <a:lnTo>
                    <a:pt x="4334" y="4135"/>
                  </a:lnTo>
                  <a:lnTo>
                    <a:pt x="4096" y="4056"/>
                  </a:lnTo>
                  <a:lnTo>
                    <a:pt x="3857" y="3936"/>
                  </a:lnTo>
                  <a:lnTo>
                    <a:pt x="3579" y="3777"/>
                  </a:lnTo>
                  <a:lnTo>
                    <a:pt x="3340" y="3618"/>
                  </a:lnTo>
                  <a:lnTo>
                    <a:pt x="3459" y="3459"/>
                  </a:lnTo>
                  <a:lnTo>
                    <a:pt x="3618" y="3300"/>
                  </a:lnTo>
                  <a:lnTo>
                    <a:pt x="3857" y="3141"/>
                  </a:lnTo>
                  <a:lnTo>
                    <a:pt x="4215" y="2903"/>
                  </a:lnTo>
                  <a:lnTo>
                    <a:pt x="4652" y="2704"/>
                  </a:lnTo>
                  <a:lnTo>
                    <a:pt x="5169" y="2545"/>
                  </a:lnTo>
                  <a:lnTo>
                    <a:pt x="5845" y="2386"/>
                  </a:lnTo>
                  <a:close/>
                  <a:moveTo>
                    <a:pt x="1710" y="0"/>
                  </a:moveTo>
                  <a:lnTo>
                    <a:pt x="1392" y="80"/>
                  </a:lnTo>
                  <a:lnTo>
                    <a:pt x="1153" y="199"/>
                  </a:lnTo>
                  <a:lnTo>
                    <a:pt x="915" y="358"/>
                  </a:lnTo>
                  <a:lnTo>
                    <a:pt x="716" y="597"/>
                  </a:lnTo>
                  <a:lnTo>
                    <a:pt x="557" y="875"/>
                  </a:lnTo>
                  <a:lnTo>
                    <a:pt x="120" y="1829"/>
                  </a:lnTo>
                  <a:lnTo>
                    <a:pt x="40" y="2107"/>
                  </a:lnTo>
                  <a:lnTo>
                    <a:pt x="0" y="2386"/>
                  </a:lnTo>
                  <a:lnTo>
                    <a:pt x="40" y="2624"/>
                  </a:lnTo>
                  <a:lnTo>
                    <a:pt x="80" y="2903"/>
                  </a:lnTo>
                  <a:lnTo>
                    <a:pt x="199" y="3141"/>
                  </a:lnTo>
                  <a:lnTo>
                    <a:pt x="398" y="3340"/>
                  </a:lnTo>
                  <a:lnTo>
                    <a:pt x="955" y="3857"/>
                  </a:lnTo>
                  <a:lnTo>
                    <a:pt x="1710" y="4414"/>
                  </a:lnTo>
                  <a:lnTo>
                    <a:pt x="2545" y="5050"/>
                  </a:lnTo>
                  <a:lnTo>
                    <a:pt x="3539" y="5646"/>
                  </a:lnTo>
                  <a:lnTo>
                    <a:pt x="4096" y="5924"/>
                  </a:lnTo>
                  <a:lnTo>
                    <a:pt x="4652" y="6163"/>
                  </a:lnTo>
                  <a:lnTo>
                    <a:pt x="5249" y="6401"/>
                  </a:lnTo>
                  <a:lnTo>
                    <a:pt x="5885" y="6600"/>
                  </a:lnTo>
                  <a:lnTo>
                    <a:pt x="6521" y="6759"/>
                  </a:lnTo>
                  <a:lnTo>
                    <a:pt x="7157" y="6879"/>
                  </a:lnTo>
                  <a:lnTo>
                    <a:pt x="7833" y="6958"/>
                  </a:lnTo>
                  <a:lnTo>
                    <a:pt x="8509" y="6998"/>
                  </a:lnTo>
                  <a:lnTo>
                    <a:pt x="9065" y="6998"/>
                  </a:lnTo>
                  <a:lnTo>
                    <a:pt x="9622" y="6918"/>
                  </a:lnTo>
                  <a:lnTo>
                    <a:pt x="10218" y="6839"/>
                  </a:lnTo>
                  <a:lnTo>
                    <a:pt x="10775" y="6680"/>
                  </a:lnTo>
                  <a:lnTo>
                    <a:pt x="11093" y="6560"/>
                  </a:lnTo>
                  <a:lnTo>
                    <a:pt x="11372" y="6322"/>
                  </a:lnTo>
                  <a:lnTo>
                    <a:pt x="11570" y="6083"/>
                  </a:lnTo>
                  <a:lnTo>
                    <a:pt x="11690" y="5805"/>
                  </a:lnTo>
                  <a:lnTo>
                    <a:pt x="11769" y="5487"/>
                  </a:lnTo>
                  <a:lnTo>
                    <a:pt x="11809" y="5129"/>
                  </a:lnTo>
                  <a:lnTo>
                    <a:pt x="11729" y="4811"/>
                  </a:lnTo>
                  <a:lnTo>
                    <a:pt x="11570" y="4533"/>
                  </a:lnTo>
                  <a:lnTo>
                    <a:pt x="11093" y="3817"/>
                  </a:lnTo>
                  <a:lnTo>
                    <a:pt x="10537" y="3221"/>
                  </a:lnTo>
                  <a:lnTo>
                    <a:pt x="9980" y="2664"/>
                  </a:lnTo>
                  <a:lnTo>
                    <a:pt x="9384" y="2147"/>
                  </a:lnTo>
                  <a:lnTo>
                    <a:pt x="8787" y="1750"/>
                  </a:lnTo>
                  <a:lnTo>
                    <a:pt x="8151" y="1352"/>
                  </a:lnTo>
                  <a:lnTo>
                    <a:pt x="7515" y="1034"/>
                  </a:lnTo>
                  <a:lnTo>
                    <a:pt x="6918" y="795"/>
                  </a:lnTo>
                  <a:lnTo>
                    <a:pt x="6282" y="557"/>
                  </a:lnTo>
                  <a:lnTo>
                    <a:pt x="5686" y="398"/>
                  </a:lnTo>
                  <a:lnTo>
                    <a:pt x="5090" y="239"/>
                  </a:lnTo>
                  <a:lnTo>
                    <a:pt x="4533" y="159"/>
                  </a:lnTo>
                  <a:lnTo>
                    <a:pt x="3976" y="80"/>
                  </a:lnTo>
                  <a:lnTo>
                    <a:pt x="3459" y="40"/>
                  </a:lnTo>
                  <a:lnTo>
                    <a:pt x="2505" y="0"/>
                  </a:lnTo>
                  <a:close/>
                </a:path>
              </a:pathLst>
            </a:custGeom>
            <a:solidFill>
              <a:srgbClr val="E5EA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73">
              <a:extLst>
                <a:ext uri="{FF2B5EF4-FFF2-40B4-BE49-F238E27FC236}">
                  <a16:creationId xmlns:a16="http://schemas.microsoft.com/office/drawing/2014/main" id="{00879323-344F-5198-4CF0-E0A468CE5163}"/>
                </a:ext>
              </a:extLst>
            </p:cNvPr>
            <p:cNvSpPr/>
            <p:nvPr/>
          </p:nvSpPr>
          <p:spPr>
            <a:xfrm>
              <a:off x="1580000" y="4122325"/>
              <a:ext cx="22875" cy="22875"/>
            </a:xfrm>
            <a:custGeom>
              <a:avLst/>
              <a:gdLst/>
              <a:ahLst/>
              <a:cxnLst/>
              <a:rect l="l" t="t" r="r" b="b"/>
              <a:pathLst>
                <a:path w="915" h="915" fill="none" extrusionOk="0">
                  <a:moveTo>
                    <a:pt x="437" y="915"/>
                  </a:moveTo>
                  <a:lnTo>
                    <a:pt x="437" y="915"/>
                  </a:lnTo>
                  <a:lnTo>
                    <a:pt x="278" y="875"/>
                  </a:lnTo>
                  <a:lnTo>
                    <a:pt x="278" y="875"/>
                  </a:lnTo>
                  <a:lnTo>
                    <a:pt x="119" y="756"/>
                  </a:lnTo>
                  <a:lnTo>
                    <a:pt x="40" y="637"/>
                  </a:lnTo>
                  <a:lnTo>
                    <a:pt x="0" y="478"/>
                  </a:lnTo>
                  <a:lnTo>
                    <a:pt x="40" y="279"/>
                  </a:lnTo>
                  <a:lnTo>
                    <a:pt x="40" y="279"/>
                  </a:lnTo>
                  <a:lnTo>
                    <a:pt x="119" y="160"/>
                  </a:lnTo>
                  <a:lnTo>
                    <a:pt x="199" y="80"/>
                  </a:lnTo>
                  <a:lnTo>
                    <a:pt x="318" y="40"/>
                  </a:lnTo>
                  <a:lnTo>
                    <a:pt x="437" y="0"/>
                  </a:lnTo>
                  <a:lnTo>
                    <a:pt x="437" y="0"/>
                  </a:lnTo>
                  <a:lnTo>
                    <a:pt x="636" y="40"/>
                  </a:lnTo>
                  <a:lnTo>
                    <a:pt x="636" y="40"/>
                  </a:lnTo>
                  <a:lnTo>
                    <a:pt x="795" y="160"/>
                  </a:lnTo>
                  <a:lnTo>
                    <a:pt x="875" y="319"/>
                  </a:lnTo>
                  <a:lnTo>
                    <a:pt x="915" y="478"/>
                  </a:lnTo>
                  <a:lnTo>
                    <a:pt x="875" y="637"/>
                  </a:lnTo>
                  <a:lnTo>
                    <a:pt x="875" y="637"/>
                  </a:lnTo>
                  <a:lnTo>
                    <a:pt x="795" y="756"/>
                  </a:lnTo>
                  <a:lnTo>
                    <a:pt x="716" y="835"/>
                  </a:lnTo>
                  <a:lnTo>
                    <a:pt x="596" y="915"/>
                  </a:lnTo>
                  <a:lnTo>
                    <a:pt x="437" y="91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73">
              <a:extLst>
                <a:ext uri="{FF2B5EF4-FFF2-40B4-BE49-F238E27FC236}">
                  <a16:creationId xmlns:a16="http://schemas.microsoft.com/office/drawing/2014/main" id="{18ACDEC3-2854-AEE1-2CD9-EC8901F8EE6A}"/>
                </a:ext>
              </a:extLst>
            </p:cNvPr>
            <p:cNvSpPr/>
            <p:nvPr/>
          </p:nvSpPr>
          <p:spPr>
            <a:xfrm>
              <a:off x="1455750" y="4100450"/>
              <a:ext cx="67600" cy="46750"/>
            </a:xfrm>
            <a:custGeom>
              <a:avLst/>
              <a:gdLst/>
              <a:ahLst/>
              <a:cxnLst/>
              <a:rect l="l" t="t" r="r" b="b"/>
              <a:pathLst>
                <a:path w="2704" h="1870" fill="none" extrusionOk="0">
                  <a:moveTo>
                    <a:pt x="1909" y="1869"/>
                  </a:moveTo>
                  <a:lnTo>
                    <a:pt x="1909" y="1869"/>
                  </a:lnTo>
                  <a:lnTo>
                    <a:pt x="1511" y="1830"/>
                  </a:lnTo>
                  <a:lnTo>
                    <a:pt x="994" y="1750"/>
                  </a:lnTo>
                  <a:lnTo>
                    <a:pt x="756" y="1671"/>
                  </a:lnTo>
                  <a:lnTo>
                    <a:pt x="517" y="1551"/>
                  </a:lnTo>
                  <a:lnTo>
                    <a:pt x="239" y="1392"/>
                  </a:lnTo>
                  <a:lnTo>
                    <a:pt x="0" y="1233"/>
                  </a:lnTo>
                  <a:lnTo>
                    <a:pt x="0" y="1233"/>
                  </a:lnTo>
                  <a:lnTo>
                    <a:pt x="119" y="1074"/>
                  </a:lnTo>
                  <a:lnTo>
                    <a:pt x="278" y="915"/>
                  </a:lnTo>
                  <a:lnTo>
                    <a:pt x="517" y="756"/>
                  </a:lnTo>
                  <a:lnTo>
                    <a:pt x="875" y="518"/>
                  </a:lnTo>
                  <a:lnTo>
                    <a:pt x="1312" y="319"/>
                  </a:lnTo>
                  <a:lnTo>
                    <a:pt x="1829" y="160"/>
                  </a:lnTo>
                  <a:lnTo>
                    <a:pt x="2505" y="1"/>
                  </a:lnTo>
                  <a:lnTo>
                    <a:pt x="2505" y="1"/>
                  </a:lnTo>
                  <a:lnTo>
                    <a:pt x="2545" y="160"/>
                  </a:lnTo>
                  <a:lnTo>
                    <a:pt x="2664" y="597"/>
                  </a:lnTo>
                  <a:lnTo>
                    <a:pt x="2704" y="875"/>
                  </a:lnTo>
                  <a:lnTo>
                    <a:pt x="2704" y="1154"/>
                  </a:lnTo>
                  <a:lnTo>
                    <a:pt x="2664" y="1472"/>
                  </a:lnTo>
                  <a:lnTo>
                    <a:pt x="2584" y="1790"/>
                  </a:lnTo>
                  <a:lnTo>
                    <a:pt x="2584" y="1790"/>
                  </a:lnTo>
                  <a:lnTo>
                    <a:pt x="2386" y="1830"/>
                  </a:lnTo>
                  <a:lnTo>
                    <a:pt x="1909" y="186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73">
              <a:extLst>
                <a:ext uri="{FF2B5EF4-FFF2-40B4-BE49-F238E27FC236}">
                  <a16:creationId xmlns:a16="http://schemas.microsoft.com/office/drawing/2014/main" id="{79663EF7-3D01-2D81-2E13-106EFC2C0CB3}"/>
                </a:ext>
              </a:extLst>
            </p:cNvPr>
            <p:cNvSpPr/>
            <p:nvPr/>
          </p:nvSpPr>
          <p:spPr>
            <a:xfrm>
              <a:off x="1372250" y="4040825"/>
              <a:ext cx="295225" cy="174950"/>
            </a:xfrm>
            <a:custGeom>
              <a:avLst/>
              <a:gdLst/>
              <a:ahLst/>
              <a:cxnLst/>
              <a:rect l="l" t="t" r="r" b="b"/>
              <a:pathLst>
                <a:path w="11809" h="6998" fill="none" extrusionOk="0">
                  <a:moveTo>
                    <a:pt x="2505" y="0"/>
                  </a:moveTo>
                  <a:lnTo>
                    <a:pt x="2505" y="0"/>
                  </a:lnTo>
                  <a:lnTo>
                    <a:pt x="1710" y="0"/>
                  </a:lnTo>
                  <a:lnTo>
                    <a:pt x="1710" y="0"/>
                  </a:lnTo>
                  <a:lnTo>
                    <a:pt x="1392" y="80"/>
                  </a:lnTo>
                  <a:lnTo>
                    <a:pt x="1392" y="80"/>
                  </a:lnTo>
                  <a:lnTo>
                    <a:pt x="1153" y="199"/>
                  </a:lnTo>
                  <a:lnTo>
                    <a:pt x="915" y="358"/>
                  </a:lnTo>
                  <a:lnTo>
                    <a:pt x="716" y="597"/>
                  </a:lnTo>
                  <a:lnTo>
                    <a:pt x="557" y="875"/>
                  </a:lnTo>
                  <a:lnTo>
                    <a:pt x="120" y="1829"/>
                  </a:lnTo>
                  <a:lnTo>
                    <a:pt x="120" y="1829"/>
                  </a:lnTo>
                  <a:lnTo>
                    <a:pt x="40" y="2107"/>
                  </a:lnTo>
                  <a:lnTo>
                    <a:pt x="0" y="2386"/>
                  </a:lnTo>
                  <a:lnTo>
                    <a:pt x="40" y="2624"/>
                  </a:lnTo>
                  <a:lnTo>
                    <a:pt x="80" y="2903"/>
                  </a:lnTo>
                  <a:lnTo>
                    <a:pt x="80" y="2903"/>
                  </a:lnTo>
                  <a:lnTo>
                    <a:pt x="199" y="3141"/>
                  </a:lnTo>
                  <a:lnTo>
                    <a:pt x="398" y="3340"/>
                  </a:lnTo>
                  <a:lnTo>
                    <a:pt x="398" y="3340"/>
                  </a:lnTo>
                  <a:lnTo>
                    <a:pt x="955" y="3857"/>
                  </a:lnTo>
                  <a:lnTo>
                    <a:pt x="1710" y="4414"/>
                  </a:lnTo>
                  <a:lnTo>
                    <a:pt x="2545" y="5050"/>
                  </a:lnTo>
                  <a:lnTo>
                    <a:pt x="3539" y="5646"/>
                  </a:lnTo>
                  <a:lnTo>
                    <a:pt x="4096" y="5924"/>
                  </a:lnTo>
                  <a:lnTo>
                    <a:pt x="4652" y="6163"/>
                  </a:lnTo>
                  <a:lnTo>
                    <a:pt x="5249" y="6401"/>
                  </a:lnTo>
                  <a:lnTo>
                    <a:pt x="5885" y="6600"/>
                  </a:lnTo>
                  <a:lnTo>
                    <a:pt x="6521" y="6759"/>
                  </a:lnTo>
                  <a:lnTo>
                    <a:pt x="7157" y="6879"/>
                  </a:lnTo>
                  <a:lnTo>
                    <a:pt x="7833" y="6958"/>
                  </a:lnTo>
                  <a:lnTo>
                    <a:pt x="8509" y="6998"/>
                  </a:lnTo>
                  <a:lnTo>
                    <a:pt x="8509" y="6998"/>
                  </a:lnTo>
                  <a:lnTo>
                    <a:pt x="9065" y="6998"/>
                  </a:lnTo>
                  <a:lnTo>
                    <a:pt x="9622" y="6918"/>
                  </a:lnTo>
                  <a:lnTo>
                    <a:pt x="10218" y="6839"/>
                  </a:lnTo>
                  <a:lnTo>
                    <a:pt x="10775" y="6680"/>
                  </a:lnTo>
                  <a:lnTo>
                    <a:pt x="10775" y="6680"/>
                  </a:lnTo>
                  <a:lnTo>
                    <a:pt x="11093" y="6560"/>
                  </a:lnTo>
                  <a:lnTo>
                    <a:pt x="11372" y="6322"/>
                  </a:lnTo>
                  <a:lnTo>
                    <a:pt x="11570" y="6083"/>
                  </a:lnTo>
                  <a:lnTo>
                    <a:pt x="11690" y="5805"/>
                  </a:lnTo>
                  <a:lnTo>
                    <a:pt x="11769" y="5487"/>
                  </a:lnTo>
                  <a:lnTo>
                    <a:pt x="11809" y="5129"/>
                  </a:lnTo>
                  <a:lnTo>
                    <a:pt x="11729" y="4811"/>
                  </a:lnTo>
                  <a:lnTo>
                    <a:pt x="11570" y="4533"/>
                  </a:lnTo>
                  <a:lnTo>
                    <a:pt x="11570" y="4533"/>
                  </a:lnTo>
                  <a:lnTo>
                    <a:pt x="11093" y="3817"/>
                  </a:lnTo>
                  <a:lnTo>
                    <a:pt x="10537" y="3221"/>
                  </a:lnTo>
                  <a:lnTo>
                    <a:pt x="9980" y="2664"/>
                  </a:lnTo>
                  <a:lnTo>
                    <a:pt x="9384" y="2147"/>
                  </a:lnTo>
                  <a:lnTo>
                    <a:pt x="8787" y="1750"/>
                  </a:lnTo>
                  <a:lnTo>
                    <a:pt x="8151" y="1352"/>
                  </a:lnTo>
                  <a:lnTo>
                    <a:pt x="7515" y="1034"/>
                  </a:lnTo>
                  <a:lnTo>
                    <a:pt x="6918" y="795"/>
                  </a:lnTo>
                  <a:lnTo>
                    <a:pt x="6282" y="557"/>
                  </a:lnTo>
                  <a:lnTo>
                    <a:pt x="5686" y="398"/>
                  </a:lnTo>
                  <a:lnTo>
                    <a:pt x="5090" y="239"/>
                  </a:lnTo>
                  <a:lnTo>
                    <a:pt x="4533" y="159"/>
                  </a:lnTo>
                  <a:lnTo>
                    <a:pt x="3976" y="80"/>
                  </a:lnTo>
                  <a:lnTo>
                    <a:pt x="3459" y="40"/>
                  </a:lnTo>
                  <a:lnTo>
                    <a:pt x="250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73">
              <a:extLst>
                <a:ext uri="{FF2B5EF4-FFF2-40B4-BE49-F238E27FC236}">
                  <a16:creationId xmlns:a16="http://schemas.microsoft.com/office/drawing/2014/main" id="{3592DE19-FC3C-D9B5-B3F7-AB5FED0246BB}"/>
                </a:ext>
              </a:extLst>
            </p:cNvPr>
            <p:cNvSpPr/>
            <p:nvPr/>
          </p:nvSpPr>
          <p:spPr>
            <a:xfrm>
              <a:off x="1580000" y="4122325"/>
              <a:ext cx="22875" cy="22875"/>
            </a:xfrm>
            <a:custGeom>
              <a:avLst/>
              <a:gdLst/>
              <a:ahLst/>
              <a:cxnLst/>
              <a:rect l="l" t="t" r="r" b="b"/>
              <a:pathLst>
                <a:path w="915" h="915" extrusionOk="0">
                  <a:moveTo>
                    <a:pt x="437" y="0"/>
                  </a:moveTo>
                  <a:lnTo>
                    <a:pt x="318" y="40"/>
                  </a:lnTo>
                  <a:lnTo>
                    <a:pt x="199" y="80"/>
                  </a:lnTo>
                  <a:lnTo>
                    <a:pt x="119" y="160"/>
                  </a:lnTo>
                  <a:lnTo>
                    <a:pt x="40" y="279"/>
                  </a:lnTo>
                  <a:lnTo>
                    <a:pt x="0" y="478"/>
                  </a:lnTo>
                  <a:lnTo>
                    <a:pt x="40" y="637"/>
                  </a:lnTo>
                  <a:lnTo>
                    <a:pt x="119" y="756"/>
                  </a:lnTo>
                  <a:lnTo>
                    <a:pt x="278" y="875"/>
                  </a:lnTo>
                  <a:lnTo>
                    <a:pt x="437" y="915"/>
                  </a:lnTo>
                  <a:lnTo>
                    <a:pt x="596" y="915"/>
                  </a:lnTo>
                  <a:lnTo>
                    <a:pt x="716" y="835"/>
                  </a:lnTo>
                  <a:lnTo>
                    <a:pt x="795" y="756"/>
                  </a:lnTo>
                  <a:lnTo>
                    <a:pt x="875" y="637"/>
                  </a:lnTo>
                  <a:lnTo>
                    <a:pt x="915" y="478"/>
                  </a:lnTo>
                  <a:lnTo>
                    <a:pt x="875" y="319"/>
                  </a:lnTo>
                  <a:lnTo>
                    <a:pt x="795" y="160"/>
                  </a:lnTo>
                  <a:lnTo>
                    <a:pt x="636" y="40"/>
                  </a:lnTo>
                  <a:lnTo>
                    <a:pt x="437" y="0"/>
                  </a:lnTo>
                  <a:close/>
                </a:path>
              </a:pathLst>
            </a:custGeom>
            <a:solidFill>
              <a:srgbClr val="4D56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73">
              <a:extLst>
                <a:ext uri="{FF2B5EF4-FFF2-40B4-BE49-F238E27FC236}">
                  <a16:creationId xmlns:a16="http://schemas.microsoft.com/office/drawing/2014/main" id="{327F86D7-7873-24C7-4576-4977EEA0CBFF}"/>
                </a:ext>
              </a:extLst>
            </p:cNvPr>
            <p:cNvSpPr/>
            <p:nvPr/>
          </p:nvSpPr>
          <p:spPr>
            <a:xfrm>
              <a:off x="1580000" y="4122325"/>
              <a:ext cx="22875" cy="22875"/>
            </a:xfrm>
            <a:custGeom>
              <a:avLst/>
              <a:gdLst/>
              <a:ahLst/>
              <a:cxnLst/>
              <a:rect l="l" t="t" r="r" b="b"/>
              <a:pathLst>
                <a:path w="915" h="915" fill="none" extrusionOk="0">
                  <a:moveTo>
                    <a:pt x="437" y="0"/>
                  </a:moveTo>
                  <a:lnTo>
                    <a:pt x="437" y="0"/>
                  </a:lnTo>
                  <a:lnTo>
                    <a:pt x="318" y="40"/>
                  </a:lnTo>
                  <a:lnTo>
                    <a:pt x="199" y="80"/>
                  </a:lnTo>
                  <a:lnTo>
                    <a:pt x="119" y="160"/>
                  </a:lnTo>
                  <a:lnTo>
                    <a:pt x="40" y="279"/>
                  </a:lnTo>
                  <a:lnTo>
                    <a:pt x="40" y="279"/>
                  </a:lnTo>
                  <a:lnTo>
                    <a:pt x="0" y="478"/>
                  </a:lnTo>
                  <a:lnTo>
                    <a:pt x="40" y="637"/>
                  </a:lnTo>
                  <a:lnTo>
                    <a:pt x="119" y="756"/>
                  </a:lnTo>
                  <a:lnTo>
                    <a:pt x="278" y="875"/>
                  </a:lnTo>
                  <a:lnTo>
                    <a:pt x="278" y="875"/>
                  </a:lnTo>
                  <a:lnTo>
                    <a:pt x="437" y="915"/>
                  </a:lnTo>
                  <a:lnTo>
                    <a:pt x="437" y="915"/>
                  </a:lnTo>
                  <a:lnTo>
                    <a:pt x="596" y="915"/>
                  </a:lnTo>
                  <a:lnTo>
                    <a:pt x="716" y="835"/>
                  </a:lnTo>
                  <a:lnTo>
                    <a:pt x="795" y="756"/>
                  </a:lnTo>
                  <a:lnTo>
                    <a:pt x="875" y="637"/>
                  </a:lnTo>
                  <a:lnTo>
                    <a:pt x="875" y="637"/>
                  </a:lnTo>
                  <a:lnTo>
                    <a:pt x="915" y="478"/>
                  </a:lnTo>
                  <a:lnTo>
                    <a:pt x="875" y="319"/>
                  </a:lnTo>
                  <a:lnTo>
                    <a:pt x="795" y="160"/>
                  </a:lnTo>
                  <a:lnTo>
                    <a:pt x="636" y="40"/>
                  </a:lnTo>
                  <a:lnTo>
                    <a:pt x="636" y="40"/>
                  </a:lnTo>
                  <a:lnTo>
                    <a:pt x="437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73">
              <a:extLst>
                <a:ext uri="{FF2B5EF4-FFF2-40B4-BE49-F238E27FC236}">
                  <a16:creationId xmlns:a16="http://schemas.microsoft.com/office/drawing/2014/main" id="{C0201BCE-7A8A-8F04-A6AE-0362A6C07EBA}"/>
                </a:ext>
              </a:extLst>
            </p:cNvPr>
            <p:cNvSpPr/>
            <p:nvPr/>
          </p:nvSpPr>
          <p:spPr>
            <a:xfrm>
              <a:off x="1455750" y="4100450"/>
              <a:ext cx="67600" cy="46750"/>
            </a:xfrm>
            <a:custGeom>
              <a:avLst/>
              <a:gdLst/>
              <a:ahLst/>
              <a:cxnLst/>
              <a:rect l="l" t="t" r="r" b="b"/>
              <a:pathLst>
                <a:path w="2704" h="1870" extrusionOk="0">
                  <a:moveTo>
                    <a:pt x="2505" y="1"/>
                  </a:moveTo>
                  <a:lnTo>
                    <a:pt x="1829" y="160"/>
                  </a:lnTo>
                  <a:lnTo>
                    <a:pt x="1312" y="319"/>
                  </a:lnTo>
                  <a:lnTo>
                    <a:pt x="875" y="518"/>
                  </a:lnTo>
                  <a:lnTo>
                    <a:pt x="517" y="756"/>
                  </a:lnTo>
                  <a:lnTo>
                    <a:pt x="278" y="915"/>
                  </a:lnTo>
                  <a:lnTo>
                    <a:pt x="119" y="1074"/>
                  </a:lnTo>
                  <a:lnTo>
                    <a:pt x="0" y="1233"/>
                  </a:lnTo>
                  <a:lnTo>
                    <a:pt x="239" y="1392"/>
                  </a:lnTo>
                  <a:lnTo>
                    <a:pt x="517" y="1551"/>
                  </a:lnTo>
                  <a:lnTo>
                    <a:pt x="756" y="1671"/>
                  </a:lnTo>
                  <a:lnTo>
                    <a:pt x="994" y="1750"/>
                  </a:lnTo>
                  <a:lnTo>
                    <a:pt x="1511" y="1830"/>
                  </a:lnTo>
                  <a:lnTo>
                    <a:pt x="1909" y="1869"/>
                  </a:lnTo>
                  <a:lnTo>
                    <a:pt x="2386" y="1830"/>
                  </a:lnTo>
                  <a:lnTo>
                    <a:pt x="2584" y="1790"/>
                  </a:lnTo>
                  <a:lnTo>
                    <a:pt x="2664" y="1472"/>
                  </a:lnTo>
                  <a:lnTo>
                    <a:pt x="2704" y="1154"/>
                  </a:lnTo>
                  <a:lnTo>
                    <a:pt x="2704" y="875"/>
                  </a:lnTo>
                  <a:lnTo>
                    <a:pt x="2664" y="597"/>
                  </a:lnTo>
                  <a:lnTo>
                    <a:pt x="2545" y="160"/>
                  </a:lnTo>
                  <a:lnTo>
                    <a:pt x="2505" y="1"/>
                  </a:lnTo>
                  <a:close/>
                </a:path>
              </a:pathLst>
            </a:custGeom>
            <a:solidFill>
              <a:srgbClr val="5B9A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73">
              <a:extLst>
                <a:ext uri="{FF2B5EF4-FFF2-40B4-BE49-F238E27FC236}">
                  <a16:creationId xmlns:a16="http://schemas.microsoft.com/office/drawing/2014/main" id="{D1A42AAA-1C10-0966-82CD-A6F231A82EE8}"/>
                </a:ext>
              </a:extLst>
            </p:cNvPr>
            <p:cNvSpPr/>
            <p:nvPr/>
          </p:nvSpPr>
          <p:spPr>
            <a:xfrm>
              <a:off x="1455750" y="4100450"/>
              <a:ext cx="67600" cy="46750"/>
            </a:xfrm>
            <a:custGeom>
              <a:avLst/>
              <a:gdLst/>
              <a:ahLst/>
              <a:cxnLst/>
              <a:rect l="l" t="t" r="r" b="b"/>
              <a:pathLst>
                <a:path w="2704" h="1870" fill="none" extrusionOk="0">
                  <a:moveTo>
                    <a:pt x="2505" y="1"/>
                  </a:moveTo>
                  <a:lnTo>
                    <a:pt x="2505" y="1"/>
                  </a:lnTo>
                  <a:lnTo>
                    <a:pt x="1829" y="160"/>
                  </a:lnTo>
                  <a:lnTo>
                    <a:pt x="1312" y="319"/>
                  </a:lnTo>
                  <a:lnTo>
                    <a:pt x="875" y="518"/>
                  </a:lnTo>
                  <a:lnTo>
                    <a:pt x="517" y="756"/>
                  </a:lnTo>
                  <a:lnTo>
                    <a:pt x="278" y="915"/>
                  </a:lnTo>
                  <a:lnTo>
                    <a:pt x="119" y="1074"/>
                  </a:lnTo>
                  <a:lnTo>
                    <a:pt x="0" y="1233"/>
                  </a:lnTo>
                  <a:lnTo>
                    <a:pt x="0" y="1233"/>
                  </a:lnTo>
                  <a:lnTo>
                    <a:pt x="239" y="1392"/>
                  </a:lnTo>
                  <a:lnTo>
                    <a:pt x="517" y="1551"/>
                  </a:lnTo>
                  <a:lnTo>
                    <a:pt x="756" y="1671"/>
                  </a:lnTo>
                  <a:lnTo>
                    <a:pt x="994" y="1750"/>
                  </a:lnTo>
                  <a:lnTo>
                    <a:pt x="1511" y="1830"/>
                  </a:lnTo>
                  <a:lnTo>
                    <a:pt x="1909" y="1869"/>
                  </a:lnTo>
                  <a:lnTo>
                    <a:pt x="1909" y="1869"/>
                  </a:lnTo>
                  <a:lnTo>
                    <a:pt x="2386" y="1830"/>
                  </a:lnTo>
                  <a:lnTo>
                    <a:pt x="2584" y="1790"/>
                  </a:lnTo>
                  <a:lnTo>
                    <a:pt x="2584" y="1790"/>
                  </a:lnTo>
                  <a:lnTo>
                    <a:pt x="2664" y="1472"/>
                  </a:lnTo>
                  <a:lnTo>
                    <a:pt x="2704" y="1154"/>
                  </a:lnTo>
                  <a:lnTo>
                    <a:pt x="2704" y="875"/>
                  </a:lnTo>
                  <a:lnTo>
                    <a:pt x="2664" y="597"/>
                  </a:lnTo>
                  <a:lnTo>
                    <a:pt x="2545" y="160"/>
                  </a:lnTo>
                  <a:lnTo>
                    <a:pt x="2505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2" name="Google Shape;1342;p73">
            <a:extLst>
              <a:ext uri="{FF2B5EF4-FFF2-40B4-BE49-F238E27FC236}">
                <a16:creationId xmlns:a16="http://schemas.microsoft.com/office/drawing/2014/main" id="{5B1ACCB8-A33D-7ADA-489E-F5424743F221}"/>
              </a:ext>
            </a:extLst>
          </p:cNvPr>
          <p:cNvGrpSpPr/>
          <p:nvPr/>
        </p:nvGrpSpPr>
        <p:grpSpPr>
          <a:xfrm rot="-1562695">
            <a:off x="6595277" y="300342"/>
            <a:ext cx="773393" cy="1533810"/>
            <a:chOff x="2815500" y="1501200"/>
            <a:chExt cx="773350" cy="1533725"/>
          </a:xfrm>
        </p:grpSpPr>
        <p:sp>
          <p:nvSpPr>
            <p:cNvPr id="1343" name="Google Shape;1343;p73">
              <a:extLst>
                <a:ext uri="{FF2B5EF4-FFF2-40B4-BE49-F238E27FC236}">
                  <a16:creationId xmlns:a16="http://schemas.microsoft.com/office/drawing/2014/main" id="{E66BA3BB-CF2F-EF55-642B-DF86E453B897}"/>
                </a:ext>
              </a:extLst>
            </p:cNvPr>
            <p:cNvSpPr/>
            <p:nvPr/>
          </p:nvSpPr>
          <p:spPr>
            <a:xfrm>
              <a:off x="2905950" y="2349075"/>
              <a:ext cx="187900" cy="143150"/>
            </a:xfrm>
            <a:custGeom>
              <a:avLst/>
              <a:gdLst/>
              <a:ahLst/>
              <a:cxnLst/>
              <a:rect l="l" t="t" r="r" b="b"/>
              <a:pathLst>
                <a:path w="7516" h="5726" extrusionOk="0">
                  <a:moveTo>
                    <a:pt x="5368" y="0"/>
                  </a:moveTo>
                  <a:lnTo>
                    <a:pt x="5170" y="199"/>
                  </a:lnTo>
                  <a:lnTo>
                    <a:pt x="4891" y="358"/>
                  </a:lnTo>
                  <a:lnTo>
                    <a:pt x="4573" y="477"/>
                  </a:lnTo>
                  <a:lnTo>
                    <a:pt x="4215" y="517"/>
                  </a:lnTo>
                  <a:lnTo>
                    <a:pt x="3023" y="597"/>
                  </a:lnTo>
                  <a:lnTo>
                    <a:pt x="2903" y="597"/>
                  </a:lnTo>
                  <a:lnTo>
                    <a:pt x="2585" y="557"/>
                  </a:lnTo>
                  <a:lnTo>
                    <a:pt x="2267" y="477"/>
                  </a:lnTo>
                  <a:lnTo>
                    <a:pt x="1989" y="318"/>
                  </a:lnTo>
                  <a:lnTo>
                    <a:pt x="1750" y="159"/>
                  </a:lnTo>
                  <a:lnTo>
                    <a:pt x="1393" y="517"/>
                  </a:lnTo>
                  <a:lnTo>
                    <a:pt x="1035" y="954"/>
                  </a:lnTo>
                  <a:lnTo>
                    <a:pt x="717" y="1511"/>
                  </a:lnTo>
                  <a:lnTo>
                    <a:pt x="558" y="1829"/>
                  </a:lnTo>
                  <a:lnTo>
                    <a:pt x="399" y="2187"/>
                  </a:lnTo>
                  <a:lnTo>
                    <a:pt x="279" y="2545"/>
                  </a:lnTo>
                  <a:lnTo>
                    <a:pt x="160" y="2903"/>
                  </a:lnTo>
                  <a:lnTo>
                    <a:pt x="80" y="3340"/>
                  </a:lnTo>
                  <a:lnTo>
                    <a:pt x="41" y="3777"/>
                  </a:lnTo>
                  <a:lnTo>
                    <a:pt x="1" y="4215"/>
                  </a:lnTo>
                  <a:lnTo>
                    <a:pt x="41" y="4692"/>
                  </a:lnTo>
                  <a:lnTo>
                    <a:pt x="80" y="5209"/>
                  </a:lnTo>
                  <a:lnTo>
                    <a:pt x="200" y="5726"/>
                  </a:lnTo>
                  <a:lnTo>
                    <a:pt x="319" y="5686"/>
                  </a:lnTo>
                  <a:lnTo>
                    <a:pt x="558" y="5606"/>
                  </a:lnTo>
                  <a:lnTo>
                    <a:pt x="995" y="5368"/>
                  </a:lnTo>
                  <a:lnTo>
                    <a:pt x="1472" y="5010"/>
                  </a:lnTo>
                  <a:lnTo>
                    <a:pt x="1750" y="4771"/>
                  </a:lnTo>
                  <a:lnTo>
                    <a:pt x="2029" y="4493"/>
                  </a:lnTo>
                  <a:lnTo>
                    <a:pt x="2307" y="4175"/>
                  </a:lnTo>
                  <a:lnTo>
                    <a:pt x="2585" y="3777"/>
                  </a:lnTo>
                  <a:lnTo>
                    <a:pt x="2864" y="3340"/>
                  </a:lnTo>
                  <a:lnTo>
                    <a:pt x="3142" y="2823"/>
                  </a:lnTo>
                  <a:lnTo>
                    <a:pt x="3380" y="2266"/>
                  </a:lnTo>
                  <a:lnTo>
                    <a:pt x="3619" y="1630"/>
                  </a:lnTo>
                  <a:lnTo>
                    <a:pt x="3937" y="2227"/>
                  </a:lnTo>
                  <a:lnTo>
                    <a:pt x="4255" y="2783"/>
                  </a:lnTo>
                  <a:lnTo>
                    <a:pt x="4573" y="3221"/>
                  </a:lnTo>
                  <a:lnTo>
                    <a:pt x="4891" y="3658"/>
                  </a:lnTo>
                  <a:lnTo>
                    <a:pt x="5209" y="4016"/>
                  </a:lnTo>
                  <a:lnTo>
                    <a:pt x="5527" y="4294"/>
                  </a:lnTo>
                  <a:lnTo>
                    <a:pt x="5846" y="4533"/>
                  </a:lnTo>
                  <a:lnTo>
                    <a:pt x="6124" y="4771"/>
                  </a:lnTo>
                  <a:lnTo>
                    <a:pt x="6680" y="5050"/>
                  </a:lnTo>
                  <a:lnTo>
                    <a:pt x="7078" y="5209"/>
                  </a:lnTo>
                  <a:lnTo>
                    <a:pt x="7356" y="5288"/>
                  </a:lnTo>
                  <a:lnTo>
                    <a:pt x="7476" y="5328"/>
                  </a:lnTo>
                  <a:lnTo>
                    <a:pt x="7515" y="4811"/>
                  </a:lnTo>
                  <a:lnTo>
                    <a:pt x="7515" y="4294"/>
                  </a:lnTo>
                  <a:lnTo>
                    <a:pt x="7515" y="3817"/>
                  </a:lnTo>
                  <a:lnTo>
                    <a:pt x="7436" y="3380"/>
                  </a:lnTo>
                  <a:lnTo>
                    <a:pt x="7356" y="2982"/>
                  </a:lnTo>
                  <a:lnTo>
                    <a:pt x="7237" y="2585"/>
                  </a:lnTo>
                  <a:lnTo>
                    <a:pt x="7078" y="2227"/>
                  </a:lnTo>
                  <a:lnTo>
                    <a:pt x="6919" y="1869"/>
                  </a:lnTo>
                  <a:lnTo>
                    <a:pt x="6561" y="1273"/>
                  </a:lnTo>
                  <a:lnTo>
                    <a:pt x="6164" y="756"/>
                  </a:lnTo>
                  <a:lnTo>
                    <a:pt x="5766" y="318"/>
                  </a:lnTo>
                  <a:lnTo>
                    <a:pt x="5368" y="0"/>
                  </a:lnTo>
                  <a:close/>
                </a:path>
              </a:pathLst>
            </a:custGeom>
            <a:solidFill>
              <a:srgbClr val="5E73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73">
              <a:extLst>
                <a:ext uri="{FF2B5EF4-FFF2-40B4-BE49-F238E27FC236}">
                  <a16:creationId xmlns:a16="http://schemas.microsoft.com/office/drawing/2014/main" id="{0149B42D-84EE-08C3-2BAE-2B58A1B7264D}"/>
                </a:ext>
              </a:extLst>
            </p:cNvPr>
            <p:cNvSpPr/>
            <p:nvPr/>
          </p:nvSpPr>
          <p:spPr>
            <a:xfrm>
              <a:off x="2905950" y="2349075"/>
              <a:ext cx="187900" cy="143150"/>
            </a:xfrm>
            <a:custGeom>
              <a:avLst/>
              <a:gdLst/>
              <a:ahLst/>
              <a:cxnLst/>
              <a:rect l="l" t="t" r="r" b="b"/>
              <a:pathLst>
                <a:path w="7516" h="5726" fill="none" extrusionOk="0">
                  <a:moveTo>
                    <a:pt x="5368" y="0"/>
                  </a:moveTo>
                  <a:lnTo>
                    <a:pt x="5368" y="0"/>
                  </a:lnTo>
                  <a:lnTo>
                    <a:pt x="5170" y="199"/>
                  </a:lnTo>
                  <a:lnTo>
                    <a:pt x="4891" y="358"/>
                  </a:lnTo>
                  <a:lnTo>
                    <a:pt x="4573" y="477"/>
                  </a:lnTo>
                  <a:lnTo>
                    <a:pt x="4215" y="517"/>
                  </a:lnTo>
                  <a:lnTo>
                    <a:pt x="3023" y="597"/>
                  </a:lnTo>
                  <a:lnTo>
                    <a:pt x="3023" y="597"/>
                  </a:lnTo>
                  <a:lnTo>
                    <a:pt x="2903" y="597"/>
                  </a:lnTo>
                  <a:lnTo>
                    <a:pt x="2903" y="597"/>
                  </a:lnTo>
                  <a:lnTo>
                    <a:pt x="2585" y="557"/>
                  </a:lnTo>
                  <a:lnTo>
                    <a:pt x="2267" y="477"/>
                  </a:lnTo>
                  <a:lnTo>
                    <a:pt x="1989" y="318"/>
                  </a:lnTo>
                  <a:lnTo>
                    <a:pt x="1750" y="159"/>
                  </a:lnTo>
                  <a:lnTo>
                    <a:pt x="1750" y="159"/>
                  </a:lnTo>
                  <a:lnTo>
                    <a:pt x="1393" y="517"/>
                  </a:lnTo>
                  <a:lnTo>
                    <a:pt x="1035" y="954"/>
                  </a:lnTo>
                  <a:lnTo>
                    <a:pt x="717" y="1511"/>
                  </a:lnTo>
                  <a:lnTo>
                    <a:pt x="558" y="1829"/>
                  </a:lnTo>
                  <a:lnTo>
                    <a:pt x="399" y="2187"/>
                  </a:lnTo>
                  <a:lnTo>
                    <a:pt x="279" y="2545"/>
                  </a:lnTo>
                  <a:lnTo>
                    <a:pt x="160" y="2903"/>
                  </a:lnTo>
                  <a:lnTo>
                    <a:pt x="80" y="3340"/>
                  </a:lnTo>
                  <a:lnTo>
                    <a:pt x="41" y="3777"/>
                  </a:lnTo>
                  <a:lnTo>
                    <a:pt x="1" y="4215"/>
                  </a:lnTo>
                  <a:lnTo>
                    <a:pt x="41" y="4692"/>
                  </a:lnTo>
                  <a:lnTo>
                    <a:pt x="80" y="5209"/>
                  </a:lnTo>
                  <a:lnTo>
                    <a:pt x="200" y="5726"/>
                  </a:lnTo>
                  <a:lnTo>
                    <a:pt x="200" y="5726"/>
                  </a:lnTo>
                  <a:lnTo>
                    <a:pt x="319" y="5686"/>
                  </a:lnTo>
                  <a:lnTo>
                    <a:pt x="558" y="5606"/>
                  </a:lnTo>
                  <a:lnTo>
                    <a:pt x="995" y="5368"/>
                  </a:lnTo>
                  <a:lnTo>
                    <a:pt x="1472" y="5010"/>
                  </a:lnTo>
                  <a:lnTo>
                    <a:pt x="1750" y="4771"/>
                  </a:lnTo>
                  <a:lnTo>
                    <a:pt x="2029" y="4493"/>
                  </a:lnTo>
                  <a:lnTo>
                    <a:pt x="2307" y="4175"/>
                  </a:lnTo>
                  <a:lnTo>
                    <a:pt x="2585" y="3777"/>
                  </a:lnTo>
                  <a:lnTo>
                    <a:pt x="2864" y="3340"/>
                  </a:lnTo>
                  <a:lnTo>
                    <a:pt x="3142" y="2823"/>
                  </a:lnTo>
                  <a:lnTo>
                    <a:pt x="3380" y="2266"/>
                  </a:lnTo>
                  <a:lnTo>
                    <a:pt x="3619" y="1630"/>
                  </a:lnTo>
                  <a:lnTo>
                    <a:pt x="3619" y="1630"/>
                  </a:lnTo>
                  <a:lnTo>
                    <a:pt x="3937" y="2227"/>
                  </a:lnTo>
                  <a:lnTo>
                    <a:pt x="4255" y="2783"/>
                  </a:lnTo>
                  <a:lnTo>
                    <a:pt x="4573" y="3221"/>
                  </a:lnTo>
                  <a:lnTo>
                    <a:pt x="4891" y="3658"/>
                  </a:lnTo>
                  <a:lnTo>
                    <a:pt x="5209" y="4016"/>
                  </a:lnTo>
                  <a:lnTo>
                    <a:pt x="5527" y="4294"/>
                  </a:lnTo>
                  <a:lnTo>
                    <a:pt x="5846" y="4533"/>
                  </a:lnTo>
                  <a:lnTo>
                    <a:pt x="6124" y="4771"/>
                  </a:lnTo>
                  <a:lnTo>
                    <a:pt x="6680" y="5050"/>
                  </a:lnTo>
                  <a:lnTo>
                    <a:pt x="7078" y="5209"/>
                  </a:lnTo>
                  <a:lnTo>
                    <a:pt x="7356" y="5288"/>
                  </a:lnTo>
                  <a:lnTo>
                    <a:pt x="7476" y="5328"/>
                  </a:lnTo>
                  <a:lnTo>
                    <a:pt x="7476" y="5328"/>
                  </a:lnTo>
                  <a:lnTo>
                    <a:pt x="7515" y="4811"/>
                  </a:lnTo>
                  <a:lnTo>
                    <a:pt x="7515" y="4294"/>
                  </a:lnTo>
                  <a:lnTo>
                    <a:pt x="7515" y="3817"/>
                  </a:lnTo>
                  <a:lnTo>
                    <a:pt x="7436" y="3380"/>
                  </a:lnTo>
                  <a:lnTo>
                    <a:pt x="7356" y="2982"/>
                  </a:lnTo>
                  <a:lnTo>
                    <a:pt x="7237" y="2585"/>
                  </a:lnTo>
                  <a:lnTo>
                    <a:pt x="7078" y="2227"/>
                  </a:lnTo>
                  <a:lnTo>
                    <a:pt x="6919" y="1869"/>
                  </a:lnTo>
                  <a:lnTo>
                    <a:pt x="6561" y="1273"/>
                  </a:lnTo>
                  <a:lnTo>
                    <a:pt x="6164" y="756"/>
                  </a:lnTo>
                  <a:lnTo>
                    <a:pt x="5766" y="318"/>
                  </a:lnTo>
                  <a:lnTo>
                    <a:pt x="536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73">
              <a:extLst>
                <a:ext uri="{FF2B5EF4-FFF2-40B4-BE49-F238E27FC236}">
                  <a16:creationId xmlns:a16="http://schemas.microsoft.com/office/drawing/2014/main" id="{3BF7ECED-F0D8-1EB4-8E2D-BBDC5BA6432E}"/>
                </a:ext>
              </a:extLst>
            </p:cNvPr>
            <p:cNvSpPr/>
            <p:nvPr/>
          </p:nvSpPr>
          <p:spPr>
            <a:xfrm>
              <a:off x="2893050" y="2007150"/>
              <a:ext cx="172975" cy="356850"/>
            </a:xfrm>
            <a:custGeom>
              <a:avLst/>
              <a:gdLst/>
              <a:ahLst/>
              <a:cxnLst/>
              <a:rect l="l" t="t" r="r" b="b"/>
              <a:pathLst>
                <a:path w="6919" h="14274" extrusionOk="0">
                  <a:moveTo>
                    <a:pt x="2147" y="3658"/>
                  </a:moveTo>
                  <a:lnTo>
                    <a:pt x="2346" y="3698"/>
                  </a:lnTo>
                  <a:lnTo>
                    <a:pt x="2505" y="3777"/>
                  </a:lnTo>
                  <a:lnTo>
                    <a:pt x="2624" y="3936"/>
                  </a:lnTo>
                  <a:lnTo>
                    <a:pt x="2664" y="4135"/>
                  </a:lnTo>
                  <a:lnTo>
                    <a:pt x="2624" y="4374"/>
                  </a:lnTo>
                  <a:lnTo>
                    <a:pt x="2545" y="4533"/>
                  </a:lnTo>
                  <a:lnTo>
                    <a:pt x="2346" y="4652"/>
                  </a:lnTo>
                  <a:lnTo>
                    <a:pt x="2147" y="4692"/>
                  </a:lnTo>
                  <a:lnTo>
                    <a:pt x="1948" y="4652"/>
                  </a:lnTo>
                  <a:lnTo>
                    <a:pt x="1749" y="4572"/>
                  </a:lnTo>
                  <a:lnTo>
                    <a:pt x="1670" y="4413"/>
                  </a:lnTo>
                  <a:lnTo>
                    <a:pt x="1590" y="4215"/>
                  </a:lnTo>
                  <a:lnTo>
                    <a:pt x="1630" y="4016"/>
                  </a:lnTo>
                  <a:lnTo>
                    <a:pt x="1749" y="3817"/>
                  </a:lnTo>
                  <a:lnTo>
                    <a:pt x="1909" y="3698"/>
                  </a:lnTo>
                  <a:lnTo>
                    <a:pt x="2107" y="3658"/>
                  </a:lnTo>
                  <a:close/>
                  <a:moveTo>
                    <a:pt x="4135" y="6878"/>
                  </a:moveTo>
                  <a:lnTo>
                    <a:pt x="4294" y="7117"/>
                  </a:lnTo>
                  <a:lnTo>
                    <a:pt x="4453" y="7395"/>
                  </a:lnTo>
                  <a:lnTo>
                    <a:pt x="4652" y="7753"/>
                  </a:lnTo>
                  <a:lnTo>
                    <a:pt x="4811" y="8190"/>
                  </a:lnTo>
                  <a:lnTo>
                    <a:pt x="4930" y="8707"/>
                  </a:lnTo>
                  <a:lnTo>
                    <a:pt x="4970" y="8986"/>
                  </a:lnTo>
                  <a:lnTo>
                    <a:pt x="4970" y="9264"/>
                  </a:lnTo>
                  <a:lnTo>
                    <a:pt x="4970" y="9582"/>
                  </a:lnTo>
                  <a:lnTo>
                    <a:pt x="4930" y="9900"/>
                  </a:lnTo>
                  <a:lnTo>
                    <a:pt x="4692" y="9860"/>
                  </a:lnTo>
                  <a:lnTo>
                    <a:pt x="4453" y="9781"/>
                  </a:lnTo>
                  <a:lnTo>
                    <a:pt x="4135" y="9622"/>
                  </a:lnTo>
                  <a:lnTo>
                    <a:pt x="3737" y="9383"/>
                  </a:lnTo>
                  <a:lnTo>
                    <a:pt x="3300" y="9025"/>
                  </a:lnTo>
                  <a:lnTo>
                    <a:pt x="2823" y="8548"/>
                  </a:lnTo>
                  <a:lnTo>
                    <a:pt x="2306" y="7912"/>
                  </a:lnTo>
                  <a:lnTo>
                    <a:pt x="2465" y="7793"/>
                  </a:lnTo>
                  <a:lnTo>
                    <a:pt x="2823" y="7475"/>
                  </a:lnTo>
                  <a:lnTo>
                    <a:pt x="3101" y="7276"/>
                  </a:lnTo>
                  <a:lnTo>
                    <a:pt x="3380" y="7117"/>
                  </a:lnTo>
                  <a:lnTo>
                    <a:pt x="3737" y="6958"/>
                  </a:lnTo>
                  <a:lnTo>
                    <a:pt x="4135" y="6878"/>
                  </a:lnTo>
                  <a:close/>
                  <a:moveTo>
                    <a:pt x="2704" y="0"/>
                  </a:moveTo>
                  <a:lnTo>
                    <a:pt x="2505" y="40"/>
                  </a:lnTo>
                  <a:lnTo>
                    <a:pt x="2306" y="119"/>
                  </a:lnTo>
                  <a:lnTo>
                    <a:pt x="2107" y="199"/>
                  </a:lnTo>
                  <a:lnTo>
                    <a:pt x="1909" y="318"/>
                  </a:lnTo>
                  <a:lnTo>
                    <a:pt x="1749" y="437"/>
                  </a:lnTo>
                  <a:lnTo>
                    <a:pt x="1590" y="596"/>
                  </a:lnTo>
                  <a:lnTo>
                    <a:pt x="1471" y="795"/>
                  </a:lnTo>
                  <a:lnTo>
                    <a:pt x="1193" y="1312"/>
                  </a:lnTo>
                  <a:lnTo>
                    <a:pt x="954" y="1829"/>
                  </a:lnTo>
                  <a:lnTo>
                    <a:pt x="755" y="2346"/>
                  </a:lnTo>
                  <a:lnTo>
                    <a:pt x="557" y="2863"/>
                  </a:lnTo>
                  <a:lnTo>
                    <a:pt x="398" y="3340"/>
                  </a:lnTo>
                  <a:lnTo>
                    <a:pt x="278" y="3857"/>
                  </a:lnTo>
                  <a:lnTo>
                    <a:pt x="80" y="4851"/>
                  </a:lnTo>
                  <a:lnTo>
                    <a:pt x="0" y="5805"/>
                  </a:lnTo>
                  <a:lnTo>
                    <a:pt x="0" y="6719"/>
                  </a:lnTo>
                  <a:lnTo>
                    <a:pt x="40" y="7634"/>
                  </a:lnTo>
                  <a:lnTo>
                    <a:pt x="159" y="8509"/>
                  </a:lnTo>
                  <a:lnTo>
                    <a:pt x="318" y="9343"/>
                  </a:lnTo>
                  <a:lnTo>
                    <a:pt x="517" y="10099"/>
                  </a:lnTo>
                  <a:lnTo>
                    <a:pt x="755" y="10815"/>
                  </a:lnTo>
                  <a:lnTo>
                    <a:pt x="1034" y="11490"/>
                  </a:lnTo>
                  <a:lnTo>
                    <a:pt x="1272" y="12127"/>
                  </a:lnTo>
                  <a:lnTo>
                    <a:pt x="1551" y="12643"/>
                  </a:lnTo>
                  <a:lnTo>
                    <a:pt x="2028" y="13518"/>
                  </a:lnTo>
                  <a:lnTo>
                    <a:pt x="2147" y="13677"/>
                  </a:lnTo>
                  <a:lnTo>
                    <a:pt x="2266" y="13836"/>
                  </a:lnTo>
                  <a:lnTo>
                    <a:pt x="2505" y="13995"/>
                  </a:lnTo>
                  <a:lnTo>
                    <a:pt x="2783" y="14154"/>
                  </a:lnTo>
                  <a:lnTo>
                    <a:pt x="3101" y="14234"/>
                  </a:lnTo>
                  <a:lnTo>
                    <a:pt x="3419" y="14274"/>
                  </a:lnTo>
                  <a:lnTo>
                    <a:pt x="3539" y="14274"/>
                  </a:lnTo>
                  <a:lnTo>
                    <a:pt x="4731" y="14194"/>
                  </a:lnTo>
                  <a:lnTo>
                    <a:pt x="5089" y="14154"/>
                  </a:lnTo>
                  <a:lnTo>
                    <a:pt x="5407" y="14035"/>
                  </a:lnTo>
                  <a:lnTo>
                    <a:pt x="5686" y="13876"/>
                  </a:lnTo>
                  <a:lnTo>
                    <a:pt x="5884" y="13677"/>
                  </a:lnTo>
                  <a:lnTo>
                    <a:pt x="6083" y="13399"/>
                  </a:lnTo>
                  <a:lnTo>
                    <a:pt x="6203" y="13121"/>
                  </a:lnTo>
                  <a:lnTo>
                    <a:pt x="6481" y="12047"/>
                  </a:lnTo>
                  <a:lnTo>
                    <a:pt x="6600" y="11411"/>
                  </a:lnTo>
                  <a:lnTo>
                    <a:pt x="6719" y="10695"/>
                  </a:lnTo>
                  <a:lnTo>
                    <a:pt x="6799" y="9940"/>
                  </a:lnTo>
                  <a:lnTo>
                    <a:pt x="6878" y="9145"/>
                  </a:lnTo>
                  <a:lnTo>
                    <a:pt x="6918" y="8310"/>
                  </a:lnTo>
                  <a:lnTo>
                    <a:pt x="6878" y="7435"/>
                  </a:lnTo>
                  <a:lnTo>
                    <a:pt x="6799" y="6560"/>
                  </a:lnTo>
                  <a:lnTo>
                    <a:pt x="6680" y="5646"/>
                  </a:lnTo>
                  <a:lnTo>
                    <a:pt x="6481" y="4771"/>
                  </a:lnTo>
                  <a:lnTo>
                    <a:pt x="6203" y="3857"/>
                  </a:lnTo>
                  <a:lnTo>
                    <a:pt x="5845" y="2982"/>
                  </a:lnTo>
                  <a:lnTo>
                    <a:pt x="5606" y="2545"/>
                  </a:lnTo>
                  <a:lnTo>
                    <a:pt x="5368" y="2107"/>
                  </a:lnTo>
                  <a:lnTo>
                    <a:pt x="5089" y="1710"/>
                  </a:lnTo>
                  <a:lnTo>
                    <a:pt x="4811" y="1272"/>
                  </a:lnTo>
                  <a:lnTo>
                    <a:pt x="4493" y="875"/>
                  </a:lnTo>
                  <a:lnTo>
                    <a:pt x="4135" y="477"/>
                  </a:lnTo>
                  <a:lnTo>
                    <a:pt x="3857" y="278"/>
                  </a:lnTo>
                  <a:lnTo>
                    <a:pt x="3578" y="119"/>
                  </a:lnTo>
                  <a:lnTo>
                    <a:pt x="3260" y="40"/>
                  </a:lnTo>
                  <a:lnTo>
                    <a:pt x="2942" y="0"/>
                  </a:lnTo>
                  <a:close/>
                </a:path>
              </a:pathLst>
            </a:custGeom>
            <a:solidFill>
              <a:srgbClr val="6565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73">
              <a:extLst>
                <a:ext uri="{FF2B5EF4-FFF2-40B4-BE49-F238E27FC236}">
                  <a16:creationId xmlns:a16="http://schemas.microsoft.com/office/drawing/2014/main" id="{F5BCCEF0-D90B-8D0A-8D12-973F53418B7A}"/>
                </a:ext>
              </a:extLst>
            </p:cNvPr>
            <p:cNvSpPr/>
            <p:nvPr/>
          </p:nvSpPr>
          <p:spPr>
            <a:xfrm>
              <a:off x="2950700" y="2179100"/>
              <a:ext cx="66600" cy="75575"/>
            </a:xfrm>
            <a:custGeom>
              <a:avLst/>
              <a:gdLst/>
              <a:ahLst/>
              <a:cxnLst/>
              <a:rect l="l" t="t" r="r" b="b"/>
              <a:pathLst>
                <a:path w="2664" h="3023" fill="none" extrusionOk="0">
                  <a:moveTo>
                    <a:pt x="2624" y="3022"/>
                  </a:moveTo>
                  <a:lnTo>
                    <a:pt x="2624" y="3022"/>
                  </a:lnTo>
                  <a:lnTo>
                    <a:pt x="2386" y="2982"/>
                  </a:lnTo>
                  <a:lnTo>
                    <a:pt x="2147" y="2903"/>
                  </a:lnTo>
                  <a:lnTo>
                    <a:pt x="1829" y="2744"/>
                  </a:lnTo>
                  <a:lnTo>
                    <a:pt x="1431" y="2505"/>
                  </a:lnTo>
                  <a:lnTo>
                    <a:pt x="994" y="2147"/>
                  </a:lnTo>
                  <a:lnTo>
                    <a:pt x="517" y="1670"/>
                  </a:lnTo>
                  <a:lnTo>
                    <a:pt x="0" y="1034"/>
                  </a:lnTo>
                  <a:lnTo>
                    <a:pt x="0" y="1034"/>
                  </a:lnTo>
                  <a:lnTo>
                    <a:pt x="159" y="915"/>
                  </a:lnTo>
                  <a:lnTo>
                    <a:pt x="517" y="597"/>
                  </a:lnTo>
                  <a:lnTo>
                    <a:pt x="795" y="398"/>
                  </a:lnTo>
                  <a:lnTo>
                    <a:pt x="1074" y="239"/>
                  </a:lnTo>
                  <a:lnTo>
                    <a:pt x="1431" y="80"/>
                  </a:lnTo>
                  <a:lnTo>
                    <a:pt x="1829" y="0"/>
                  </a:lnTo>
                  <a:lnTo>
                    <a:pt x="1829" y="0"/>
                  </a:lnTo>
                  <a:lnTo>
                    <a:pt x="1988" y="239"/>
                  </a:lnTo>
                  <a:lnTo>
                    <a:pt x="2147" y="517"/>
                  </a:lnTo>
                  <a:lnTo>
                    <a:pt x="2346" y="875"/>
                  </a:lnTo>
                  <a:lnTo>
                    <a:pt x="2505" y="1312"/>
                  </a:lnTo>
                  <a:lnTo>
                    <a:pt x="2624" y="1829"/>
                  </a:lnTo>
                  <a:lnTo>
                    <a:pt x="2664" y="2108"/>
                  </a:lnTo>
                  <a:lnTo>
                    <a:pt x="2664" y="2386"/>
                  </a:lnTo>
                  <a:lnTo>
                    <a:pt x="2664" y="2704"/>
                  </a:lnTo>
                  <a:lnTo>
                    <a:pt x="2624" y="302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73">
              <a:extLst>
                <a:ext uri="{FF2B5EF4-FFF2-40B4-BE49-F238E27FC236}">
                  <a16:creationId xmlns:a16="http://schemas.microsoft.com/office/drawing/2014/main" id="{FCF148B4-9302-27DD-94DA-EF00E17738E8}"/>
                </a:ext>
              </a:extLst>
            </p:cNvPr>
            <p:cNvSpPr/>
            <p:nvPr/>
          </p:nvSpPr>
          <p:spPr>
            <a:xfrm>
              <a:off x="2932800" y="2098575"/>
              <a:ext cx="26850" cy="25875"/>
            </a:xfrm>
            <a:custGeom>
              <a:avLst/>
              <a:gdLst/>
              <a:ahLst/>
              <a:cxnLst/>
              <a:rect l="l" t="t" r="r" b="b"/>
              <a:pathLst>
                <a:path w="1074" h="1035" fill="none" extrusionOk="0">
                  <a:moveTo>
                    <a:pt x="557" y="1035"/>
                  </a:moveTo>
                  <a:lnTo>
                    <a:pt x="557" y="1035"/>
                  </a:lnTo>
                  <a:lnTo>
                    <a:pt x="358" y="995"/>
                  </a:lnTo>
                  <a:lnTo>
                    <a:pt x="159" y="915"/>
                  </a:lnTo>
                  <a:lnTo>
                    <a:pt x="80" y="756"/>
                  </a:lnTo>
                  <a:lnTo>
                    <a:pt x="0" y="558"/>
                  </a:lnTo>
                  <a:lnTo>
                    <a:pt x="0" y="558"/>
                  </a:lnTo>
                  <a:lnTo>
                    <a:pt x="40" y="359"/>
                  </a:lnTo>
                  <a:lnTo>
                    <a:pt x="159" y="160"/>
                  </a:lnTo>
                  <a:lnTo>
                    <a:pt x="319" y="41"/>
                  </a:lnTo>
                  <a:lnTo>
                    <a:pt x="517" y="1"/>
                  </a:lnTo>
                  <a:lnTo>
                    <a:pt x="517" y="1"/>
                  </a:lnTo>
                  <a:lnTo>
                    <a:pt x="557" y="1"/>
                  </a:lnTo>
                  <a:lnTo>
                    <a:pt x="557" y="1"/>
                  </a:lnTo>
                  <a:lnTo>
                    <a:pt x="756" y="41"/>
                  </a:lnTo>
                  <a:lnTo>
                    <a:pt x="915" y="120"/>
                  </a:lnTo>
                  <a:lnTo>
                    <a:pt x="1034" y="279"/>
                  </a:lnTo>
                  <a:lnTo>
                    <a:pt x="1074" y="478"/>
                  </a:lnTo>
                  <a:lnTo>
                    <a:pt x="1074" y="478"/>
                  </a:lnTo>
                  <a:lnTo>
                    <a:pt x="1034" y="717"/>
                  </a:lnTo>
                  <a:lnTo>
                    <a:pt x="955" y="876"/>
                  </a:lnTo>
                  <a:lnTo>
                    <a:pt x="756" y="995"/>
                  </a:lnTo>
                  <a:lnTo>
                    <a:pt x="557" y="1035"/>
                  </a:lnTo>
                  <a:lnTo>
                    <a:pt x="557" y="1035"/>
                  </a:lnTo>
                  <a:lnTo>
                    <a:pt x="557" y="103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73">
              <a:extLst>
                <a:ext uri="{FF2B5EF4-FFF2-40B4-BE49-F238E27FC236}">
                  <a16:creationId xmlns:a16="http://schemas.microsoft.com/office/drawing/2014/main" id="{2E1D5A65-85CD-04A9-D76A-4ABA8520F47A}"/>
                </a:ext>
              </a:extLst>
            </p:cNvPr>
            <p:cNvSpPr/>
            <p:nvPr/>
          </p:nvSpPr>
          <p:spPr>
            <a:xfrm>
              <a:off x="2893050" y="2007150"/>
              <a:ext cx="172975" cy="356850"/>
            </a:xfrm>
            <a:custGeom>
              <a:avLst/>
              <a:gdLst/>
              <a:ahLst/>
              <a:cxnLst/>
              <a:rect l="l" t="t" r="r" b="b"/>
              <a:pathLst>
                <a:path w="6919" h="14274" fill="none" extrusionOk="0">
                  <a:moveTo>
                    <a:pt x="2942" y="0"/>
                  </a:moveTo>
                  <a:lnTo>
                    <a:pt x="2942" y="0"/>
                  </a:lnTo>
                  <a:lnTo>
                    <a:pt x="2704" y="0"/>
                  </a:lnTo>
                  <a:lnTo>
                    <a:pt x="2505" y="40"/>
                  </a:lnTo>
                  <a:lnTo>
                    <a:pt x="2306" y="119"/>
                  </a:lnTo>
                  <a:lnTo>
                    <a:pt x="2107" y="199"/>
                  </a:lnTo>
                  <a:lnTo>
                    <a:pt x="1909" y="318"/>
                  </a:lnTo>
                  <a:lnTo>
                    <a:pt x="1749" y="437"/>
                  </a:lnTo>
                  <a:lnTo>
                    <a:pt x="1590" y="596"/>
                  </a:lnTo>
                  <a:lnTo>
                    <a:pt x="1471" y="795"/>
                  </a:lnTo>
                  <a:lnTo>
                    <a:pt x="1471" y="795"/>
                  </a:lnTo>
                  <a:lnTo>
                    <a:pt x="1193" y="1312"/>
                  </a:lnTo>
                  <a:lnTo>
                    <a:pt x="954" y="1829"/>
                  </a:lnTo>
                  <a:lnTo>
                    <a:pt x="755" y="2346"/>
                  </a:lnTo>
                  <a:lnTo>
                    <a:pt x="557" y="2863"/>
                  </a:lnTo>
                  <a:lnTo>
                    <a:pt x="398" y="3340"/>
                  </a:lnTo>
                  <a:lnTo>
                    <a:pt x="278" y="3857"/>
                  </a:lnTo>
                  <a:lnTo>
                    <a:pt x="80" y="4851"/>
                  </a:lnTo>
                  <a:lnTo>
                    <a:pt x="0" y="5805"/>
                  </a:lnTo>
                  <a:lnTo>
                    <a:pt x="0" y="6719"/>
                  </a:lnTo>
                  <a:lnTo>
                    <a:pt x="40" y="7634"/>
                  </a:lnTo>
                  <a:lnTo>
                    <a:pt x="159" y="8509"/>
                  </a:lnTo>
                  <a:lnTo>
                    <a:pt x="318" y="9343"/>
                  </a:lnTo>
                  <a:lnTo>
                    <a:pt x="517" y="10099"/>
                  </a:lnTo>
                  <a:lnTo>
                    <a:pt x="755" y="10815"/>
                  </a:lnTo>
                  <a:lnTo>
                    <a:pt x="1034" y="11490"/>
                  </a:lnTo>
                  <a:lnTo>
                    <a:pt x="1272" y="12127"/>
                  </a:lnTo>
                  <a:lnTo>
                    <a:pt x="1551" y="12643"/>
                  </a:lnTo>
                  <a:lnTo>
                    <a:pt x="2028" y="13518"/>
                  </a:lnTo>
                  <a:lnTo>
                    <a:pt x="2028" y="13518"/>
                  </a:lnTo>
                  <a:lnTo>
                    <a:pt x="2147" y="13677"/>
                  </a:lnTo>
                  <a:lnTo>
                    <a:pt x="2266" y="13836"/>
                  </a:lnTo>
                  <a:lnTo>
                    <a:pt x="2266" y="13836"/>
                  </a:lnTo>
                  <a:lnTo>
                    <a:pt x="2505" y="13995"/>
                  </a:lnTo>
                  <a:lnTo>
                    <a:pt x="2783" y="14154"/>
                  </a:lnTo>
                  <a:lnTo>
                    <a:pt x="3101" y="14234"/>
                  </a:lnTo>
                  <a:lnTo>
                    <a:pt x="3419" y="14274"/>
                  </a:lnTo>
                  <a:lnTo>
                    <a:pt x="3419" y="14274"/>
                  </a:lnTo>
                  <a:lnTo>
                    <a:pt x="3539" y="14274"/>
                  </a:lnTo>
                  <a:lnTo>
                    <a:pt x="4731" y="14194"/>
                  </a:lnTo>
                  <a:lnTo>
                    <a:pt x="4731" y="14194"/>
                  </a:lnTo>
                  <a:lnTo>
                    <a:pt x="5089" y="14154"/>
                  </a:lnTo>
                  <a:lnTo>
                    <a:pt x="5407" y="14035"/>
                  </a:lnTo>
                  <a:lnTo>
                    <a:pt x="5686" y="13876"/>
                  </a:lnTo>
                  <a:lnTo>
                    <a:pt x="5884" y="13677"/>
                  </a:lnTo>
                  <a:lnTo>
                    <a:pt x="5884" y="13677"/>
                  </a:lnTo>
                  <a:lnTo>
                    <a:pt x="6083" y="13399"/>
                  </a:lnTo>
                  <a:lnTo>
                    <a:pt x="6203" y="13121"/>
                  </a:lnTo>
                  <a:lnTo>
                    <a:pt x="6203" y="13121"/>
                  </a:lnTo>
                  <a:lnTo>
                    <a:pt x="6481" y="12047"/>
                  </a:lnTo>
                  <a:lnTo>
                    <a:pt x="6600" y="11411"/>
                  </a:lnTo>
                  <a:lnTo>
                    <a:pt x="6719" y="10695"/>
                  </a:lnTo>
                  <a:lnTo>
                    <a:pt x="6799" y="9940"/>
                  </a:lnTo>
                  <a:lnTo>
                    <a:pt x="6878" y="9145"/>
                  </a:lnTo>
                  <a:lnTo>
                    <a:pt x="6918" y="8310"/>
                  </a:lnTo>
                  <a:lnTo>
                    <a:pt x="6878" y="7435"/>
                  </a:lnTo>
                  <a:lnTo>
                    <a:pt x="6799" y="6560"/>
                  </a:lnTo>
                  <a:lnTo>
                    <a:pt x="6680" y="5646"/>
                  </a:lnTo>
                  <a:lnTo>
                    <a:pt x="6481" y="4771"/>
                  </a:lnTo>
                  <a:lnTo>
                    <a:pt x="6203" y="3857"/>
                  </a:lnTo>
                  <a:lnTo>
                    <a:pt x="5845" y="2982"/>
                  </a:lnTo>
                  <a:lnTo>
                    <a:pt x="5606" y="2545"/>
                  </a:lnTo>
                  <a:lnTo>
                    <a:pt x="5368" y="2107"/>
                  </a:lnTo>
                  <a:lnTo>
                    <a:pt x="5089" y="1710"/>
                  </a:lnTo>
                  <a:lnTo>
                    <a:pt x="4811" y="1272"/>
                  </a:lnTo>
                  <a:lnTo>
                    <a:pt x="4493" y="875"/>
                  </a:lnTo>
                  <a:lnTo>
                    <a:pt x="4135" y="477"/>
                  </a:lnTo>
                  <a:lnTo>
                    <a:pt x="4135" y="477"/>
                  </a:lnTo>
                  <a:lnTo>
                    <a:pt x="3857" y="278"/>
                  </a:lnTo>
                  <a:lnTo>
                    <a:pt x="3578" y="119"/>
                  </a:lnTo>
                  <a:lnTo>
                    <a:pt x="3260" y="40"/>
                  </a:lnTo>
                  <a:lnTo>
                    <a:pt x="2942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73">
              <a:extLst>
                <a:ext uri="{FF2B5EF4-FFF2-40B4-BE49-F238E27FC236}">
                  <a16:creationId xmlns:a16="http://schemas.microsoft.com/office/drawing/2014/main" id="{1210950A-584B-4862-7A40-31130556FE2F}"/>
                </a:ext>
              </a:extLst>
            </p:cNvPr>
            <p:cNvSpPr/>
            <p:nvPr/>
          </p:nvSpPr>
          <p:spPr>
            <a:xfrm>
              <a:off x="2932800" y="2098575"/>
              <a:ext cx="26850" cy="25875"/>
            </a:xfrm>
            <a:custGeom>
              <a:avLst/>
              <a:gdLst/>
              <a:ahLst/>
              <a:cxnLst/>
              <a:rect l="l" t="t" r="r" b="b"/>
              <a:pathLst>
                <a:path w="1074" h="1035" extrusionOk="0">
                  <a:moveTo>
                    <a:pt x="517" y="1"/>
                  </a:moveTo>
                  <a:lnTo>
                    <a:pt x="319" y="41"/>
                  </a:lnTo>
                  <a:lnTo>
                    <a:pt x="159" y="160"/>
                  </a:lnTo>
                  <a:lnTo>
                    <a:pt x="40" y="359"/>
                  </a:lnTo>
                  <a:lnTo>
                    <a:pt x="0" y="558"/>
                  </a:lnTo>
                  <a:lnTo>
                    <a:pt x="80" y="756"/>
                  </a:lnTo>
                  <a:lnTo>
                    <a:pt x="159" y="915"/>
                  </a:lnTo>
                  <a:lnTo>
                    <a:pt x="358" y="995"/>
                  </a:lnTo>
                  <a:lnTo>
                    <a:pt x="557" y="1035"/>
                  </a:lnTo>
                  <a:lnTo>
                    <a:pt x="756" y="995"/>
                  </a:lnTo>
                  <a:lnTo>
                    <a:pt x="955" y="876"/>
                  </a:lnTo>
                  <a:lnTo>
                    <a:pt x="1034" y="717"/>
                  </a:lnTo>
                  <a:lnTo>
                    <a:pt x="1074" y="478"/>
                  </a:lnTo>
                  <a:lnTo>
                    <a:pt x="1034" y="279"/>
                  </a:lnTo>
                  <a:lnTo>
                    <a:pt x="915" y="120"/>
                  </a:lnTo>
                  <a:lnTo>
                    <a:pt x="756" y="41"/>
                  </a:lnTo>
                  <a:lnTo>
                    <a:pt x="557" y="1"/>
                  </a:lnTo>
                  <a:close/>
                </a:path>
              </a:pathLst>
            </a:custGeom>
            <a:solidFill>
              <a:srgbClr val="4D56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73">
              <a:extLst>
                <a:ext uri="{FF2B5EF4-FFF2-40B4-BE49-F238E27FC236}">
                  <a16:creationId xmlns:a16="http://schemas.microsoft.com/office/drawing/2014/main" id="{FE305180-FA45-684F-8317-8698E4AC8418}"/>
                </a:ext>
              </a:extLst>
            </p:cNvPr>
            <p:cNvSpPr/>
            <p:nvPr/>
          </p:nvSpPr>
          <p:spPr>
            <a:xfrm>
              <a:off x="2932800" y="2098575"/>
              <a:ext cx="26850" cy="25875"/>
            </a:xfrm>
            <a:custGeom>
              <a:avLst/>
              <a:gdLst/>
              <a:ahLst/>
              <a:cxnLst/>
              <a:rect l="l" t="t" r="r" b="b"/>
              <a:pathLst>
                <a:path w="1074" h="1035" fill="none" extrusionOk="0">
                  <a:moveTo>
                    <a:pt x="557" y="1"/>
                  </a:moveTo>
                  <a:lnTo>
                    <a:pt x="557" y="1"/>
                  </a:lnTo>
                  <a:lnTo>
                    <a:pt x="517" y="1"/>
                  </a:lnTo>
                  <a:lnTo>
                    <a:pt x="517" y="1"/>
                  </a:lnTo>
                  <a:lnTo>
                    <a:pt x="319" y="41"/>
                  </a:lnTo>
                  <a:lnTo>
                    <a:pt x="159" y="160"/>
                  </a:lnTo>
                  <a:lnTo>
                    <a:pt x="40" y="359"/>
                  </a:lnTo>
                  <a:lnTo>
                    <a:pt x="0" y="558"/>
                  </a:lnTo>
                  <a:lnTo>
                    <a:pt x="0" y="558"/>
                  </a:lnTo>
                  <a:lnTo>
                    <a:pt x="80" y="756"/>
                  </a:lnTo>
                  <a:lnTo>
                    <a:pt x="159" y="915"/>
                  </a:lnTo>
                  <a:lnTo>
                    <a:pt x="358" y="995"/>
                  </a:lnTo>
                  <a:lnTo>
                    <a:pt x="557" y="1035"/>
                  </a:lnTo>
                  <a:lnTo>
                    <a:pt x="557" y="1035"/>
                  </a:lnTo>
                  <a:lnTo>
                    <a:pt x="557" y="1035"/>
                  </a:lnTo>
                  <a:lnTo>
                    <a:pt x="557" y="1035"/>
                  </a:lnTo>
                  <a:lnTo>
                    <a:pt x="756" y="995"/>
                  </a:lnTo>
                  <a:lnTo>
                    <a:pt x="955" y="876"/>
                  </a:lnTo>
                  <a:lnTo>
                    <a:pt x="1034" y="717"/>
                  </a:lnTo>
                  <a:lnTo>
                    <a:pt x="1074" y="478"/>
                  </a:lnTo>
                  <a:lnTo>
                    <a:pt x="1074" y="478"/>
                  </a:lnTo>
                  <a:lnTo>
                    <a:pt x="1034" y="279"/>
                  </a:lnTo>
                  <a:lnTo>
                    <a:pt x="915" y="120"/>
                  </a:lnTo>
                  <a:lnTo>
                    <a:pt x="756" y="41"/>
                  </a:lnTo>
                  <a:lnTo>
                    <a:pt x="55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73">
              <a:extLst>
                <a:ext uri="{FF2B5EF4-FFF2-40B4-BE49-F238E27FC236}">
                  <a16:creationId xmlns:a16="http://schemas.microsoft.com/office/drawing/2014/main" id="{F1EC0B1B-2A2F-0CE4-D351-7F53757F6B71}"/>
                </a:ext>
              </a:extLst>
            </p:cNvPr>
            <p:cNvSpPr/>
            <p:nvPr/>
          </p:nvSpPr>
          <p:spPr>
            <a:xfrm>
              <a:off x="2950700" y="2179100"/>
              <a:ext cx="66600" cy="75575"/>
            </a:xfrm>
            <a:custGeom>
              <a:avLst/>
              <a:gdLst/>
              <a:ahLst/>
              <a:cxnLst/>
              <a:rect l="l" t="t" r="r" b="b"/>
              <a:pathLst>
                <a:path w="2664" h="3023" extrusionOk="0">
                  <a:moveTo>
                    <a:pt x="1829" y="0"/>
                  </a:moveTo>
                  <a:lnTo>
                    <a:pt x="1431" y="80"/>
                  </a:lnTo>
                  <a:lnTo>
                    <a:pt x="1074" y="239"/>
                  </a:lnTo>
                  <a:lnTo>
                    <a:pt x="795" y="398"/>
                  </a:lnTo>
                  <a:lnTo>
                    <a:pt x="517" y="597"/>
                  </a:lnTo>
                  <a:lnTo>
                    <a:pt x="159" y="915"/>
                  </a:lnTo>
                  <a:lnTo>
                    <a:pt x="0" y="1034"/>
                  </a:lnTo>
                  <a:lnTo>
                    <a:pt x="517" y="1670"/>
                  </a:lnTo>
                  <a:lnTo>
                    <a:pt x="994" y="2147"/>
                  </a:lnTo>
                  <a:lnTo>
                    <a:pt x="1431" y="2505"/>
                  </a:lnTo>
                  <a:lnTo>
                    <a:pt x="1829" y="2744"/>
                  </a:lnTo>
                  <a:lnTo>
                    <a:pt x="2147" y="2903"/>
                  </a:lnTo>
                  <a:lnTo>
                    <a:pt x="2386" y="2982"/>
                  </a:lnTo>
                  <a:lnTo>
                    <a:pt x="2624" y="3022"/>
                  </a:lnTo>
                  <a:lnTo>
                    <a:pt x="2664" y="2704"/>
                  </a:lnTo>
                  <a:lnTo>
                    <a:pt x="2664" y="2386"/>
                  </a:lnTo>
                  <a:lnTo>
                    <a:pt x="2664" y="2108"/>
                  </a:lnTo>
                  <a:lnTo>
                    <a:pt x="2624" y="1829"/>
                  </a:lnTo>
                  <a:lnTo>
                    <a:pt x="2505" y="1312"/>
                  </a:lnTo>
                  <a:lnTo>
                    <a:pt x="2346" y="875"/>
                  </a:lnTo>
                  <a:lnTo>
                    <a:pt x="2147" y="517"/>
                  </a:lnTo>
                  <a:lnTo>
                    <a:pt x="1988" y="239"/>
                  </a:lnTo>
                  <a:lnTo>
                    <a:pt x="1829" y="0"/>
                  </a:lnTo>
                  <a:close/>
                </a:path>
              </a:pathLst>
            </a:custGeom>
            <a:solidFill>
              <a:srgbClr val="5E73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73">
              <a:extLst>
                <a:ext uri="{FF2B5EF4-FFF2-40B4-BE49-F238E27FC236}">
                  <a16:creationId xmlns:a16="http://schemas.microsoft.com/office/drawing/2014/main" id="{CFC5B258-D330-9017-9856-CC6DF8994717}"/>
                </a:ext>
              </a:extLst>
            </p:cNvPr>
            <p:cNvSpPr/>
            <p:nvPr/>
          </p:nvSpPr>
          <p:spPr>
            <a:xfrm>
              <a:off x="2950700" y="2179100"/>
              <a:ext cx="66600" cy="75575"/>
            </a:xfrm>
            <a:custGeom>
              <a:avLst/>
              <a:gdLst/>
              <a:ahLst/>
              <a:cxnLst/>
              <a:rect l="l" t="t" r="r" b="b"/>
              <a:pathLst>
                <a:path w="2664" h="3023" fill="none" extrusionOk="0">
                  <a:moveTo>
                    <a:pt x="1829" y="0"/>
                  </a:moveTo>
                  <a:lnTo>
                    <a:pt x="1829" y="0"/>
                  </a:lnTo>
                  <a:lnTo>
                    <a:pt x="1431" y="80"/>
                  </a:lnTo>
                  <a:lnTo>
                    <a:pt x="1074" y="239"/>
                  </a:lnTo>
                  <a:lnTo>
                    <a:pt x="795" y="398"/>
                  </a:lnTo>
                  <a:lnTo>
                    <a:pt x="517" y="597"/>
                  </a:lnTo>
                  <a:lnTo>
                    <a:pt x="159" y="915"/>
                  </a:lnTo>
                  <a:lnTo>
                    <a:pt x="0" y="1034"/>
                  </a:lnTo>
                  <a:lnTo>
                    <a:pt x="0" y="1034"/>
                  </a:lnTo>
                  <a:lnTo>
                    <a:pt x="517" y="1670"/>
                  </a:lnTo>
                  <a:lnTo>
                    <a:pt x="994" y="2147"/>
                  </a:lnTo>
                  <a:lnTo>
                    <a:pt x="1431" y="2505"/>
                  </a:lnTo>
                  <a:lnTo>
                    <a:pt x="1829" y="2744"/>
                  </a:lnTo>
                  <a:lnTo>
                    <a:pt x="2147" y="2903"/>
                  </a:lnTo>
                  <a:lnTo>
                    <a:pt x="2386" y="2982"/>
                  </a:lnTo>
                  <a:lnTo>
                    <a:pt x="2624" y="3022"/>
                  </a:lnTo>
                  <a:lnTo>
                    <a:pt x="2624" y="3022"/>
                  </a:lnTo>
                  <a:lnTo>
                    <a:pt x="2664" y="2704"/>
                  </a:lnTo>
                  <a:lnTo>
                    <a:pt x="2664" y="2386"/>
                  </a:lnTo>
                  <a:lnTo>
                    <a:pt x="2664" y="2108"/>
                  </a:lnTo>
                  <a:lnTo>
                    <a:pt x="2624" y="1829"/>
                  </a:lnTo>
                  <a:lnTo>
                    <a:pt x="2505" y="1312"/>
                  </a:lnTo>
                  <a:lnTo>
                    <a:pt x="2346" y="875"/>
                  </a:lnTo>
                  <a:lnTo>
                    <a:pt x="2147" y="517"/>
                  </a:lnTo>
                  <a:lnTo>
                    <a:pt x="1988" y="239"/>
                  </a:lnTo>
                  <a:lnTo>
                    <a:pt x="1829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73">
              <a:extLst>
                <a:ext uri="{FF2B5EF4-FFF2-40B4-BE49-F238E27FC236}">
                  <a16:creationId xmlns:a16="http://schemas.microsoft.com/office/drawing/2014/main" id="{2FA1BB53-8E6B-6CAE-FBF9-6A5C76468EED}"/>
                </a:ext>
              </a:extLst>
            </p:cNvPr>
            <p:cNvSpPr/>
            <p:nvPr/>
          </p:nvSpPr>
          <p:spPr>
            <a:xfrm>
              <a:off x="3506325" y="2512075"/>
              <a:ext cx="82525" cy="63650"/>
            </a:xfrm>
            <a:custGeom>
              <a:avLst/>
              <a:gdLst/>
              <a:ahLst/>
              <a:cxnLst/>
              <a:rect l="l" t="t" r="r" b="b"/>
              <a:pathLst>
                <a:path w="3301" h="2546" extrusionOk="0">
                  <a:moveTo>
                    <a:pt x="2386" y="1"/>
                  </a:moveTo>
                  <a:lnTo>
                    <a:pt x="2267" y="80"/>
                  </a:lnTo>
                  <a:lnTo>
                    <a:pt x="2148" y="160"/>
                  </a:lnTo>
                  <a:lnTo>
                    <a:pt x="1989" y="200"/>
                  </a:lnTo>
                  <a:lnTo>
                    <a:pt x="1869" y="239"/>
                  </a:lnTo>
                  <a:lnTo>
                    <a:pt x="1313" y="279"/>
                  </a:lnTo>
                  <a:lnTo>
                    <a:pt x="1273" y="279"/>
                  </a:lnTo>
                  <a:lnTo>
                    <a:pt x="1114" y="239"/>
                  </a:lnTo>
                  <a:lnTo>
                    <a:pt x="995" y="200"/>
                  </a:lnTo>
                  <a:lnTo>
                    <a:pt x="835" y="160"/>
                  </a:lnTo>
                  <a:lnTo>
                    <a:pt x="756" y="80"/>
                  </a:lnTo>
                  <a:lnTo>
                    <a:pt x="597" y="239"/>
                  </a:lnTo>
                  <a:lnTo>
                    <a:pt x="438" y="438"/>
                  </a:lnTo>
                  <a:lnTo>
                    <a:pt x="279" y="677"/>
                  </a:lnTo>
                  <a:lnTo>
                    <a:pt x="160" y="955"/>
                  </a:lnTo>
                  <a:lnTo>
                    <a:pt x="40" y="1313"/>
                  </a:lnTo>
                  <a:lnTo>
                    <a:pt x="1" y="1671"/>
                  </a:lnTo>
                  <a:lnTo>
                    <a:pt x="1" y="2108"/>
                  </a:lnTo>
                  <a:lnTo>
                    <a:pt x="40" y="2545"/>
                  </a:lnTo>
                  <a:lnTo>
                    <a:pt x="239" y="2506"/>
                  </a:lnTo>
                  <a:lnTo>
                    <a:pt x="398" y="2386"/>
                  </a:lnTo>
                  <a:lnTo>
                    <a:pt x="637" y="2227"/>
                  </a:lnTo>
                  <a:lnTo>
                    <a:pt x="875" y="2028"/>
                  </a:lnTo>
                  <a:lnTo>
                    <a:pt x="1114" y="1671"/>
                  </a:lnTo>
                  <a:lnTo>
                    <a:pt x="1352" y="1273"/>
                  </a:lnTo>
                  <a:lnTo>
                    <a:pt x="1591" y="716"/>
                  </a:lnTo>
                  <a:lnTo>
                    <a:pt x="1869" y="1233"/>
                  </a:lnTo>
                  <a:lnTo>
                    <a:pt x="2148" y="1631"/>
                  </a:lnTo>
                  <a:lnTo>
                    <a:pt x="2426" y="1909"/>
                  </a:lnTo>
                  <a:lnTo>
                    <a:pt x="2704" y="2108"/>
                  </a:lnTo>
                  <a:lnTo>
                    <a:pt x="2943" y="2267"/>
                  </a:lnTo>
                  <a:lnTo>
                    <a:pt x="3142" y="2346"/>
                  </a:lnTo>
                  <a:lnTo>
                    <a:pt x="3301" y="2386"/>
                  </a:lnTo>
                  <a:lnTo>
                    <a:pt x="3301" y="1909"/>
                  </a:lnTo>
                  <a:lnTo>
                    <a:pt x="3261" y="1512"/>
                  </a:lnTo>
                  <a:lnTo>
                    <a:pt x="3181" y="1154"/>
                  </a:lnTo>
                  <a:lnTo>
                    <a:pt x="3062" y="836"/>
                  </a:lnTo>
                  <a:lnTo>
                    <a:pt x="2903" y="557"/>
                  </a:lnTo>
                  <a:lnTo>
                    <a:pt x="2704" y="359"/>
                  </a:lnTo>
                  <a:lnTo>
                    <a:pt x="2545" y="160"/>
                  </a:lnTo>
                  <a:lnTo>
                    <a:pt x="2386" y="1"/>
                  </a:lnTo>
                  <a:close/>
                </a:path>
              </a:pathLst>
            </a:custGeom>
            <a:solidFill>
              <a:srgbClr val="5E73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73">
              <a:extLst>
                <a:ext uri="{FF2B5EF4-FFF2-40B4-BE49-F238E27FC236}">
                  <a16:creationId xmlns:a16="http://schemas.microsoft.com/office/drawing/2014/main" id="{EC0EE673-D002-BF6E-3B84-B393EDFFB918}"/>
                </a:ext>
              </a:extLst>
            </p:cNvPr>
            <p:cNvSpPr/>
            <p:nvPr/>
          </p:nvSpPr>
          <p:spPr>
            <a:xfrm>
              <a:off x="3506325" y="2512075"/>
              <a:ext cx="82525" cy="63650"/>
            </a:xfrm>
            <a:custGeom>
              <a:avLst/>
              <a:gdLst/>
              <a:ahLst/>
              <a:cxnLst/>
              <a:rect l="l" t="t" r="r" b="b"/>
              <a:pathLst>
                <a:path w="3301" h="2546" fill="none" extrusionOk="0">
                  <a:moveTo>
                    <a:pt x="2386" y="1"/>
                  </a:moveTo>
                  <a:lnTo>
                    <a:pt x="2386" y="1"/>
                  </a:lnTo>
                  <a:lnTo>
                    <a:pt x="2267" y="80"/>
                  </a:lnTo>
                  <a:lnTo>
                    <a:pt x="2148" y="160"/>
                  </a:lnTo>
                  <a:lnTo>
                    <a:pt x="1989" y="200"/>
                  </a:lnTo>
                  <a:lnTo>
                    <a:pt x="1869" y="239"/>
                  </a:lnTo>
                  <a:lnTo>
                    <a:pt x="1313" y="279"/>
                  </a:lnTo>
                  <a:lnTo>
                    <a:pt x="1313" y="279"/>
                  </a:lnTo>
                  <a:lnTo>
                    <a:pt x="1273" y="279"/>
                  </a:lnTo>
                  <a:lnTo>
                    <a:pt x="1273" y="279"/>
                  </a:lnTo>
                  <a:lnTo>
                    <a:pt x="1114" y="239"/>
                  </a:lnTo>
                  <a:lnTo>
                    <a:pt x="995" y="200"/>
                  </a:lnTo>
                  <a:lnTo>
                    <a:pt x="835" y="160"/>
                  </a:lnTo>
                  <a:lnTo>
                    <a:pt x="756" y="80"/>
                  </a:lnTo>
                  <a:lnTo>
                    <a:pt x="756" y="80"/>
                  </a:lnTo>
                  <a:lnTo>
                    <a:pt x="597" y="239"/>
                  </a:lnTo>
                  <a:lnTo>
                    <a:pt x="438" y="438"/>
                  </a:lnTo>
                  <a:lnTo>
                    <a:pt x="279" y="677"/>
                  </a:lnTo>
                  <a:lnTo>
                    <a:pt x="160" y="955"/>
                  </a:lnTo>
                  <a:lnTo>
                    <a:pt x="40" y="1313"/>
                  </a:lnTo>
                  <a:lnTo>
                    <a:pt x="1" y="1671"/>
                  </a:lnTo>
                  <a:lnTo>
                    <a:pt x="1" y="2108"/>
                  </a:lnTo>
                  <a:lnTo>
                    <a:pt x="40" y="2545"/>
                  </a:lnTo>
                  <a:lnTo>
                    <a:pt x="40" y="2545"/>
                  </a:lnTo>
                  <a:lnTo>
                    <a:pt x="239" y="2506"/>
                  </a:lnTo>
                  <a:lnTo>
                    <a:pt x="398" y="2386"/>
                  </a:lnTo>
                  <a:lnTo>
                    <a:pt x="637" y="2227"/>
                  </a:lnTo>
                  <a:lnTo>
                    <a:pt x="875" y="2028"/>
                  </a:lnTo>
                  <a:lnTo>
                    <a:pt x="1114" y="1671"/>
                  </a:lnTo>
                  <a:lnTo>
                    <a:pt x="1352" y="1273"/>
                  </a:lnTo>
                  <a:lnTo>
                    <a:pt x="1591" y="716"/>
                  </a:lnTo>
                  <a:lnTo>
                    <a:pt x="1591" y="716"/>
                  </a:lnTo>
                  <a:lnTo>
                    <a:pt x="1869" y="1233"/>
                  </a:lnTo>
                  <a:lnTo>
                    <a:pt x="2148" y="1631"/>
                  </a:lnTo>
                  <a:lnTo>
                    <a:pt x="2426" y="1909"/>
                  </a:lnTo>
                  <a:lnTo>
                    <a:pt x="2704" y="2108"/>
                  </a:lnTo>
                  <a:lnTo>
                    <a:pt x="2943" y="2267"/>
                  </a:lnTo>
                  <a:lnTo>
                    <a:pt x="3142" y="2346"/>
                  </a:lnTo>
                  <a:lnTo>
                    <a:pt x="3301" y="2386"/>
                  </a:lnTo>
                  <a:lnTo>
                    <a:pt x="3301" y="2386"/>
                  </a:lnTo>
                  <a:lnTo>
                    <a:pt x="3301" y="1909"/>
                  </a:lnTo>
                  <a:lnTo>
                    <a:pt x="3261" y="1512"/>
                  </a:lnTo>
                  <a:lnTo>
                    <a:pt x="3181" y="1154"/>
                  </a:lnTo>
                  <a:lnTo>
                    <a:pt x="3062" y="836"/>
                  </a:lnTo>
                  <a:lnTo>
                    <a:pt x="2903" y="557"/>
                  </a:lnTo>
                  <a:lnTo>
                    <a:pt x="2704" y="359"/>
                  </a:lnTo>
                  <a:lnTo>
                    <a:pt x="2545" y="160"/>
                  </a:lnTo>
                  <a:lnTo>
                    <a:pt x="2386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73">
              <a:extLst>
                <a:ext uri="{FF2B5EF4-FFF2-40B4-BE49-F238E27FC236}">
                  <a16:creationId xmlns:a16="http://schemas.microsoft.com/office/drawing/2014/main" id="{2911C5E8-EFE0-069C-B386-3C969FFF59EC}"/>
                </a:ext>
              </a:extLst>
            </p:cNvPr>
            <p:cNvSpPr/>
            <p:nvPr/>
          </p:nvSpPr>
          <p:spPr>
            <a:xfrm>
              <a:off x="3499375" y="2360000"/>
              <a:ext cx="77550" cy="159075"/>
            </a:xfrm>
            <a:custGeom>
              <a:avLst/>
              <a:gdLst/>
              <a:ahLst/>
              <a:cxnLst/>
              <a:rect l="l" t="t" r="r" b="b"/>
              <a:pathLst>
                <a:path w="3102" h="6363" extrusionOk="0">
                  <a:moveTo>
                    <a:pt x="1034" y="1631"/>
                  </a:moveTo>
                  <a:lnTo>
                    <a:pt x="1113" y="1670"/>
                  </a:lnTo>
                  <a:lnTo>
                    <a:pt x="1193" y="1750"/>
                  </a:lnTo>
                  <a:lnTo>
                    <a:pt x="1193" y="1829"/>
                  </a:lnTo>
                  <a:lnTo>
                    <a:pt x="1193" y="1949"/>
                  </a:lnTo>
                  <a:lnTo>
                    <a:pt x="1153" y="2028"/>
                  </a:lnTo>
                  <a:lnTo>
                    <a:pt x="1074" y="2068"/>
                  </a:lnTo>
                  <a:lnTo>
                    <a:pt x="994" y="2108"/>
                  </a:lnTo>
                  <a:lnTo>
                    <a:pt x="954" y="2108"/>
                  </a:lnTo>
                  <a:lnTo>
                    <a:pt x="875" y="2068"/>
                  </a:lnTo>
                  <a:lnTo>
                    <a:pt x="795" y="2028"/>
                  </a:lnTo>
                  <a:lnTo>
                    <a:pt x="756" y="1949"/>
                  </a:lnTo>
                  <a:lnTo>
                    <a:pt x="716" y="1869"/>
                  </a:lnTo>
                  <a:lnTo>
                    <a:pt x="756" y="1790"/>
                  </a:lnTo>
                  <a:lnTo>
                    <a:pt x="795" y="1710"/>
                  </a:lnTo>
                  <a:lnTo>
                    <a:pt x="875" y="1631"/>
                  </a:lnTo>
                  <a:close/>
                  <a:moveTo>
                    <a:pt x="1869" y="3062"/>
                  </a:moveTo>
                  <a:lnTo>
                    <a:pt x="1909" y="3181"/>
                  </a:lnTo>
                  <a:lnTo>
                    <a:pt x="2068" y="3460"/>
                  </a:lnTo>
                  <a:lnTo>
                    <a:pt x="2147" y="3658"/>
                  </a:lnTo>
                  <a:lnTo>
                    <a:pt x="2227" y="3897"/>
                  </a:lnTo>
                  <a:lnTo>
                    <a:pt x="2227" y="4136"/>
                  </a:lnTo>
                  <a:lnTo>
                    <a:pt x="2187" y="4414"/>
                  </a:lnTo>
                  <a:lnTo>
                    <a:pt x="2107" y="4374"/>
                  </a:lnTo>
                  <a:lnTo>
                    <a:pt x="1869" y="4295"/>
                  </a:lnTo>
                  <a:lnTo>
                    <a:pt x="1670" y="4175"/>
                  </a:lnTo>
                  <a:lnTo>
                    <a:pt x="1471" y="4016"/>
                  </a:lnTo>
                  <a:lnTo>
                    <a:pt x="1273" y="3817"/>
                  </a:lnTo>
                  <a:lnTo>
                    <a:pt x="1034" y="3539"/>
                  </a:lnTo>
                  <a:lnTo>
                    <a:pt x="1113" y="3460"/>
                  </a:lnTo>
                  <a:lnTo>
                    <a:pt x="1273" y="3301"/>
                  </a:lnTo>
                  <a:lnTo>
                    <a:pt x="1511" y="3181"/>
                  </a:lnTo>
                  <a:lnTo>
                    <a:pt x="1670" y="3102"/>
                  </a:lnTo>
                  <a:lnTo>
                    <a:pt x="1869" y="3062"/>
                  </a:lnTo>
                  <a:close/>
                  <a:moveTo>
                    <a:pt x="1113" y="1"/>
                  </a:moveTo>
                  <a:lnTo>
                    <a:pt x="954" y="80"/>
                  </a:lnTo>
                  <a:lnTo>
                    <a:pt x="795" y="199"/>
                  </a:lnTo>
                  <a:lnTo>
                    <a:pt x="676" y="358"/>
                  </a:lnTo>
                  <a:lnTo>
                    <a:pt x="438" y="796"/>
                  </a:lnTo>
                  <a:lnTo>
                    <a:pt x="279" y="1273"/>
                  </a:lnTo>
                  <a:lnTo>
                    <a:pt x="120" y="1710"/>
                  </a:lnTo>
                  <a:lnTo>
                    <a:pt x="40" y="2148"/>
                  </a:lnTo>
                  <a:lnTo>
                    <a:pt x="0" y="2585"/>
                  </a:lnTo>
                  <a:lnTo>
                    <a:pt x="0" y="2982"/>
                  </a:lnTo>
                  <a:lnTo>
                    <a:pt x="40" y="3420"/>
                  </a:lnTo>
                  <a:lnTo>
                    <a:pt x="80" y="3778"/>
                  </a:lnTo>
                  <a:lnTo>
                    <a:pt x="239" y="4493"/>
                  </a:lnTo>
                  <a:lnTo>
                    <a:pt x="477" y="5129"/>
                  </a:lnTo>
                  <a:lnTo>
                    <a:pt x="716" y="5646"/>
                  </a:lnTo>
                  <a:lnTo>
                    <a:pt x="915" y="6044"/>
                  </a:lnTo>
                  <a:lnTo>
                    <a:pt x="1034" y="6163"/>
                  </a:lnTo>
                  <a:lnTo>
                    <a:pt x="1113" y="6243"/>
                  </a:lnTo>
                  <a:lnTo>
                    <a:pt x="1273" y="6283"/>
                  </a:lnTo>
                  <a:lnTo>
                    <a:pt x="1392" y="6322"/>
                  </a:lnTo>
                  <a:lnTo>
                    <a:pt x="1551" y="6362"/>
                  </a:lnTo>
                  <a:lnTo>
                    <a:pt x="1591" y="6362"/>
                  </a:lnTo>
                  <a:lnTo>
                    <a:pt x="2147" y="6322"/>
                  </a:lnTo>
                  <a:lnTo>
                    <a:pt x="2267" y="6283"/>
                  </a:lnTo>
                  <a:lnTo>
                    <a:pt x="2426" y="6243"/>
                  </a:lnTo>
                  <a:lnTo>
                    <a:pt x="2545" y="6163"/>
                  </a:lnTo>
                  <a:lnTo>
                    <a:pt x="2664" y="6084"/>
                  </a:lnTo>
                  <a:lnTo>
                    <a:pt x="2744" y="5964"/>
                  </a:lnTo>
                  <a:lnTo>
                    <a:pt x="2783" y="5845"/>
                  </a:lnTo>
                  <a:lnTo>
                    <a:pt x="2903" y="5368"/>
                  </a:lnTo>
                  <a:lnTo>
                    <a:pt x="3022" y="4772"/>
                  </a:lnTo>
                  <a:lnTo>
                    <a:pt x="3062" y="4056"/>
                  </a:lnTo>
                  <a:lnTo>
                    <a:pt x="3101" y="3301"/>
                  </a:lnTo>
                  <a:lnTo>
                    <a:pt x="3062" y="2903"/>
                  </a:lnTo>
                  <a:lnTo>
                    <a:pt x="2982" y="2505"/>
                  </a:lnTo>
                  <a:lnTo>
                    <a:pt x="2903" y="2108"/>
                  </a:lnTo>
                  <a:lnTo>
                    <a:pt x="2783" y="1710"/>
                  </a:lnTo>
                  <a:lnTo>
                    <a:pt x="2624" y="1313"/>
                  </a:lnTo>
                  <a:lnTo>
                    <a:pt x="2426" y="955"/>
                  </a:lnTo>
                  <a:lnTo>
                    <a:pt x="2147" y="557"/>
                  </a:lnTo>
                  <a:lnTo>
                    <a:pt x="1869" y="199"/>
                  </a:lnTo>
                  <a:lnTo>
                    <a:pt x="1750" y="120"/>
                  </a:lnTo>
                  <a:lnTo>
                    <a:pt x="1591" y="40"/>
                  </a:lnTo>
                  <a:lnTo>
                    <a:pt x="1471" y="1"/>
                  </a:lnTo>
                  <a:close/>
                </a:path>
              </a:pathLst>
            </a:custGeom>
            <a:solidFill>
              <a:srgbClr val="6565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73">
              <a:extLst>
                <a:ext uri="{FF2B5EF4-FFF2-40B4-BE49-F238E27FC236}">
                  <a16:creationId xmlns:a16="http://schemas.microsoft.com/office/drawing/2014/main" id="{1D991A3B-348C-CA87-FC4D-B99497199407}"/>
                </a:ext>
              </a:extLst>
            </p:cNvPr>
            <p:cNvSpPr/>
            <p:nvPr/>
          </p:nvSpPr>
          <p:spPr>
            <a:xfrm>
              <a:off x="3525200" y="2436550"/>
              <a:ext cx="29850" cy="33800"/>
            </a:xfrm>
            <a:custGeom>
              <a:avLst/>
              <a:gdLst/>
              <a:ahLst/>
              <a:cxnLst/>
              <a:rect l="l" t="t" r="r" b="b"/>
              <a:pathLst>
                <a:path w="1194" h="1352" fill="none" extrusionOk="0">
                  <a:moveTo>
                    <a:pt x="1154" y="1352"/>
                  </a:moveTo>
                  <a:lnTo>
                    <a:pt x="1154" y="1352"/>
                  </a:lnTo>
                  <a:lnTo>
                    <a:pt x="1074" y="1312"/>
                  </a:lnTo>
                  <a:lnTo>
                    <a:pt x="836" y="1233"/>
                  </a:lnTo>
                  <a:lnTo>
                    <a:pt x="637" y="1113"/>
                  </a:lnTo>
                  <a:lnTo>
                    <a:pt x="438" y="954"/>
                  </a:lnTo>
                  <a:lnTo>
                    <a:pt x="240" y="755"/>
                  </a:lnTo>
                  <a:lnTo>
                    <a:pt x="1" y="477"/>
                  </a:lnTo>
                  <a:lnTo>
                    <a:pt x="1" y="477"/>
                  </a:lnTo>
                  <a:lnTo>
                    <a:pt x="80" y="398"/>
                  </a:lnTo>
                  <a:lnTo>
                    <a:pt x="240" y="239"/>
                  </a:lnTo>
                  <a:lnTo>
                    <a:pt x="478" y="119"/>
                  </a:lnTo>
                  <a:lnTo>
                    <a:pt x="637" y="40"/>
                  </a:lnTo>
                  <a:lnTo>
                    <a:pt x="836" y="0"/>
                  </a:lnTo>
                  <a:lnTo>
                    <a:pt x="836" y="0"/>
                  </a:lnTo>
                  <a:lnTo>
                    <a:pt x="876" y="119"/>
                  </a:lnTo>
                  <a:lnTo>
                    <a:pt x="1035" y="398"/>
                  </a:lnTo>
                  <a:lnTo>
                    <a:pt x="1114" y="596"/>
                  </a:lnTo>
                  <a:lnTo>
                    <a:pt x="1194" y="835"/>
                  </a:lnTo>
                  <a:lnTo>
                    <a:pt x="1194" y="1074"/>
                  </a:lnTo>
                  <a:lnTo>
                    <a:pt x="1154" y="135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73">
              <a:extLst>
                <a:ext uri="{FF2B5EF4-FFF2-40B4-BE49-F238E27FC236}">
                  <a16:creationId xmlns:a16="http://schemas.microsoft.com/office/drawing/2014/main" id="{772DD2C9-7F49-2EE3-A612-4AD413B644F9}"/>
                </a:ext>
              </a:extLst>
            </p:cNvPr>
            <p:cNvSpPr/>
            <p:nvPr/>
          </p:nvSpPr>
          <p:spPr>
            <a:xfrm>
              <a:off x="3517250" y="2400750"/>
              <a:ext cx="11950" cy="11950"/>
            </a:xfrm>
            <a:custGeom>
              <a:avLst/>
              <a:gdLst/>
              <a:ahLst/>
              <a:cxnLst/>
              <a:rect l="l" t="t" r="r" b="b"/>
              <a:pathLst>
                <a:path w="478" h="478" fill="none" extrusionOk="0">
                  <a:moveTo>
                    <a:pt x="239" y="478"/>
                  </a:moveTo>
                  <a:lnTo>
                    <a:pt x="239" y="478"/>
                  </a:lnTo>
                  <a:lnTo>
                    <a:pt x="160" y="438"/>
                  </a:lnTo>
                  <a:lnTo>
                    <a:pt x="80" y="398"/>
                  </a:lnTo>
                  <a:lnTo>
                    <a:pt x="41" y="319"/>
                  </a:lnTo>
                  <a:lnTo>
                    <a:pt x="1" y="239"/>
                  </a:lnTo>
                  <a:lnTo>
                    <a:pt x="1" y="239"/>
                  </a:lnTo>
                  <a:lnTo>
                    <a:pt x="41" y="160"/>
                  </a:lnTo>
                  <a:lnTo>
                    <a:pt x="80" y="80"/>
                  </a:lnTo>
                  <a:lnTo>
                    <a:pt x="160" y="1"/>
                  </a:lnTo>
                  <a:lnTo>
                    <a:pt x="239" y="1"/>
                  </a:lnTo>
                  <a:lnTo>
                    <a:pt x="239" y="1"/>
                  </a:lnTo>
                  <a:lnTo>
                    <a:pt x="239" y="1"/>
                  </a:lnTo>
                  <a:lnTo>
                    <a:pt x="239" y="1"/>
                  </a:lnTo>
                  <a:lnTo>
                    <a:pt x="319" y="1"/>
                  </a:lnTo>
                  <a:lnTo>
                    <a:pt x="398" y="40"/>
                  </a:lnTo>
                  <a:lnTo>
                    <a:pt x="478" y="120"/>
                  </a:lnTo>
                  <a:lnTo>
                    <a:pt x="478" y="199"/>
                  </a:lnTo>
                  <a:lnTo>
                    <a:pt x="478" y="199"/>
                  </a:lnTo>
                  <a:lnTo>
                    <a:pt x="478" y="319"/>
                  </a:lnTo>
                  <a:lnTo>
                    <a:pt x="438" y="398"/>
                  </a:lnTo>
                  <a:lnTo>
                    <a:pt x="359" y="438"/>
                  </a:lnTo>
                  <a:lnTo>
                    <a:pt x="279" y="478"/>
                  </a:lnTo>
                  <a:lnTo>
                    <a:pt x="279" y="478"/>
                  </a:lnTo>
                  <a:lnTo>
                    <a:pt x="239" y="47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73">
              <a:extLst>
                <a:ext uri="{FF2B5EF4-FFF2-40B4-BE49-F238E27FC236}">
                  <a16:creationId xmlns:a16="http://schemas.microsoft.com/office/drawing/2014/main" id="{77F95F7D-5C42-53F8-1F17-CB25830CDE0F}"/>
                </a:ext>
              </a:extLst>
            </p:cNvPr>
            <p:cNvSpPr/>
            <p:nvPr/>
          </p:nvSpPr>
          <p:spPr>
            <a:xfrm>
              <a:off x="3499375" y="2360000"/>
              <a:ext cx="77550" cy="159075"/>
            </a:xfrm>
            <a:custGeom>
              <a:avLst/>
              <a:gdLst/>
              <a:ahLst/>
              <a:cxnLst/>
              <a:rect l="l" t="t" r="r" b="b"/>
              <a:pathLst>
                <a:path w="3102" h="6363" fill="none" extrusionOk="0">
                  <a:moveTo>
                    <a:pt x="1312" y="1"/>
                  </a:moveTo>
                  <a:lnTo>
                    <a:pt x="1312" y="1"/>
                  </a:lnTo>
                  <a:lnTo>
                    <a:pt x="1113" y="1"/>
                  </a:lnTo>
                  <a:lnTo>
                    <a:pt x="954" y="80"/>
                  </a:lnTo>
                  <a:lnTo>
                    <a:pt x="795" y="199"/>
                  </a:lnTo>
                  <a:lnTo>
                    <a:pt x="676" y="358"/>
                  </a:lnTo>
                  <a:lnTo>
                    <a:pt x="676" y="358"/>
                  </a:lnTo>
                  <a:lnTo>
                    <a:pt x="438" y="796"/>
                  </a:lnTo>
                  <a:lnTo>
                    <a:pt x="279" y="1273"/>
                  </a:lnTo>
                  <a:lnTo>
                    <a:pt x="120" y="1710"/>
                  </a:lnTo>
                  <a:lnTo>
                    <a:pt x="40" y="2148"/>
                  </a:lnTo>
                  <a:lnTo>
                    <a:pt x="0" y="2585"/>
                  </a:lnTo>
                  <a:lnTo>
                    <a:pt x="0" y="2982"/>
                  </a:lnTo>
                  <a:lnTo>
                    <a:pt x="40" y="3420"/>
                  </a:lnTo>
                  <a:lnTo>
                    <a:pt x="80" y="3778"/>
                  </a:lnTo>
                  <a:lnTo>
                    <a:pt x="239" y="4493"/>
                  </a:lnTo>
                  <a:lnTo>
                    <a:pt x="477" y="5129"/>
                  </a:lnTo>
                  <a:lnTo>
                    <a:pt x="716" y="5646"/>
                  </a:lnTo>
                  <a:lnTo>
                    <a:pt x="915" y="6044"/>
                  </a:lnTo>
                  <a:lnTo>
                    <a:pt x="915" y="6044"/>
                  </a:lnTo>
                  <a:lnTo>
                    <a:pt x="1034" y="6163"/>
                  </a:lnTo>
                  <a:lnTo>
                    <a:pt x="1034" y="6163"/>
                  </a:lnTo>
                  <a:lnTo>
                    <a:pt x="1113" y="6243"/>
                  </a:lnTo>
                  <a:lnTo>
                    <a:pt x="1273" y="6283"/>
                  </a:lnTo>
                  <a:lnTo>
                    <a:pt x="1392" y="6322"/>
                  </a:lnTo>
                  <a:lnTo>
                    <a:pt x="1551" y="6362"/>
                  </a:lnTo>
                  <a:lnTo>
                    <a:pt x="1551" y="6362"/>
                  </a:lnTo>
                  <a:lnTo>
                    <a:pt x="1591" y="6362"/>
                  </a:lnTo>
                  <a:lnTo>
                    <a:pt x="2147" y="6322"/>
                  </a:lnTo>
                  <a:lnTo>
                    <a:pt x="2147" y="6322"/>
                  </a:lnTo>
                  <a:lnTo>
                    <a:pt x="2267" y="6283"/>
                  </a:lnTo>
                  <a:lnTo>
                    <a:pt x="2426" y="6243"/>
                  </a:lnTo>
                  <a:lnTo>
                    <a:pt x="2545" y="6163"/>
                  </a:lnTo>
                  <a:lnTo>
                    <a:pt x="2664" y="6084"/>
                  </a:lnTo>
                  <a:lnTo>
                    <a:pt x="2664" y="6084"/>
                  </a:lnTo>
                  <a:lnTo>
                    <a:pt x="2744" y="5964"/>
                  </a:lnTo>
                  <a:lnTo>
                    <a:pt x="2783" y="5845"/>
                  </a:lnTo>
                  <a:lnTo>
                    <a:pt x="2783" y="5845"/>
                  </a:lnTo>
                  <a:lnTo>
                    <a:pt x="2903" y="5368"/>
                  </a:lnTo>
                  <a:lnTo>
                    <a:pt x="3022" y="4772"/>
                  </a:lnTo>
                  <a:lnTo>
                    <a:pt x="3062" y="4056"/>
                  </a:lnTo>
                  <a:lnTo>
                    <a:pt x="3101" y="3301"/>
                  </a:lnTo>
                  <a:lnTo>
                    <a:pt x="3062" y="2903"/>
                  </a:lnTo>
                  <a:lnTo>
                    <a:pt x="2982" y="2505"/>
                  </a:lnTo>
                  <a:lnTo>
                    <a:pt x="2903" y="2108"/>
                  </a:lnTo>
                  <a:lnTo>
                    <a:pt x="2783" y="1710"/>
                  </a:lnTo>
                  <a:lnTo>
                    <a:pt x="2624" y="1313"/>
                  </a:lnTo>
                  <a:lnTo>
                    <a:pt x="2426" y="955"/>
                  </a:lnTo>
                  <a:lnTo>
                    <a:pt x="2147" y="557"/>
                  </a:lnTo>
                  <a:lnTo>
                    <a:pt x="1869" y="199"/>
                  </a:lnTo>
                  <a:lnTo>
                    <a:pt x="1869" y="199"/>
                  </a:lnTo>
                  <a:lnTo>
                    <a:pt x="1750" y="120"/>
                  </a:lnTo>
                  <a:lnTo>
                    <a:pt x="1591" y="40"/>
                  </a:lnTo>
                  <a:lnTo>
                    <a:pt x="1471" y="1"/>
                  </a:lnTo>
                  <a:lnTo>
                    <a:pt x="131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73">
              <a:extLst>
                <a:ext uri="{FF2B5EF4-FFF2-40B4-BE49-F238E27FC236}">
                  <a16:creationId xmlns:a16="http://schemas.microsoft.com/office/drawing/2014/main" id="{63364655-A3B9-0FEB-C86D-EBEE43376FFD}"/>
                </a:ext>
              </a:extLst>
            </p:cNvPr>
            <p:cNvSpPr/>
            <p:nvPr/>
          </p:nvSpPr>
          <p:spPr>
            <a:xfrm>
              <a:off x="3517250" y="2400750"/>
              <a:ext cx="11950" cy="11950"/>
            </a:xfrm>
            <a:custGeom>
              <a:avLst/>
              <a:gdLst/>
              <a:ahLst/>
              <a:cxnLst/>
              <a:rect l="l" t="t" r="r" b="b"/>
              <a:pathLst>
                <a:path w="478" h="478" extrusionOk="0">
                  <a:moveTo>
                    <a:pt x="160" y="1"/>
                  </a:moveTo>
                  <a:lnTo>
                    <a:pt x="80" y="80"/>
                  </a:lnTo>
                  <a:lnTo>
                    <a:pt x="41" y="160"/>
                  </a:lnTo>
                  <a:lnTo>
                    <a:pt x="1" y="239"/>
                  </a:lnTo>
                  <a:lnTo>
                    <a:pt x="41" y="319"/>
                  </a:lnTo>
                  <a:lnTo>
                    <a:pt x="80" y="398"/>
                  </a:lnTo>
                  <a:lnTo>
                    <a:pt x="160" y="438"/>
                  </a:lnTo>
                  <a:lnTo>
                    <a:pt x="239" y="478"/>
                  </a:lnTo>
                  <a:lnTo>
                    <a:pt x="279" y="478"/>
                  </a:lnTo>
                  <a:lnTo>
                    <a:pt x="359" y="438"/>
                  </a:lnTo>
                  <a:lnTo>
                    <a:pt x="438" y="398"/>
                  </a:lnTo>
                  <a:lnTo>
                    <a:pt x="478" y="319"/>
                  </a:lnTo>
                  <a:lnTo>
                    <a:pt x="478" y="199"/>
                  </a:lnTo>
                  <a:lnTo>
                    <a:pt x="478" y="120"/>
                  </a:lnTo>
                  <a:lnTo>
                    <a:pt x="398" y="40"/>
                  </a:lnTo>
                  <a:lnTo>
                    <a:pt x="319" y="1"/>
                  </a:lnTo>
                  <a:close/>
                </a:path>
              </a:pathLst>
            </a:custGeom>
            <a:solidFill>
              <a:srgbClr val="4D56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73">
              <a:extLst>
                <a:ext uri="{FF2B5EF4-FFF2-40B4-BE49-F238E27FC236}">
                  <a16:creationId xmlns:a16="http://schemas.microsoft.com/office/drawing/2014/main" id="{1B7F85B8-5ECB-7E47-A5A7-34C584FC92C5}"/>
                </a:ext>
              </a:extLst>
            </p:cNvPr>
            <p:cNvSpPr/>
            <p:nvPr/>
          </p:nvSpPr>
          <p:spPr>
            <a:xfrm>
              <a:off x="3517250" y="2400750"/>
              <a:ext cx="11950" cy="11950"/>
            </a:xfrm>
            <a:custGeom>
              <a:avLst/>
              <a:gdLst/>
              <a:ahLst/>
              <a:cxnLst/>
              <a:rect l="l" t="t" r="r" b="b"/>
              <a:pathLst>
                <a:path w="478" h="478" fill="none" extrusionOk="0">
                  <a:moveTo>
                    <a:pt x="239" y="1"/>
                  </a:moveTo>
                  <a:lnTo>
                    <a:pt x="239" y="1"/>
                  </a:lnTo>
                  <a:lnTo>
                    <a:pt x="239" y="1"/>
                  </a:lnTo>
                  <a:lnTo>
                    <a:pt x="239" y="1"/>
                  </a:lnTo>
                  <a:lnTo>
                    <a:pt x="160" y="1"/>
                  </a:lnTo>
                  <a:lnTo>
                    <a:pt x="80" y="80"/>
                  </a:lnTo>
                  <a:lnTo>
                    <a:pt x="41" y="160"/>
                  </a:lnTo>
                  <a:lnTo>
                    <a:pt x="1" y="239"/>
                  </a:lnTo>
                  <a:lnTo>
                    <a:pt x="1" y="239"/>
                  </a:lnTo>
                  <a:lnTo>
                    <a:pt x="41" y="319"/>
                  </a:lnTo>
                  <a:lnTo>
                    <a:pt x="80" y="398"/>
                  </a:lnTo>
                  <a:lnTo>
                    <a:pt x="160" y="438"/>
                  </a:lnTo>
                  <a:lnTo>
                    <a:pt x="239" y="478"/>
                  </a:lnTo>
                  <a:lnTo>
                    <a:pt x="239" y="478"/>
                  </a:lnTo>
                  <a:lnTo>
                    <a:pt x="279" y="478"/>
                  </a:lnTo>
                  <a:lnTo>
                    <a:pt x="279" y="478"/>
                  </a:lnTo>
                  <a:lnTo>
                    <a:pt x="359" y="438"/>
                  </a:lnTo>
                  <a:lnTo>
                    <a:pt x="438" y="398"/>
                  </a:lnTo>
                  <a:lnTo>
                    <a:pt x="478" y="319"/>
                  </a:lnTo>
                  <a:lnTo>
                    <a:pt x="478" y="199"/>
                  </a:lnTo>
                  <a:lnTo>
                    <a:pt x="478" y="199"/>
                  </a:lnTo>
                  <a:lnTo>
                    <a:pt x="478" y="120"/>
                  </a:lnTo>
                  <a:lnTo>
                    <a:pt x="398" y="40"/>
                  </a:lnTo>
                  <a:lnTo>
                    <a:pt x="319" y="1"/>
                  </a:lnTo>
                  <a:lnTo>
                    <a:pt x="23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73">
              <a:extLst>
                <a:ext uri="{FF2B5EF4-FFF2-40B4-BE49-F238E27FC236}">
                  <a16:creationId xmlns:a16="http://schemas.microsoft.com/office/drawing/2014/main" id="{9A2A44BF-A042-DA9D-3351-5AED12BF566E}"/>
                </a:ext>
              </a:extLst>
            </p:cNvPr>
            <p:cNvSpPr/>
            <p:nvPr/>
          </p:nvSpPr>
          <p:spPr>
            <a:xfrm>
              <a:off x="3525200" y="2436550"/>
              <a:ext cx="29850" cy="33800"/>
            </a:xfrm>
            <a:custGeom>
              <a:avLst/>
              <a:gdLst/>
              <a:ahLst/>
              <a:cxnLst/>
              <a:rect l="l" t="t" r="r" b="b"/>
              <a:pathLst>
                <a:path w="1194" h="1352" extrusionOk="0">
                  <a:moveTo>
                    <a:pt x="836" y="0"/>
                  </a:moveTo>
                  <a:lnTo>
                    <a:pt x="637" y="40"/>
                  </a:lnTo>
                  <a:lnTo>
                    <a:pt x="478" y="119"/>
                  </a:lnTo>
                  <a:lnTo>
                    <a:pt x="240" y="239"/>
                  </a:lnTo>
                  <a:lnTo>
                    <a:pt x="80" y="398"/>
                  </a:lnTo>
                  <a:lnTo>
                    <a:pt x="1" y="477"/>
                  </a:lnTo>
                  <a:lnTo>
                    <a:pt x="240" y="755"/>
                  </a:lnTo>
                  <a:lnTo>
                    <a:pt x="438" y="954"/>
                  </a:lnTo>
                  <a:lnTo>
                    <a:pt x="637" y="1113"/>
                  </a:lnTo>
                  <a:lnTo>
                    <a:pt x="836" y="1233"/>
                  </a:lnTo>
                  <a:lnTo>
                    <a:pt x="1074" y="1312"/>
                  </a:lnTo>
                  <a:lnTo>
                    <a:pt x="1154" y="1352"/>
                  </a:lnTo>
                  <a:lnTo>
                    <a:pt x="1194" y="1074"/>
                  </a:lnTo>
                  <a:lnTo>
                    <a:pt x="1194" y="835"/>
                  </a:lnTo>
                  <a:lnTo>
                    <a:pt x="1114" y="596"/>
                  </a:lnTo>
                  <a:lnTo>
                    <a:pt x="1035" y="398"/>
                  </a:lnTo>
                  <a:lnTo>
                    <a:pt x="876" y="119"/>
                  </a:lnTo>
                  <a:lnTo>
                    <a:pt x="836" y="0"/>
                  </a:lnTo>
                  <a:close/>
                </a:path>
              </a:pathLst>
            </a:custGeom>
            <a:solidFill>
              <a:srgbClr val="5E73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73">
              <a:extLst>
                <a:ext uri="{FF2B5EF4-FFF2-40B4-BE49-F238E27FC236}">
                  <a16:creationId xmlns:a16="http://schemas.microsoft.com/office/drawing/2014/main" id="{48DC11F7-4B89-F92C-52D7-E32BEB446D11}"/>
                </a:ext>
              </a:extLst>
            </p:cNvPr>
            <p:cNvSpPr/>
            <p:nvPr/>
          </p:nvSpPr>
          <p:spPr>
            <a:xfrm>
              <a:off x="3525200" y="2436550"/>
              <a:ext cx="29850" cy="33800"/>
            </a:xfrm>
            <a:custGeom>
              <a:avLst/>
              <a:gdLst/>
              <a:ahLst/>
              <a:cxnLst/>
              <a:rect l="l" t="t" r="r" b="b"/>
              <a:pathLst>
                <a:path w="1194" h="1352" fill="none" extrusionOk="0">
                  <a:moveTo>
                    <a:pt x="836" y="0"/>
                  </a:moveTo>
                  <a:lnTo>
                    <a:pt x="836" y="0"/>
                  </a:lnTo>
                  <a:lnTo>
                    <a:pt x="637" y="40"/>
                  </a:lnTo>
                  <a:lnTo>
                    <a:pt x="478" y="119"/>
                  </a:lnTo>
                  <a:lnTo>
                    <a:pt x="240" y="239"/>
                  </a:lnTo>
                  <a:lnTo>
                    <a:pt x="80" y="398"/>
                  </a:lnTo>
                  <a:lnTo>
                    <a:pt x="1" y="477"/>
                  </a:lnTo>
                  <a:lnTo>
                    <a:pt x="1" y="477"/>
                  </a:lnTo>
                  <a:lnTo>
                    <a:pt x="240" y="755"/>
                  </a:lnTo>
                  <a:lnTo>
                    <a:pt x="438" y="954"/>
                  </a:lnTo>
                  <a:lnTo>
                    <a:pt x="637" y="1113"/>
                  </a:lnTo>
                  <a:lnTo>
                    <a:pt x="836" y="1233"/>
                  </a:lnTo>
                  <a:lnTo>
                    <a:pt x="1074" y="1312"/>
                  </a:lnTo>
                  <a:lnTo>
                    <a:pt x="1154" y="1352"/>
                  </a:lnTo>
                  <a:lnTo>
                    <a:pt x="1154" y="1352"/>
                  </a:lnTo>
                  <a:lnTo>
                    <a:pt x="1194" y="1074"/>
                  </a:lnTo>
                  <a:lnTo>
                    <a:pt x="1194" y="835"/>
                  </a:lnTo>
                  <a:lnTo>
                    <a:pt x="1114" y="596"/>
                  </a:lnTo>
                  <a:lnTo>
                    <a:pt x="1035" y="398"/>
                  </a:lnTo>
                  <a:lnTo>
                    <a:pt x="876" y="119"/>
                  </a:lnTo>
                  <a:lnTo>
                    <a:pt x="836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73">
              <a:extLst>
                <a:ext uri="{FF2B5EF4-FFF2-40B4-BE49-F238E27FC236}">
                  <a16:creationId xmlns:a16="http://schemas.microsoft.com/office/drawing/2014/main" id="{40D9B722-7911-A7A4-20D6-BB7F58678B30}"/>
                </a:ext>
              </a:extLst>
            </p:cNvPr>
            <p:cNvSpPr/>
            <p:nvPr/>
          </p:nvSpPr>
          <p:spPr>
            <a:xfrm>
              <a:off x="3272750" y="2256625"/>
              <a:ext cx="151100" cy="131225"/>
            </a:xfrm>
            <a:custGeom>
              <a:avLst/>
              <a:gdLst/>
              <a:ahLst/>
              <a:cxnLst/>
              <a:rect l="l" t="t" r="r" b="b"/>
              <a:pathLst>
                <a:path w="6044" h="5249" extrusionOk="0">
                  <a:moveTo>
                    <a:pt x="3618" y="1"/>
                  </a:moveTo>
                  <a:lnTo>
                    <a:pt x="3459" y="199"/>
                  </a:lnTo>
                  <a:lnTo>
                    <a:pt x="3260" y="358"/>
                  </a:lnTo>
                  <a:lnTo>
                    <a:pt x="3062" y="478"/>
                  </a:lnTo>
                  <a:lnTo>
                    <a:pt x="2783" y="597"/>
                  </a:lnTo>
                  <a:lnTo>
                    <a:pt x="1869" y="836"/>
                  </a:lnTo>
                  <a:lnTo>
                    <a:pt x="1511" y="875"/>
                  </a:lnTo>
                  <a:lnTo>
                    <a:pt x="1312" y="836"/>
                  </a:lnTo>
                  <a:lnTo>
                    <a:pt x="1153" y="796"/>
                  </a:lnTo>
                  <a:lnTo>
                    <a:pt x="954" y="756"/>
                  </a:lnTo>
                  <a:lnTo>
                    <a:pt x="795" y="677"/>
                  </a:lnTo>
                  <a:lnTo>
                    <a:pt x="597" y="995"/>
                  </a:lnTo>
                  <a:lnTo>
                    <a:pt x="398" y="1392"/>
                  </a:lnTo>
                  <a:lnTo>
                    <a:pt x="199" y="1909"/>
                  </a:lnTo>
                  <a:lnTo>
                    <a:pt x="80" y="2426"/>
                  </a:lnTo>
                  <a:lnTo>
                    <a:pt x="0" y="3062"/>
                  </a:lnTo>
                  <a:lnTo>
                    <a:pt x="0" y="3380"/>
                  </a:lnTo>
                  <a:lnTo>
                    <a:pt x="40" y="3738"/>
                  </a:lnTo>
                  <a:lnTo>
                    <a:pt x="80" y="4096"/>
                  </a:lnTo>
                  <a:lnTo>
                    <a:pt x="159" y="4454"/>
                  </a:lnTo>
                  <a:lnTo>
                    <a:pt x="278" y="4851"/>
                  </a:lnTo>
                  <a:lnTo>
                    <a:pt x="437" y="5249"/>
                  </a:lnTo>
                  <a:lnTo>
                    <a:pt x="716" y="5090"/>
                  </a:lnTo>
                  <a:lnTo>
                    <a:pt x="994" y="4851"/>
                  </a:lnTo>
                  <a:lnTo>
                    <a:pt x="1352" y="4493"/>
                  </a:lnTo>
                  <a:lnTo>
                    <a:pt x="1670" y="4016"/>
                  </a:lnTo>
                  <a:lnTo>
                    <a:pt x="1869" y="3698"/>
                  </a:lnTo>
                  <a:lnTo>
                    <a:pt x="2028" y="3340"/>
                  </a:lnTo>
                  <a:lnTo>
                    <a:pt x="2147" y="2983"/>
                  </a:lnTo>
                  <a:lnTo>
                    <a:pt x="2306" y="2545"/>
                  </a:lnTo>
                  <a:lnTo>
                    <a:pt x="2386" y="2068"/>
                  </a:lnTo>
                  <a:lnTo>
                    <a:pt x="2505" y="1511"/>
                  </a:lnTo>
                  <a:lnTo>
                    <a:pt x="2783" y="1909"/>
                  </a:lnTo>
                  <a:lnTo>
                    <a:pt x="3062" y="2267"/>
                  </a:lnTo>
                  <a:lnTo>
                    <a:pt x="3380" y="2545"/>
                  </a:lnTo>
                  <a:lnTo>
                    <a:pt x="3658" y="2824"/>
                  </a:lnTo>
                  <a:lnTo>
                    <a:pt x="4215" y="3221"/>
                  </a:lnTo>
                  <a:lnTo>
                    <a:pt x="4692" y="3499"/>
                  </a:lnTo>
                  <a:lnTo>
                    <a:pt x="5169" y="3658"/>
                  </a:lnTo>
                  <a:lnTo>
                    <a:pt x="5527" y="3778"/>
                  </a:lnTo>
                  <a:lnTo>
                    <a:pt x="5805" y="3817"/>
                  </a:lnTo>
                  <a:lnTo>
                    <a:pt x="6044" y="3817"/>
                  </a:lnTo>
                  <a:lnTo>
                    <a:pt x="6004" y="3420"/>
                  </a:lnTo>
                  <a:lnTo>
                    <a:pt x="5924" y="3022"/>
                  </a:lnTo>
                  <a:lnTo>
                    <a:pt x="5845" y="2664"/>
                  </a:lnTo>
                  <a:lnTo>
                    <a:pt x="5725" y="2307"/>
                  </a:lnTo>
                  <a:lnTo>
                    <a:pt x="5606" y="1989"/>
                  </a:lnTo>
                  <a:lnTo>
                    <a:pt x="5447" y="1710"/>
                  </a:lnTo>
                  <a:lnTo>
                    <a:pt x="5089" y="1233"/>
                  </a:lnTo>
                  <a:lnTo>
                    <a:pt x="4731" y="796"/>
                  </a:lnTo>
                  <a:lnTo>
                    <a:pt x="4334" y="478"/>
                  </a:lnTo>
                  <a:lnTo>
                    <a:pt x="3976" y="199"/>
                  </a:lnTo>
                  <a:lnTo>
                    <a:pt x="3618" y="1"/>
                  </a:lnTo>
                  <a:close/>
                </a:path>
              </a:pathLst>
            </a:custGeom>
            <a:solidFill>
              <a:srgbClr val="5B9A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73">
              <a:extLst>
                <a:ext uri="{FF2B5EF4-FFF2-40B4-BE49-F238E27FC236}">
                  <a16:creationId xmlns:a16="http://schemas.microsoft.com/office/drawing/2014/main" id="{65319535-74A1-8311-2726-603AC17A788C}"/>
                </a:ext>
              </a:extLst>
            </p:cNvPr>
            <p:cNvSpPr/>
            <p:nvPr/>
          </p:nvSpPr>
          <p:spPr>
            <a:xfrm>
              <a:off x="3272750" y="2256625"/>
              <a:ext cx="151100" cy="131225"/>
            </a:xfrm>
            <a:custGeom>
              <a:avLst/>
              <a:gdLst/>
              <a:ahLst/>
              <a:cxnLst/>
              <a:rect l="l" t="t" r="r" b="b"/>
              <a:pathLst>
                <a:path w="6044" h="5249" fill="none" extrusionOk="0">
                  <a:moveTo>
                    <a:pt x="3618" y="1"/>
                  </a:moveTo>
                  <a:lnTo>
                    <a:pt x="3618" y="1"/>
                  </a:lnTo>
                  <a:lnTo>
                    <a:pt x="3459" y="199"/>
                  </a:lnTo>
                  <a:lnTo>
                    <a:pt x="3260" y="358"/>
                  </a:lnTo>
                  <a:lnTo>
                    <a:pt x="3062" y="478"/>
                  </a:lnTo>
                  <a:lnTo>
                    <a:pt x="2783" y="597"/>
                  </a:lnTo>
                  <a:lnTo>
                    <a:pt x="1869" y="836"/>
                  </a:lnTo>
                  <a:lnTo>
                    <a:pt x="1869" y="836"/>
                  </a:lnTo>
                  <a:lnTo>
                    <a:pt x="1511" y="875"/>
                  </a:lnTo>
                  <a:lnTo>
                    <a:pt x="1511" y="875"/>
                  </a:lnTo>
                  <a:lnTo>
                    <a:pt x="1312" y="836"/>
                  </a:lnTo>
                  <a:lnTo>
                    <a:pt x="1153" y="796"/>
                  </a:lnTo>
                  <a:lnTo>
                    <a:pt x="954" y="756"/>
                  </a:lnTo>
                  <a:lnTo>
                    <a:pt x="795" y="677"/>
                  </a:lnTo>
                  <a:lnTo>
                    <a:pt x="795" y="677"/>
                  </a:lnTo>
                  <a:lnTo>
                    <a:pt x="597" y="995"/>
                  </a:lnTo>
                  <a:lnTo>
                    <a:pt x="398" y="1392"/>
                  </a:lnTo>
                  <a:lnTo>
                    <a:pt x="199" y="1909"/>
                  </a:lnTo>
                  <a:lnTo>
                    <a:pt x="80" y="2426"/>
                  </a:lnTo>
                  <a:lnTo>
                    <a:pt x="0" y="3062"/>
                  </a:lnTo>
                  <a:lnTo>
                    <a:pt x="0" y="3380"/>
                  </a:lnTo>
                  <a:lnTo>
                    <a:pt x="40" y="3738"/>
                  </a:lnTo>
                  <a:lnTo>
                    <a:pt x="80" y="4096"/>
                  </a:lnTo>
                  <a:lnTo>
                    <a:pt x="159" y="4454"/>
                  </a:lnTo>
                  <a:lnTo>
                    <a:pt x="278" y="4851"/>
                  </a:lnTo>
                  <a:lnTo>
                    <a:pt x="437" y="5249"/>
                  </a:lnTo>
                  <a:lnTo>
                    <a:pt x="437" y="5249"/>
                  </a:lnTo>
                  <a:lnTo>
                    <a:pt x="716" y="5090"/>
                  </a:lnTo>
                  <a:lnTo>
                    <a:pt x="994" y="4851"/>
                  </a:lnTo>
                  <a:lnTo>
                    <a:pt x="1352" y="4493"/>
                  </a:lnTo>
                  <a:lnTo>
                    <a:pt x="1670" y="4016"/>
                  </a:lnTo>
                  <a:lnTo>
                    <a:pt x="1869" y="3698"/>
                  </a:lnTo>
                  <a:lnTo>
                    <a:pt x="2028" y="3340"/>
                  </a:lnTo>
                  <a:lnTo>
                    <a:pt x="2147" y="2983"/>
                  </a:lnTo>
                  <a:lnTo>
                    <a:pt x="2306" y="2545"/>
                  </a:lnTo>
                  <a:lnTo>
                    <a:pt x="2386" y="2068"/>
                  </a:lnTo>
                  <a:lnTo>
                    <a:pt x="2505" y="1511"/>
                  </a:lnTo>
                  <a:lnTo>
                    <a:pt x="2505" y="1511"/>
                  </a:lnTo>
                  <a:lnTo>
                    <a:pt x="2783" y="1909"/>
                  </a:lnTo>
                  <a:lnTo>
                    <a:pt x="3062" y="2267"/>
                  </a:lnTo>
                  <a:lnTo>
                    <a:pt x="3380" y="2545"/>
                  </a:lnTo>
                  <a:lnTo>
                    <a:pt x="3658" y="2824"/>
                  </a:lnTo>
                  <a:lnTo>
                    <a:pt x="4215" y="3221"/>
                  </a:lnTo>
                  <a:lnTo>
                    <a:pt x="4692" y="3499"/>
                  </a:lnTo>
                  <a:lnTo>
                    <a:pt x="5169" y="3658"/>
                  </a:lnTo>
                  <a:lnTo>
                    <a:pt x="5527" y="3778"/>
                  </a:lnTo>
                  <a:lnTo>
                    <a:pt x="5805" y="3817"/>
                  </a:lnTo>
                  <a:lnTo>
                    <a:pt x="6004" y="3817"/>
                  </a:lnTo>
                  <a:lnTo>
                    <a:pt x="6004" y="3817"/>
                  </a:lnTo>
                  <a:lnTo>
                    <a:pt x="6044" y="3817"/>
                  </a:lnTo>
                  <a:lnTo>
                    <a:pt x="6044" y="3817"/>
                  </a:lnTo>
                  <a:lnTo>
                    <a:pt x="6004" y="3420"/>
                  </a:lnTo>
                  <a:lnTo>
                    <a:pt x="5924" y="3022"/>
                  </a:lnTo>
                  <a:lnTo>
                    <a:pt x="5845" y="2664"/>
                  </a:lnTo>
                  <a:lnTo>
                    <a:pt x="5725" y="2307"/>
                  </a:lnTo>
                  <a:lnTo>
                    <a:pt x="5606" y="1989"/>
                  </a:lnTo>
                  <a:lnTo>
                    <a:pt x="5447" y="1710"/>
                  </a:lnTo>
                  <a:lnTo>
                    <a:pt x="5089" y="1233"/>
                  </a:lnTo>
                  <a:lnTo>
                    <a:pt x="4731" y="796"/>
                  </a:lnTo>
                  <a:lnTo>
                    <a:pt x="4334" y="478"/>
                  </a:lnTo>
                  <a:lnTo>
                    <a:pt x="3976" y="199"/>
                  </a:lnTo>
                  <a:lnTo>
                    <a:pt x="361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73">
              <a:extLst>
                <a:ext uri="{FF2B5EF4-FFF2-40B4-BE49-F238E27FC236}">
                  <a16:creationId xmlns:a16="http://schemas.microsoft.com/office/drawing/2014/main" id="{FC7F23EB-40F5-89C2-BF18-9A330C6299CC}"/>
                </a:ext>
              </a:extLst>
            </p:cNvPr>
            <p:cNvSpPr/>
            <p:nvPr/>
          </p:nvSpPr>
          <p:spPr>
            <a:xfrm>
              <a:off x="3216075" y="2001175"/>
              <a:ext cx="152100" cy="277350"/>
            </a:xfrm>
            <a:custGeom>
              <a:avLst/>
              <a:gdLst/>
              <a:ahLst/>
              <a:cxnLst/>
              <a:rect l="l" t="t" r="r" b="b"/>
              <a:pathLst>
                <a:path w="6084" h="11094" extrusionOk="0">
                  <a:moveTo>
                    <a:pt x="1631" y="2982"/>
                  </a:moveTo>
                  <a:lnTo>
                    <a:pt x="1750" y="3062"/>
                  </a:lnTo>
                  <a:lnTo>
                    <a:pt x="1870" y="3181"/>
                  </a:lnTo>
                  <a:lnTo>
                    <a:pt x="1909" y="3301"/>
                  </a:lnTo>
                  <a:lnTo>
                    <a:pt x="1909" y="3460"/>
                  </a:lnTo>
                  <a:lnTo>
                    <a:pt x="1870" y="3619"/>
                  </a:lnTo>
                  <a:lnTo>
                    <a:pt x="1750" y="3738"/>
                  </a:lnTo>
                  <a:lnTo>
                    <a:pt x="1591" y="3817"/>
                  </a:lnTo>
                  <a:lnTo>
                    <a:pt x="1512" y="3817"/>
                  </a:lnTo>
                  <a:lnTo>
                    <a:pt x="1353" y="3778"/>
                  </a:lnTo>
                  <a:lnTo>
                    <a:pt x="1233" y="3738"/>
                  </a:lnTo>
                  <a:lnTo>
                    <a:pt x="1154" y="3619"/>
                  </a:lnTo>
                  <a:lnTo>
                    <a:pt x="1114" y="3499"/>
                  </a:lnTo>
                  <a:lnTo>
                    <a:pt x="1074" y="3340"/>
                  </a:lnTo>
                  <a:lnTo>
                    <a:pt x="1154" y="3181"/>
                  </a:lnTo>
                  <a:lnTo>
                    <a:pt x="1273" y="3062"/>
                  </a:lnTo>
                  <a:lnTo>
                    <a:pt x="1392" y="2982"/>
                  </a:lnTo>
                  <a:close/>
                  <a:moveTo>
                    <a:pt x="3460" y="5209"/>
                  </a:moveTo>
                  <a:lnTo>
                    <a:pt x="3619" y="5368"/>
                  </a:lnTo>
                  <a:lnTo>
                    <a:pt x="3818" y="5567"/>
                  </a:lnTo>
                  <a:lnTo>
                    <a:pt x="4017" y="5805"/>
                  </a:lnTo>
                  <a:lnTo>
                    <a:pt x="4215" y="6123"/>
                  </a:lnTo>
                  <a:lnTo>
                    <a:pt x="4374" y="6481"/>
                  </a:lnTo>
                  <a:lnTo>
                    <a:pt x="4494" y="6919"/>
                  </a:lnTo>
                  <a:lnTo>
                    <a:pt x="4533" y="7157"/>
                  </a:lnTo>
                  <a:lnTo>
                    <a:pt x="4533" y="7435"/>
                  </a:lnTo>
                  <a:lnTo>
                    <a:pt x="4494" y="7435"/>
                  </a:lnTo>
                  <a:lnTo>
                    <a:pt x="4215" y="7396"/>
                  </a:lnTo>
                  <a:lnTo>
                    <a:pt x="3977" y="7356"/>
                  </a:lnTo>
                  <a:lnTo>
                    <a:pt x="3698" y="7276"/>
                  </a:lnTo>
                  <a:lnTo>
                    <a:pt x="3380" y="7117"/>
                  </a:lnTo>
                  <a:lnTo>
                    <a:pt x="3023" y="6919"/>
                  </a:lnTo>
                  <a:lnTo>
                    <a:pt x="2625" y="6640"/>
                  </a:lnTo>
                  <a:lnTo>
                    <a:pt x="2227" y="6282"/>
                  </a:lnTo>
                  <a:lnTo>
                    <a:pt x="2307" y="6163"/>
                  </a:lnTo>
                  <a:lnTo>
                    <a:pt x="2545" y="5845"/>
                  </a:lnTo>
                  <a:lnTo>
                    <a:pt x="2704" y="5646"/>
                  </a:lnTo>
                  <a:lnTo>
                    <a:pt x="2943" y="5487"/>
                  </a:lnTo>
                  <a:lnTo>
                    <a:pt x="3182" y="5328"/>
                  </a:lnTo>
                  <a:lnTo>
                    <a:pt x="3460" y="5209"/>
                  </a:lnTo>
                  <a:close/>
                  <a:moveTo>
                    <a:pt x="1551" y="1"/>
                  </a:moveTo>
                  <a:lnTo>
                    <a:pt x="1353" y="40"/>
                  </a:lnTo>
                  <a:lnTo>
                    <a:pt x="1154" y="120"/>
                  </a:lnTo>
                  <a:lnTo>
                    <a:pt x="995" y="239"/>
                  </a:lnTo>
                  <a:lnTo>
                    <a:pt x="836" y="358"/>
                  </a:lnTo>
                  <a:lnTo>
                    <a:pt x="677" y="517"/>
                  </a:lnTo>
                  <a:lnTo>
                    <a:pt x="557" y="676"/>
                  </a:lnTo>
                  <a:lnTo>
                    <a:pt x="478" y="875"/>
                  </a:lnTo>
                  <a:lnTo>
                    <a:pt x="239" y="1750"/>
                  </a:lnTo>
                  <a:lnTo>
                    <a:pt x="80" y="2585"/>
                  </a:lnTo>
                  <a:lnTo>
                    <a:pt x="1" y="3420"/>
                  </a:lnTo>
                  <a:lnTo>
                    <a:pt x="41" y="4215"/>
                  </a:lnTo>
                  <a:lnTo>
                    <a:pt x="80" y="4970"/>
                  </a:lnTo>
                  <a:lnTo>
                    <a:pt x="239" y="5726"/>
                  </a:lnTo>
                  <a:lnTo>
                    <a:pt x="398" y="6402"/>
                  </a:lnTo>
                  <a:lnTo>
                    <a:pt x="637" y="7078"/>
                  </a:lnTo>
                  <a:lnTo>
                    <a:pt x="876" y="7674"/>
                  </a:lnTo>
                  <a:lnTo>
                    <a:pt x="1154" y="8231"/>
                  </a:lnTo>
                  <a:lnTo>
                    <a:pt x="1472" y="8787"/>
                  </a:lnTo>
                  <a:lnTo>
                    <a:pt x="1750" y="9264"/>
                  </a:lnTo>
                  <a:lnTo>
                    <a:pt x="2347" y="10099"/>
                  </a:lnTo>
                  <a:lnTo>
                    <a:pt x="2864" y="10696"/>
                  </a:lnTo>
                  <a:lnTo>
                    <a:pt x="3062" y="10895"/>
                  </a:lnTo>
                  <a:lnTo>
                    <a:pt x="3221" y="10974"/>
                  </a:lnTo>
                  <a:lnTo>
                    <a:pt x="3420" y="11014"/>
                  </a:lnTo>
                  <a:lnTo>
                    <a:pt x="3579" y="11054"/>
                  </a:lnTo>
                  <a:lnTo>
                    <a:pt x="3778" y="11093"/>
                  </a:lnTo>
                  <a:lnTo>
                    <a:pt x="4136" y="11054"/>
                  </a:lnTo>
                  <a:lnTo>
                    <a:pt x="5050" y="10815"/>
                  </a:lnTo>
                  <a:lnTo>
                    <a:pt x="5329" y="10696"/>
                  </a:lnTo>
                  <a:lnTo>
                    <a:pt x="5527" y="10576"/>
                  </a:lnTo>
                  <a:lnTo>
                    <a:pt x="5726" y="10417"/>
                  </a:lnTo>
                  <a:lnTo>
                    <a:pt x="5885" y="10219"/>
                  </a:lnTo>
                  <a:lnTo>
                    <a:pt x="6004" y="9980"/>
                  </a:lnTo>
                  <a:lnTo>
                    <a:pt x="6044" y="9742"/>
                  </a:lnTo>
                  <a:lnTo>
                    <a:pt x="6084" y="8867"/>
                  </a:lnTo>
                  <a:lnTo>
                    <a:pt x="6084" y="7793"/>
                  </a:lnTo>
                  <a:lnTo>
                    <a:pt x="6044" y="7157"/>
                  </a:lnTo>
                  <a:lnTo>
                    <a:pt x="5965" y="6561"/>
                  </a:lnTo>
                  <a:lnTo>
                    <a:pt x="5845" y="5885"/>
                  </a:lnTo>
                  <a:lnTo>
                    <a:pt x="5686" y="5209"/>
                  </a:lnTo>
                  <a:lnTo>
                    <a:pt x="5527" y="4533"/>
                  </a:lnTo>
                  <a:lnTo>
                    <a:pt x="5289" y="3857"/>
                  </a:lnTo>
                  <a:lnTo>
                    <a:pt x="4971" y="3181"/>
                  </a:lnTo>
                  <a:lnTo>
                    <a:pt x="4613" y="2545"/>
                  </a:lnTo>
                  <a:lnTo>
                    <a:pt x="4215" y="1909"/>
                  </a:lnTo>
                  <a:lnTo>
                    <a:pt x="3698" y="1313"/>
                  </a:lnTo>
                  <a:lnTo>
                    <a:pt x="3142" y="716"/>
                  </a:lnTo>
                  <a:lnTo>
                    <a:pt x="2506" y="239"/>
                  </a:lnTo>
                  <a:lnTo>
                    <a:pt x="2347" y="120"/>
                  </a:lnTo>
                  <a:lnTo>
                    <a:pt x="2148" y="40"/>
                  </a:lnTo>
                  <a:lnTo>
                    <a:pt x="1949" y="1"/>
                  </a:lnTo>
                  <a:close/>
                </a:path>
              </a:pathLst>
            </a:custGeom>
            <a:solidFill>
              <a:srgbClr val="E5EA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73">
              <a:extLst>
                <a:ext uri="{FF2B5EF4-FFF2-40B4-BE49-F238E27FC236}">
                  <a16:creationId xmlns:a16="http://schemas.microsoft.com/office/drawing/2014/main" id="{680EEF2A-BCD2-49FC-A1E5-B33FAA20C363}"/>
                </a:ext>
              </a:extLst>
            </p:cNvPr>
            <p:cNvSpPr/>
            <p:nvPr/>
          </p:nvSpPr>
          <p:spPr>
            <a:xfrm>
              <a:off x="3271750" y="2131375"/>
              <a:ext cx="57675" cy="55700"/>
            </a:xfrm>
            <a:custGeom>
              <a:avLst/>
              <a:gdLst/>
              <a:ahLst/>
              <a:cxnLst/>
              <a:rect l="l" t="t" r="r" b="b"/>
              <a:pathLst>
                <a:path w="2307" h="2228" fill="none" extrusionOk="0">
                  <a:moveTo>
                    <a:pt x="2267" y="2227"/>
                  </a:moveTo>
                  <a:lnTo>
                    <a:pt x="2267" y="2227"/>
                  </a:lnTo>
                  <a:lnTo>
                    <a:pt x="1988" y="2188"/>
                  </a:lnTo>
                  <a:lnTo>
                    <a:pt x="1750" y="2148"/>
                  </a:lnTo>
                  <a:lnTo>
                    <a:pt x="1471" y="2068"/>
                  </a:lnTo>
                  <a:lnTo>
                    <a:pt x="1153" y="1909"/>
                  </a:lnTo>
                  <a:lnTo>
                    <a:pt x="796" y="1711"/>
                  </a:lnTo>
                  <a:lnTo>
                    <a:pt x="398" y="1432"/>
                  </a:lnTo>
                  <a:lnTo>
                    <a:pt x="0" y="1074"/>
                  </a:lnTo>
                  <a:lnTo>
                    <a:pt x="0" y="1074"/>
                  </a:lnTo>
                  <a:lnTo>
                    <a:pt x="80" y="955"/>
                  </a:lnTo>
                  <a:lnTo>
                    <a:pt x="318" y="637"/>
                  </a:lnTo>
                  <a:lnTo>
                    <a:pt x="477" y="438"/>
                  </a:lnTo>
                  <a:lnTo>
                    <a:pt x="716" y="279"/>
                  </a:lnTo>
                  <a:lnTo>
                    <a:pt x="955" y="120"/>
                  </a:lnTo>
                  <a:lnTo>
                    <a:pt x="1233" y="1"/>
                  </a:lnTo>
                  <a:lnTo>
                    <a:pt x="1233" y="1"/>
                  </a:lnTo>
                  <a:lnTo>
                    <a:pt x="1392" y="160"/>
                  </a:lnTo>
                  <a:lnTo>
                    <a:pt x="1591" y="359"/>
                  </a:lnTo>
                  <a:lnTo>
                    <a:pt x="1790" y="597"/>
                  </a:lnTo>
                  <a:lnTo>
                    <a:pt x="1988" y="915"/>
                  </a:lnTo>
                  <a:lnTo>
                    <a:pt x="2147" y="1273"/>
                  </a:lnTo>
                  <a:lnTo>
                    <a:pt x="2267" y="1711"/>
                  </a:lnTo>
                  <a:lnTo>
                    <a:pt x="2306" y="1949"/>
                  </a:lnTo>
                  <a:lnTo>
                    <a:pt x="2306" y="2227"/>
                  </a:lnTo>
                  <a:lnTo>
                    <a:pt x="2306" y="2227"/>
                  </a:lnTo>
                  <a:lnTo>
                    <a:pt x="2267" y="222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73">
              <a:extLst>
                <a:ext uri="{FF2B5EF4-FFF2-40B4-BE49-F238E27FC236}">
                  <a16:creationId xmlns:a16="http://schemas.microsoft.com/office/drawing/2014/main" id="{37CE6BA6-A850-8D40-3FE2-5F6DF35A7098}"/>
                </a:ext>
              </a:extLst>
            </p:cNvPr>
            <p:cNvSpPr/>
            <p:nvPr/>
          </p:nvSpPr>
          <p:spPr>
            <a:xfrm>
              <a:off x="3242925" y="2075725"/>
              <a:ext cx="20900" cy="20900"/>
            </a:xfrm>
            <a:custGeom>
              <a:avLst/>
              <a:gdLst/>
              <a:ahLst/>
              <a:cxnLst/>
              <a:rect l="l" t="t" r="r" b="b"/>
              <a:pathLst>
                <a:path w="836" h="836" fill="none" extrusionOk="0">
                  <a:moveTo>
                    <a:pt x="438" y="835"/>
                  </a:moveTo>
                  <a:lnTo>
                    <a:pt x="438" y="835"/>
                  </a:lnTo>
                  <a:lnTo>
                    <a:pt x="279" y="796"/>
                  </a:lnTo>
                  <a:lnTo>
                    <a:pt x="159" y="756"/>
                  </a:lnTo>
                  <a:lnTo>
                    <a:pt x="80" y="637"/>
                  </a:lnTo>
                  <a:lnTo>
                    <a:pt x="40" y="517"/>
                  </a:lnTo>
                  <a:lnTo>
                    <a:pt x="40" y="517"/>
                  </a:lnTo>
                  <a:lnTo>
                    <a:pt x="0" y="358"/>
                  </a:lnTo>
                  <a:lnTo>
                    <a:pt x="80" y="199"/>
                  </a:lnTo>
                  <a:lnTo>
                    <a:pt x="199" y="80"/>
                  </a:lnTo>
                  <a:lnTo>
                    <a:pt x="318" y="0"/>
                  </a:lnTo>
                  <a:lnTo>
                    <a:pt x="318" y="0"/>
                  </a:lnTo>
                  <a:lnTo>
                    <a:pt x="438" y="0"/>
                  </a:lnTo>
                  <a:lnTo>
                    <a:pt x="438" y="0"/>
                  </a:lnTo>
                  <a:lnTo>
                    <a:pt x="557" y="0"/>
                  </a:lnTo>
                  <a:lnTo>
                    <a:pt x="676" y="80"/>
                  </a:lnTo>
                  <a:lnTo>
                    <a:pt x="796" y="199"/>
                  </a:lnTo>
                  <a:lnTo>
                    <a:pt x="835" y="319"/>
                  </a:lnTo>
                  <a:lnTo>
                    <a:pt x="835" y="319"/>
                  </a:lnTo>
                  <a:lnTo>
                    <a:pt x="835" y="478"/>
                  </a:lnTo>
                  <a:lnTo>
                    <a:pt x="796" y="637"/>
                  </a:lnTo>
                  <a:lnTo>
                    <a:pt x="676" y="756"/>
                  </a:lnTo>
                  <a:lnTo>
                    <a:pt x="517" y="835"/>
                  </a:lnTo>
                  <a:lnTo>
                    <a:pt x="517" y="835"/>
                  </a:lnTo>
                  <a:lnTo>
                    <a:pt x="438" y="83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73">
              <a:extLst>
                <a:ext uri="{FF2B5EF4-FFF2-40B4-BE49-F238E27FC236}">
                  <a16:creationId xmlns:a16="http://schemas.microsoft.com/office/drawing/2014/main" id="{611664B0-DE5D-DCC4-A8AF-855F7CF6D5F2}"/>
                </a:ext>
              </a:extLst>
            </p:cNvPr>
            <p:cNvSpPr/>
            <p:nvPr/>
          </p:nvSpPr>
          <p:spPr>
            <a:xfrm>
              <a:off x="3216075" y="2001175"/>
              <a:ext cx="152100" cy="277350"/>
            </a:xfrm>
            <a:custGeom>
              <a:avLst/>
              <a:gdLst/>
              <a:ahLst/>
              <a:cxnLst/>
              <a:rect l="l" t="t" r="r" b="b"/>
              <a:pathLst>
                <a:path w="6084" h="11094" fill="none" extrusionOk="0">
                  <a:moveTo>
                    <a:pt x="1790" y="1"/>
                  </a:moveTo>
                  <a:lnTo>
                    <a:pt x="1790" y="1"/>
                  </a:lnTo>
                  <a:lnTo>
                    <a:pt x="1551" y="1"/>
                  </a:lnTo>
                  <a:lnTo>
                    <a:pt x="1353" y="40"/>
                  </a:lnTo>
                  <a:lnTo>
                    <a:pt x="1154" y="120"/>
                  </a:lnTo>
                  <a:lnTo>
                    <a:pt x="995" y="239"/>
                  </a:lnTo>
                  <a:lnTo>
                    <a:pt x="836" y="358"/>
                  </a:lnTo>
                  <a:lnTo>
                    <a:pt x="677" y="517"/>
                  </a:lnTo>
                  <a:lnTo>
                    <a:pt x="557" y="676"/>
                  </a:lnTo>
                  <a:lnTo>
                    <a:pt x="478" y="875"/>
                  </a:lnTo>
                  <a:lnTo>
                    <a:pt x="478" y="875"/>
                  </a:lnTo>
                  <a:lnTo>
                    <a:pt x="239" y="1750"/>
                  </a:lnTo>
                  <a:lnTo>
                    <a:pt x="80" y="2585"/>
                  </a:lnTo>
                  <a:lnTo>
                    <a:pt x="1" y="3420"/>
                  </a:lnTo>
                  <a:lnTo>
                    <a:pt x="41" y="4215"/>
                  </a:lnTo>
                  <a:lnTo>
                    <a:pt x="80" y="4970"/>
                  </a:lnTo>
                  <a:lnTo>
                    <a:pt x="239" y="5726"/>
                  </a:lnTo>
                  <a:lnTo>
                    <a:pt x="398" y="6402"/>
                  </a:lnTo>
                  <a:lnTo>
                    <a:pt x="637" y="7078"/>
                  </a:lnTo>
                  <a:lnTo>
                    <a:pt x="876" y="7674"/>
                  </a:lnTo>
                  <a:lnTo>
                    <a:pt x="1154" y="8231"/>
                  </a:lnTo>
                  <a:lnTo>
                    <a:pt x="1472" y="8787"/>
                  </a:lnTo>
                  <a:lnTo>
                    <a:pt x="1750" y="9264"/>
                  </a:lnTo>
                  <a:lnTo>
                    <a:pt x="2347" y="10099"/>
                  </a:lnTo>
                  <a:lnTo>
                    <a:pt x="2864" y="10696"/>
                  </a:lnTo>
                  <a:lnTo>
                    <a:pt x="2864" y="10696"/>
                  </a:lnTo>
                  <a:lnTo>
                    <a:pt x="3062" y="10895"/>
                  </a:lnTo>
                  <a:lnTo>
                    <a:pt x="3062" y="10895"/>
                  </a:lnTo>
                  <a:lnTo>
                    <a:pt x="3221" y="10974"/>
                  </a:lnTo>
                  <a:lnTo>
                    <a:pt x="3420" y="11014"/>
                  </a:lnTo>
                  <a:lnTo>
                    <a:pt x="3579" y="11054"/>
                  </a:lnTo>
                  <a:lnTo>
                    <a:pt x="3778" y="11093"/>
                  </a:lnTo>
                  <a:lnTo>
                    <a:pt x="3778" y="11093"/>
                  </a:lnTo>
                  <a:lnTo>
                    <a:pt x="4136" y="11054"/>
                  </a:lnTo>
                  <a:lnTo>
                    <a:pt x="5050" y="10815"/>
                  </a:lnTo>
                  <a:lnTo>
                    <a:pt x="5050" y="10815"/>
                  </a:lnTo>
                  <a:lnTo>
                    <a:pt x="5329" y="10696"/>
                  </a:lnTo>
                  <a:lnTo>
                    <a:pt x="5527" y="10576"/>
                  </a:lnTo>
                  <a:lnTo>
                    <a:pt x="5726" y="10417"/>
                  </a:lnTo>
                  <a:lnTo>
                    <a:pt x="5885" y="10219"/>
                  </a:lnTo>
                  <a:lnTo>
                    <a:pt x="5885" y="10219"/>
                  </a:lnTo>
                  <a:lnTo>
                    <a:pt x="6004" y="9980"/>
                  </a:lnTo>
                  <a:lnTo>
                    <a:pt x="6044" y="9742"/>
                  </a:lnTo>
                  <a:lnTo>
                    <a:pt x="6044" y="9742"/>
                  </a:lnTo>
                  <a:lnTo>
                    <a:pt x="6084" y="8867"/>
                  </a:lnTo>
                  <a:lnTo>
                    <a:pt x="6084" y="7793"/>
                  </a:lnTo>
                  <a:lnTo>
                    <a:pt x="6044" y="7157"/>
                  </a:lnTo>
                  <a:lnTo>
                    <a:pt x="5965" y="6561"/>
                  </a:lnTo>
                  <a:lnTo>
                    <a:pt x="5845" y="5885"/>
                  </a:lnTo>
                  <a:lnTo>
                    <a:pt x="5686" y="5209"/>
                  </a:lnTo>
                  <a:lnTo>
                    <a:pt x="5527" y="4533"/>
                  </a:lnTo>
                  <a:lnTo>
                    <a:pt x="5289" y="3857"/>
                  </a:lnTo>
                  <a:lnTo>
                    <a:pt x="4971" y="3181"/>
                  </a:lnTo>
                  <a:lnTo>
                    <a:pt x="4613" y="2545"/>
                  </a:lnTo>
                  <a:lnTo>
                    <a:pt x="4215" y="1909"/>
                  </a:lnTo>
                  <a:lnTo>
                    <a:pt x="3698" y="1313"/>
                  </a:lnTo>
                  <a:lnTo>
                    <a:pt x="3142" y="716"/>
                  </a:lnTo>
                  <a:lnTo>
                    <a:pt x="2506" y="239"/>
                  </a:lnTo>
                  <a:lnTo>
                    <a:pt x="2506" y="239"/>
                  </a:lnTo>
                  <a:lnTo>
                    <a:pt x="2347" y="120"/>
                  </a:lnTo>
                  <a:lnTo>
                    <a:pt x="2148" y="40"/>
                  </a:lnTo>
                  <a:lnTo>
                    <a:pt x="1949" y="1"/>
                  </a:lnTo>
                  <a:lnTo>
                    <a:pt x="179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73">
              <a:extLst>
                <a:ext uri="{FF2B5EF4-FFF2-40B4-BE49-F238E27FC236}">
                  <a16:creationId xmlns:a16="http://schemas.microsoft.com/office/drawing/2014/main" id="{10F5481C-A5FB-21A1-582A-651E66287FBE}"/>
                </a:ext>
              </a:extLst>
            </p:cNvPr>
            <p:cNvSpPr/>
            <p:nvPr/>
          </p:nvSpPr>
          <p:spPr>
            <a:xfrm>
              <a:off x="3242925" y="2075725"/>
              <a:ext cx="20900" cy="20900"/>
            </a:xfrm>
            <a:custGeom>
              <a:avLst/>
              <a:gdLst/>
              <a:ahLst/>
              <a:cxnLst/>
              <a:rect l="l" t="t" r="r" b="b"/>
              <a:pathLst>
                <a:path w="836" h="836" extrusionOk="0">
                  <a:moveTo>
                    <a:pt x="318" y="0"/>
                  </a:moveTo>
                  <a:lnTo>
                    <a:pt x="199" y="80"/>
                  </a:lnTo>
                  <a:lnTo>
                    <a:pt x="80" y="199"/>
                  </a:lnTo>
                  <a:lnTo>
                    <a:pt x="0" y="358"/>
                  </a:lnTo>
                  <a:lnTo>
                    <a:pt x="40" y="517"/>
                  </a:lnTo>
                  <a:lnTo>
                    <a:pt x="80" y="637"/>
                  </a:lnTo>
                  <a:lnTo>
                    <a:pt x="159" y="756"/>
                  </a:lnTo>
                  <a:lnTo>
                    <a:pt x="279" y="796"/>
                  </a:lnTo>
                  <a:lnTo>
                    <a:pt x="438" y="835"/>
                  </a:lnTo>
                  <a:lnTo>
                    <a:pt x="517" y="835"/>
                  </a:lnTo>
                  <a:lnTo>
                    <a:pt x="676" y="756"/>
                  </a:lnTo>
                  <a:lnTo>
                    <a:pt x="796" y="637"/>
                  </a:lnTo>
                  <a:lnTo>
                    <a:pt x="835" y="478"/>
                  </a:lnTo>
                  <a:lnTo>
                    <a:pt x="835" y="319"/>
                  </a:lnTo>
                  <a:lnTo>
                    <a:pt x="796" y="199"/>
                  </a:lnTo>
                  <a:lnTo>
                    <a:pt x="676" y="80"/>
                  </a:lnTo>
                  <a:lnTo>
                    <a:pt x="557" y="0"/>
                  </a:lnTo>
                  <a:close/>
                </a:path>
              </a:pathLst>
            </a:custGeom>
            <a:solidFill>
              <a:srgbClr val="4D56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73">
              <a:extLst>
                <a:ext uri="{FF2B5EF4-FFF2-40B4-BE49-F238E27FC236}">
                  <a16:creationId xmlns:a16="http://schemas.microsoft.com/office/drawing/2014/main" id="{6A781E86-5D1C-224D-6ADE-447370776564}"/>
                </a:ext>
              </a:extLst>
            </p:cNvPr>
            <p:cNvSpPr/>
            <p:nvPr/>
          </p:nvSpPr>
          <p:spPr>
            <a:xfrm>
              <a:off x="3242925" y="2075725"/>
              <a:ext cx="20900" cy="20900"/>
            </a:xfrm>
            <a:custGeom>
              <a:avLst/>
              <a:gdLst/>
              <a:ahLst/>
              <a:cxnLst/>
              <a:rect l="l" t="t" r="r" b="b"/>
              <a:pathLst>
                <a:path w="836" h="836" fill="none" extrusionOk="0">
                  <a:moveTo>
                    <a:pt x="438" y="0"/>
                  </a:moveTo>
                  <a:lnTo>
                    <a:pt x="438" y="0"/>
                  </a:lnTo>
                  <a:lnTo>
                    <a:pt x="318" y="0"/>
                  </a:lnTo>
                  <a:lnTo>
                    <a:pt x="318" y="0"/>
                  </a:lnTo>
                  <a:lnTo>
                    <a:pt x="199" y="80"/>
                  </a:lnTo>
                  <a:lnTo>
                    <a:pt x="80" y="199"/>
                  </a:lnTo>
                  <a:lnTo>
                    <a:pt x="0" y="358"/>
                  </a:lnTo>
                  <a:lnTo>
                    <a:pt x="40" y="517"/>
                  </a:lnTo>
                  <a:lnTo>
                    <a:pt x="40" y="517"/>
                  </a:lnTo>
                  <a:lnTo>
                    <a:pt x="80" y="637"/>
                  </a:lnTo>
                  <a:lnTo>
                    <a:pt x="159" y="756"/>
                  </a:lnTo>
                  <a:lnTo>
                    <a:pt x="279" y="796"/>
                  </a:lnTo>
                  <a:lnTo>
                    <a:pt x="438" y="835"/>
                  </a:lnTo>
                  <a:lnTo>
                    <a:pt x="438" y="835"/>
                  </a:lnTo>
                  <a:lnTo>
                    <a:pt x="517" y="835"/>
                  </a:lnTo>
                  <a:lnTo>
                    <a:pt x="517" y="835"/>
                  </a:lnTo>
                  <a:lnTo>
                    <a:pt x="676" y="756"/>
                  </a:lnTo>
                  <a:lnTo>
                    <a:pt x="796" y="637"/>
                  </a:lnTo>
                  <a:lnTo>
                    <a:pt x="835" y="478"/>
                  </a:lnTo>
                  <a:lnTo>
                    <a:pt x="835" y="319"/>
                  </a:lnTo>
                  <a:lnTo>
                    <a:pt x="835" y="319"/>
                  </a:lnTo>
                  <a:lnTo>
                    <a:pt x="796" y="199"/>
                  </a:lnTo>
                  <a:lnTo>
                    <a:pt x="676" y="80"/>
                  </a:lnTo>
                  <a:lnTo>
                    <a:pt x="557" y="0"/>
                  </a:lnTo>
                  <a:lnTo>
                    <a:pt x="43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73">
              <a:extLst>
                <a:ext uri="{FF2B5EF4-FFF2-40B4-BE49-F238E27FC236}">
                  <a16:creationId xmlns:a16="http://schemas.microsoft.com/office/drawing/2014/main" id="{32490B63-7206-F9B3-0F26-FB8D5EB2BCAD}"/>
                </a:ext>
              </a:extLst>
            </p:cNvPr>
            <p:cNvSpPr/>
            <p:nvPr/>
          </p:nvSpPr>
          <p:spPr>
            <a:xfrm>
              <a:off x="3271750" y="2131375"/>
              <a:ext cx="57675" cy="55700"/>
            </a:xfrm>
            <a:custGeom>
              <a:avLst/>
              <a:gdLst/>
              <a:ahLst/>
              <a:cxnLst/>
              <a:rect l="l" t="t" r="r" b="b"/>
              <a:pathLst>
                <a:path w="2307" h="2228" extrusionOk="0">
                  <a:moveTo>
                    <a:pt x="1233" y="1"/>
                  </a:moveTo>
                  <a:lnTo>
                    <a:pt x="955" y="120"/>
                  </a:lnTo>
                  <a:lnTo>
                    <a:pt x="716" y="279"/>
                  </a:lnTo>
                  <a:lnTo>
                    <a:pt x="477" y="438"/>
                  </a:lnTo>
                  <a:lnTo>
                    <a:pt x="318" y="637"/>
                  </a:lnTo>
                  <a:lnTo>
                    <a:pt x="80" y="955"/>
                  </a:lnTo>
                  <a:lnTo>
                    <a:pt x="0" y="1074"/>
                  </a:lnTo>
                  <a:lnTo>
                    <a:pt x="398" y="1432"/>
                  </a:lnTo>
                  <a:lnTo>
                    <a:pt x="796" y="1711"/>
                  </a:lnTo>
                  <a:lnTo>
                    <a:pt x="1153" y="1909"/>
                  </a:lnTo>
                  <a:lnTo>
                    <a:pt x="1471" y="2068"/>
                  </a:lnTo>
                  <a:lnTo>
                    <a:pt x="1750" y="2148"/>
                  </a:lnTo>
                  <a:lnTo>
                    <a:pt x="1988" y="2188"/>
                  </a:lnTo>
                  <a:lnTo>
                    <a:pt x="2267" y="2227"/>
                  </a:lnTo>
                  <a:lnTo>
                    <a:pt x="2306" y="2227"/>
                  </a:lnTo>
                  <a:lnTo>
                    <a:pt x="2306" y="1949"/>
                  </a:lnTo>
                  <a:lnTo>
                    <a:pt x="2267" y="1711"/>
                  </a:lnTo>
                  <a:lnTo>
                    <a:pt x="2147" y="1273"/>
                  </a:lnTo>
                  <a:lnTo>
                    <a:pt x="1988" y="915"/>
                  </a:lnTo>
                  <a:lnTo>
                    <a:pt x="1790" y="597"/>
                  </a:lnTo>
                  <a:lnTo>
                    <a:pt x="1591" y="359"/>
                  </a:lnTo>
                  <a:lnTo>
                    <a:pt x="1392" y="160"/>
                  </a:lnTo>
                  <a:lnTo>
                    <a:pt x="1233" y="1"/>
                  </a:lnTo>
                  <a:close/>
                </a:path>
              </a:pathLst>
            </a:custGeom>
            <a:solidFill>
              <a:srgbClr val="5B9A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73">
              <a:extLst>
                <a:ext uri="{FF2B5EF4-FFF2-40B4-BE49-F238E27FC236}">
                  <a16:creationId xmlns:a16="http://schemas.microsoft.com/office/drawing/2014/main" id="{8EE9B51A-891A-A841-4621-896B21AC7C13}"/>
                </a:ext>
              </a:extLst>
            </p:cNvPr>
            <p:cNvSpPr/>
            <p:nvPr/>
          </p:nvSpPr>
          <p:spPr>
            <a:xfrm>
              <a:off x="3271750" y="2131375"/>
              <a:ext cx="57675" cy="55700"/>
            </a:xfrm>
            <a:custGeom>
              <a:avLst/>
              <a:gdLst/>
              <a:ahLst/>
              <a:cxnLst/>
              <a:rect l="l" t="t" r="r" b="b"/>
              <a:pathLst>
                <a:path w="2307" h="2228" fill="none" extrusionOk="0">
                  <a:moveTo>
                    <a:pt x="1233" y="1"/>
                  </a:moveTo>
                  <a:lnTo>
                    <a:pt x="1233" y="1"/>
                  </a:lnTo>
                  <a:lnTo>
                    <a:pt x="955" y="120"/>
                  </a:lnTo>
                  <a:lnTo>
                    <a:pt x="716" y="279"/>
                  </a:lnTo>
                  <a:lnTo>
                    <a:pt x="477" y="438"/>
                  </a:lnTo>
                  <a:lnTo>
                    <a:pt x="318" y="637"/>
                  </a:lnTo>
                  <a:lnTo>
                    <a:pt x="80" y="955"/>
                  </a:lnTo>
                  <a:lnTo>
                    <a:pt x="0" y="1074"/>
                  </a:lnTo>
                  <a:lnTo>
                    <a:pt x="0" y="1074"/>
                  </a:lnTo>
                  <a:lnTo>
                    <a:pt x="398" y="1432"/>
                  </a:lnTo>
                  <a:lnTo>
                    <a:pt x="796" y="1711"/>
                  </a:lnTo>
                  <a:lnTo>
                    <a:pt x="1153" y="1909"/>
                  </a:lnTo>
                  <a:lnTo>
                    <a:pt x="1471" y="2068"/>
                  </a:lnTo>
                  <a:lnTo>
                    <a:pt x="1750" y="2148"/>
                  </a:lnTo>
                  <a:lnTo>
                    <a:pt x="1988" y="2188"/>
                  </a:lnTo>
                  <a:lnTo>
                    <a:pt x="2267" y="2227"/>
                  </a:lnTo>
                  <a:lnTo>
                    <a:pt x="2267" y="2227"/>
                  </a:lnTo>
                  <a:lnTo>
                    <a:pt x="2306" y="2227"/>
                  </a:lnTo>
                  <a:lnTo>
                    <a:pt x="2306" y="2227"/>
                  </a:lnTo>
                  <a:lnTo>
                    <a:pt x="2306" y="1949"/>
                  </a:lnTo>
                  <a:lnTo>
                    <a:pt x="2267" y="1711"/>
                  </a:lnTo>
                  <a:lnTo>
                    <a:pt x="2147" y="1273"/>
                  </a:lnTo>
                  <a:lnTo>
                    <a:pt x="1988" y="915"/>
                  </a:lnTo>
                  <a:lnTo>
                    <a:pt x="1790" y="597"/>
                  </a:lnTo>
                  <a:lnTo>
                    <a:pt x="1591" y="359"/>
                  </a:lnTo>
                  <a:lnTo>
                    <a:pt x="1392" y="160"/>
                  </a:lnTo>
                  <a:lnTo>
                    <a:pt x="123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73">
              <a:extLst>
                <a:ext uri="{FF2B5EF4-FFF2-40B4-BE49-F238E27FC236}">
                  <a16:creationId xmlns:a16="http://schemas.microsoft.com/office/drawing/2014/main" id="{8FAF52D1-93B6-1154-D99F-FA8D35D3E344}"/>
                </a:ext>
              </a:extLst>
            </p:cNvPr>
            <p:cNvSpPr/>
            <p:nvPr/>
          </p:nvSpPr>
          <p:spPr>
            <a:xfrm>
              <a:off x="3376125" y="2925575"/>
              <a:ext cx="148125" cy="109350"/>
            </a:xfrm>
            <a:custGeom>
              <a:avLst/>
              <a:gdLst/>
              <a:ahLst/>
              <a:cxnLst/>
              <a:rect l="l" t="t" r="r" b="b"/>
              <a:pathLst>
                <a:path w="5925" h="4374" extrusionOk="0">
                  <a:moveTo>
                    <a:pt x="1511" y="1"/>
                  </a:moveTo>
                  <a:lnTo>
                    <a:pt x="1233" y="279"/>
                  </a:lnTo>
                  <a:lnTo>
                    <a:pt x="915" y="637"/>
                  </a:lnTo>
                  <a:lnTo>
                    <a:pt x="636" y="1074"/>
                  </a:lnTo>
                  <a:lnTo>
                    <a:pt x="358" y="1591"/>
                  </a:lnTo>
                  <a:lnTo>
                    <a:pt x="159" y="2147"/>
                  </a:lnTo>
                  <a:lnTo>
                    <a:pt x="80" y="2466"/>
                  </a:lnTo>
                  <a:lnTo>
                    <a:pt x="40" y="2823"/>
                  </a:lnTo>
                  <a:lnTo>
                    <a:pt x="0" y="3181"/>
                  </a:lnTo>
                  <a:lnTo>
                    <a:pt x="0" y="3579"/>
                  </a:lnTo>
                  <a:lnTo>
                    <a:pt x="40" y="3976"/>
                  </a:lnTo>
                  <a:lnTo>
                    <a:pt x="80" y="4374"/>
                  </a:lnTo>
                  <a:lnTo>
                    <a:pt x="398" y="4294"/>
                  </a:lnTo>
                  <a:lnTo>
                    <a:pt x="716" y="4135"/>
                  </a:lnTo>
                  <a:lnTo>
                    <a:pt x="1113" y="3857"/>
                  </a:lnTo>
                  <a:lnTo>
                    <a:pt x="1590" y="3460"/>
                  </a:lnTo>
                  <a:lnTo>
                    <a:pt x="1829" y="3221"/>
                  </a:lnTo>
                  <a:lnTo>
                    <a:pt x="2068" y="2903"/>
                  </a:lnTo>
                  <a:lnTo>
                    <a:pt x="2266" y="2585"/>
                  </a:lnTo>
                  <a:lnTo>
                    <a:pt x="2505" y="2187"/>
                  </a:lnTo>
                  <a:lnTo>
                    <a:pt x="2743" y="1750"/>
                  </a:lnTo>
                  <a:lnTo>
                    <a:pt x="2942" y="1233"/>
                  </a:lnTo>
                  <a:lnTo>
                    <a:pt x="3141" y="1750"/>
                  </a:lnTo>
                  <a:lnTo>
                    <a:pt x="3380" y="2187"/>
                  </a:lnTo>
                  <a:lnTo>
                    <a:pt x="3618" y="2545"/>
                  </a:lnTo>
                  <a:lnTo>
                    <a:pt x="3857" y="2903"/>
                  </a:lnTo>
                  <a:lnTo>
                    <a:pt x="4135" y="3181"/>
                  </a:lnTo>
                  <a:lnTo>
                    <a:pt x="4374" y="3420"/>
                  </a:lnTo>
                  <a:lnTo>
                    <a:pt x="4811" y="3817"/>
                  </a:lnTo>
                  <a:lnTo>
                    <a:pt x="5248" y="4056"/>
                  </a:lnTo>
                  <a:lnTo>
                    <a:pt x="5566" y="4215"/>
                  </a:lnTo>
                  <a:lnTo>
                    <a:pt x="5884" y="4294"/>
                  </a:lnTo>
                  <a:lnTo>
                    <a:pt x="5924" y="3897"/>
                  </a:lnTo>
                  <a:lnTo>
                    <a:pt x="5924" y="3499"/>
                  </a:lnTo>
                  <a:lnTo>
                    <a:pt x="5924" y="3102"/>
                  </a:lnTo>
                  <a:lnTo>
                    <a:pt x="5884" y="2784"/>
                  </a:lnTo>
                  <a:lnTo>
                    <a:pt x="5845" y="2426"/>
                  </a:lnTo>
                  <a:lnTo>
                    <a:pt x="5765" y="2108"/>
                  </a:lnTo>
                  <a:lnTo>
                    <a:pt x="5527" y="1551"/>
                  </a:lnTo>
                  <a:lnTo>
                    <a:pt x="5288" y="1074"/>
                  </a:lnTo>
                  <a:lnTo>
                    <a:pt x="4970" y="637"/>
                  </a:lnTo>
                  <a:lnTo>
                    <a:pt x="4692" y="279"/>
                  </a:lnTo>
                  <a:lnTo>
                    <a:pt x="4374" y="1"/>
                  </a:lnTo>
                  <a:lnTo>
                    <a:pt x="4175" y="160"/>
                  </a:lnTo>
                  <a:lnTo>
                    <a:pt x="3976" y="279"/>
                  </a:lnTo>
                  <a:lnTo>
                    <a:pt x="3737" y="358"/>
                  </a:lnTo>
                  <a:lnTo>
                    <a:pt x="3459" y="398"/>
                  </a:lnTo>
                  <a:lnTo>
                    <a:pt x="2187" y="398"/>
                  </a:lnTo>
                  <a:lnTo>
                    <a:pt x="1909" y="319"/>
                  </a:lnTo>
                  <a:lnTo>
                    <a:pt x="1710" y="199"/>
                  </a:lnTo>
                  <a:lnTo>
                    <a:pt x="1511" y="1"/>
                  </a:lnTo>
                  <a:close/>
                </a:path>
              </a:pathLst>
            </a:custGeom>
            <a:solidFill>
              <a:srgbClr val="5B9A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73">
              <a:extLst>
                <a:ext uri="{FF2B5EF4-FFF2-40B4-BE49-F238E27FC236}">
                  <a16:creationId xmlns:a16="http://schemas.microsoft.com/office/drawing/2014/main" id="{67113DFC-3818-CD59-AF0B-6CF09A9473B2}"/>
                </a:ext>
              </a:extLst>
            </p:cNvPr>
            <p:cNvSpPr/>
            <p:nvPr/>
          </p:nvSpPr>
          <p:spPr>
            <a:xfrm>
              <a:off x="3376125" y="2925575"/>
              <a:ext cx="148125" cy="109350"/>
            </a:xfrm>
            <a:custGeom>
              <a:avLst/>
              <a:gdLst/>
              <a:ahLst/>
              <a:cxnLst/>
              <a:rect l="l" t="t" r="r" b="b"/>
              <a:pathLst>
                <a:path w="5925" h="4374" fill="none" extrusionOk="0">
                  <a:moveTo>
                    <a:pt x="4374" y="1"/>
                  </a:moveTo>
                  <a:lnTo>
                    <a:pt x="4374" y="1"/>
                  </a:lnTo>
                  <a:lnTo>
                    <a:pt x="4175" y="160"/>
                  </a:lnTo>
                  <a:lnTo>
                    <a:pt x="3976" y="279"/>
                  </a:lnTo>
                  <a:lnTo>
                    <a:pt x="3737" y="358"/>
                  </a:lnTo>
                  <a:lnTo>
                    <a:pt x="3459" y="398"/>
                  </a:lnTo>
                  <a:lnTo>
                    <a:pt x="2505" y="398"/>
                  </a:lnTo>
                  <a:lnTo>
                    <a:pt x="2505" y="398"/>
                  </a:lnTo>
                  <a:lnTo>
                    <a:pt x="2465" y="398"/>
                  </a:lnTo>
                  <a:lnTo>
                    <a:pt x="2465" y="398"/>
                  </a:lnTo>
                  <a:lnTo>
                    <a:pt x="2187" y="398"/>
                  </a:lnTo>
                  <a:lnTo>
                    <a:pt x="1909" y="319"/>
                  </a:lnTo>
                  <a:lnTo>
                    <a:pt x="1710" y="199"/>
                  </a:lnTo>
                  <a:lnTo>
                    <a:pt x="1511" y="1"/>
                  </a:lnTo>
                  <a:lnTo>
                    <a:pt x="1511" y="1"/>
                  </a:lnTo>
                  <a:lnTo>
                    <a:pt x="1233" y="279"/>
                  </a:lnTo>
                  <a:lnTo>
                    <a:pt x="915" y="637"/>
                  </a:lnTo>
                  <a:lnTo>
                    <a:pt x="636" y="1074"/>
                  </a:lnTo>
                  <a:lnTo>
                    <a:pt x="358" y="1591"/>
                  </a:lnTo>
                  <a:lnTo>
                    <a:pt x="159" y="2147"/>
                  </a:lnTo>
                  <a:lnTo>
                    <a:pt x="80" y="2466"/>
                  </a:lnTo>
                  <a:lnTo>
                    <a:pt x="40" y="2823"/>
                  </a:lnTo>
                  <a:lnTo>
                    <a:pt x="0" y="3181"/>
                  </a:lnTo>
                  <a:lnTo>
                    <a:pt x="0" y="3579"/>
                  </a:lnTo>
                  <a:lnTo>
                    <a:pt x="40" y="3976"/>
                  </a:lnTo>
                  <a:lnTo>
                    <a:pt x="80" y="4374"/>
                  </a:lnTo>
                  <a:lnTo>
                    <a:pt x="80" y="4374"/>
                  </a:lnTo>
                  <a:lnTo>
                    <a:pt x="398" y="4294"/>
                  </a:lnTo>
                  <a:lnTo>
                    <a:pt x="716" y="4135"/>
                  </a:lnTo>
                  <a:lnTo>
                    <a:pt x="1113" y="3857"/>
                  </a:lnTo>
                  <a:lnTo>
                    <a:pt x="1590" y="3460"/>
                  </a:lnTo>
                  <a:lnTo>
                    <a:pt x="1829" y="3221"/>
                  </a:lnTo>
                  <a:lnTo>
                    <a:pt x="2068" y="2903"/>
                  </a:lnTo>
                  <a:lnTo>
                    <a:pt x="2266" y="2585"/>
                  </a:lnTo>
                  <a:lnTo>
                    <a:pt x="2505" y="2187"/>
                  </a:lnTo>
                  <a:lnTo>
                    <a:pt x="2743" y="1750"/>
                  </a:lnTo>
                  <a:lnTo>
                    <a:pt x="2942" y="1233"/>
                  </a:lnTo>
                  <a:lnTo>
                    <a:pt x="2942" y="1233"/>
                  </a:lnTo>
                  <a:lnTo>
                    <a:pt x="3141" y="1750"/>
                  </a:lnTo>
                  <a:lnTo>
                    <a:pt x="3380" y="2187"/>
                  </a:lnTo>
                  <a:lnTo>
                    <a:pt x="3618" y="2545"/>
                  </a:lnTo>
                  <a:lnTo>
                    <a:pt x="3857" y="2903"/>
                  </a:lnTo>
                  <a:lnTo>
                    <a:pt x="4135" y="3181"/>
                  </a:lnTo>
                  <a:lnTo>
                    <a:pt x="4374" y="3420"/>
                  </a:lnTo>
                  <a:lnTo>
                    <a:pt x="4811" y="3817"/>
                  </a:lnTo>
                  <a:lnTo>
                    <a:pt x="5248" y="4056"/>
                  </a:lnTo>
                  <a:lnTo>
                    <a:pt x="5566" y="4215"/>
                  </a:lnTo>
                  <a:lnTo>
                    <a:pt x="5884" y="4294"/>
                  </a:lnTo>
                  <a:lnTo>
                    <a:pt x="5884" y="4294"/>
                  </a:lnTo>
                  <a:lnTo>
                    <a:pt x="5924" y="3897"/>
                  </a:lnTo>
                  <a:lnTo>
                    <a:pt x="5924" y="3499"/>
                  </a:lnTo>
                  <a:lnTo>
                    <a:pt x="5924" y="3102"/>
                  </a:lnTo>
                  <a:lnTo>
                    <a:pt x="5884" y="2784"/>
                  </a:lnTo>
                  <a:lnTo>
                    <a:pt x="5845" y="2426"/>
                  </a:lnTo>
                  <a:lnTo>
                    <a:pt x="5765" y="2108"/>
                  </a:lnTo>
                  <a:lnTo>
                    <a:pt x="5527" y="1551"/>
                  </a:lnTo>
                  <a:lnTo>
                    <a:pt x="5288" y="1074"/>
                  </a:lnTo>
                  <a:lnTo>
                    <a:pt x="4970" y="637"/>
                  </a:lnTo>
                  <a:lnTo>
                    <a:pt x="4692" y="279"/>
                  </a:lnTo>
                  <a:lnTo>
                    <a:pt x="437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73">
              <a:extLst>
                <a:ext uri="{FF2B5EF4-FFF2-40B4-BE49-F238E27FC236}">
                  <a16:creationId xmlns:a16="http://schemas.microsoft.com/office/drawing/2014/main" id="{CAD45E9D-446F-4469-77B3-A2E7615C8BE5}"/>
                </a:ext>
              </a:extLst>
            </p:cNvPr>
            <p:cNvSpPr/>
            <p:nvPr/>
          </p:nvSpPr>
          <p:spPr>
            <a:xfrm>
              <a:off x="3374125" y="2653225"/>
              <a:ext cx="136200" cy="282325"/>
            </a:xfrm>
            <a:custGeom>
              <a:avLst/>
              <a:gdLst/>
              <a:ahLst/>
              <a:cxnLst/>
              <a:rect l="l" t="t" r="r" b="b"/>
              <a:pathLst>
                <a:path w="5448" h="11293" extrusionOk="0">
                  <a:moveTo>
                    <a:pt x="1949" y="2863"/>
                  </a:moveTo>
                  <a:lnTo>
                    <a:pt x="2068" y="2982"/>
                  </a:lnTo>
                  <a:lnTo>
                    <a:pt x="2148" y="3102"/>
                  </a:lnTo>
                  <a:lnTo>
                    <a:pt x="2187" y="3261"/>
                  </a:lnTo>
                  <a:lnTo>
                    <a:pt x="2148" y="3420"/>
                  </a:lnTo>
                  <a:lnTo>
                    <a:pt x="2068" y="3579"/>
                  </a:lnTo>
                  <a:lnTo>
                    <a:pt x="1949" y="3658"/>
                  </a:lnTo>
                  <a:lnTo>
                    <a:pt x="1790" y="3698"/>
                  </a:lnTo>
                  <a:lnTo>
                    <a:pt x="1631" y="3658"/>
                  </a:lnTo>
                  <a:lnTo>
                    <a:pt x="1472" y="3579"/>
                  </a:lnTo>
                  <a:lnTo>
                    <a:pt x="1392" y="3420"/>
                  </a:lnTo>
                  <a:lnTo>
                    <a:pt x="1352" y="3261"/>
                  </a:lnTo>
                  <a:lnTo>
                    <a:pt x="1392" y="3102"/>
                  </a:lnTo>
                  <a:lnTo>
                    <a:pt x="1472" y="2982"/>
                  </a:lnTo>
                  <a:lnTo>
                    <a:pt x="1591" y="2903"/>
                  </a:lnTo>
                  <a:lnTo>
                    <a:pt x="1790" y="2863"/>
                  </a:lnTo>
                  <a:close/>
                  <a:moveTo>
                    <a:pt x="3261" y="5487"/>
                  </a:moveTo>
                  <a:lnTo>
                    <a:pt x="3380" y="5686"/>
                  </a:lnTo>
                  <a:lnTo>
                    <a:pt x="3539" y="5885"/>
                  </a:lnTo>
                  <a:lnTo>
                    <a:pt x="3658" y="6203"/>
                  </a:lnTo>
                  <a:lnTo>
                    <a:pt x="3778" y="6561"/>
                  </a:lnTo>
                  <a:lnTo>
                    <a:pt x="3857" y="6958"/>
                  </a:lnTo>
                  <a:lnTo>
                    <a:pt x="3857" y="7396"/>
                  </a:lnTo>
                  <a:lnTo>
                    <a:pt x="3857" y="7634"/>
                  </a:lnTo>
                  <a:lnTo>
                    <a:pt x="3817" y="7873"/>
                  </a:lnTo>
                  <a:lnTo>
                    <a:pt x="3619" y="7833"/>
                  </a:lnTo>
                  <a:lnTo>
                    <a:pt x="3420" y="7754"/>
                  </a:lnTo>
                  <a:lnTo>
                    <a:pt x="3181" y="7634"/>
                  </a:lnTo>
                  <a:lnTo>
                    <a:pt x="2863" y="7435"/>
                  </a:lnTo>
                  <a:lnTo>
                    <a:pt x="2545" y="7157"/>
                  </a:lnTo>
                  <a:lnTo>
                    <a:pt x="2187" y="6760"/>
                  </a:lnTo>
                  <a:lnTo>
                    <a:pt x="1790" y="6243"/>
                  </a:lnTo>
                  <a:lnTo>
                    <a:pt x="1909" y="6123"/>
                  </a:lnTo>
                  <a:lnTo>
                    <a:pt x="2227" y="5885"/>
                  </a:lnTo>
                  <a:lnTo>
                    <a:pt x="2426" y="5766"/>
                  </a:lnTo>
                  <a:lnTo>
                    <a:pt x="2704" y="5646"/>
                  </a:lnTo>
                  <a:lnTo>
                    <a:pt x="2983" y="5527"/>
                  </a:lnTo>
                  <a:lnTo>
                    <a:pt x="3261" y="5487"/>
                  </a:lnTo>
                  <a:close/>
                  <a:moveTo>
                    <a:pt x="2148" y="1"/>
                  </a:moveTo>
                  <a:lnTo>
                    <a:pt x="1829" y="120"/>
                  </a:lnTo>
                  <a:lnTo>
                    <a:pt x="1591" y="319"/>
                  </a:lnTo>
                  <a:lnTo>
                    <a:pt x="1472" y="438"/>
                  </a:lnTo>
                  <a:lnTo>
                    <a:pt x="1352" y="557"/>
                  </a:lnTo>
                  <a:lnTo>
                    <a:pt x="915" y="1352"/>
                  </a:lnTo>
                  <a:lnTo>
                    <a:pt x="557" y="2187"/>
                  </a:lnTo>
                  <a:lnTo>
                    <a:pt x="319" y="2943"/>
                  </a:lnTo>
                  <a:lnTo>
                    <a:pt x="160" y="3738"/>
                  </a:lnTo>
                  <a:lnTo>
                    <a:pt x="40" y="4493"/>
                  </a:lnTo>
                  <a:lnTo>
                    <a:pt x="1" y="5249"/>
                  </a:lnTo>
                  <a:lnTo>
                    <a:pt x="1" y="5964"/>
                  </a:lnTo>
                  <a:lnTo>
                    <a:pt x="80" y="6640"/>
                  </a:lnTo>
                  <a:lnTo>
                    <a:pt x="199" y="7276"/>
                  </a:lnTo>
                  <a:lnTo>
                    <a:pt x="319" y="7913"/>
                  </a:lnTo>
                  <a:lnTo>
                    <a:pt x="478" y="8509"/>
                  </a:lnTo>
                  <a:lnTo>
                    <a:pt x="676" y="9026"/>
                  </a:lnTo>
                  <a:lnTo>
                    <a:pt x="1034" y="9980"/>
                  </a:lnTo>
                  <a:lnTo>
                    <a:pt x="1392" y="10696"/>
                  </a:lnTo>
                  <a:lnTo>
                    <a:pt x="1591" y="10895"/>
                  </a:lnTo>
                  <a:lnTo>
                    <a:pt x="1790" y="11093"/>
                  </a:lnTo>
                  <a:lnTo>
                    <a:pt x="1989" y="11213"/>
                  </a:lnTo>
                  <a:lnTo>
                    <a:pt x="2267" y="11292"/>
                  </a:lnTo>
                  <a:lnTo>
                    <a:pt x="3539" y="11292"/>
                  </a:lnTo>
                  <a:lnTo>
                    <a:pt x="3817" y="11252"/>
                  </a:lnTo>
                  <a:lnTo>
                    <a:pt x="4056" y="11173"/>
                  </a:lnTo>
                  <a:lnTo>
                    <a:pt x="4255" y="11054"/>
                  </a:lnTo>
                  <a:lnTo>
                    <a:pt x="4454" y="10895"/>
                  </a:lnTo>
                  <a:lnTo>
                    <a:pt x="4613" y="10696"/>
                  </a:lnTo>
                  <a:lnTo>
                    <a:pt x="4732" y="10457"/>
                  </a:lnTo>
                  <a:lnTo>
                    <a:pt x="4970" y="9622"/>
                  </a:lnTo>
                  <a:lnTo>
                    <a:pt x="5209" y="8588"/>
                  </a:lnTo>
                  <a:lnTo>
                    <a:pt x="5289" y="7992"/>
                  </a:lnTo>
                  <a:lnTo>
                    <a:pt x="5368" y="7356"/>
                  </a:lnTo>
                  <a:lnTo>
                    <a:pt x="5448" y="6680"/>
                  </a:lnTo>
                  <a:lnTo>
                    <a:pt x="5448" y="6004"/>
                  </a:lnTo>
                  <a:lnTo>
                    <a:pt x="5408" y="5288"/>
                  </a:lnTo>
                  <a:lnTo>
                    <a:pt x="5328" y="4573"/>
                  </a:lnTo>
                  <a:lnTo>
                    <a:pt x="5209" y="3857"/>
                  </a:lnTo>
                  <a:lnTo>
                    <a:pt x="5010" y="3141"/>
                  </a:lnTo>
                  <a:lnTo>
                    <a:pt x="4732" y="2426"/>
                  </a:lnTo>
                  <a:lnTo>
                    <a:pt x="4414" y="1750"/>
                  </a:lnTo>
                  <a:lnTo>
                    <a:pt x="3976" y="1074"/>
                  </a:lnTo>
                  <a:lnTo>
                    <a:pt x="3460" y="398"/>
                  </a:lnTo>
                  <a:lnTo>
                    <a:pt x="3261" y="239"/>
                  </a:lnTo>
                  <a:lnTo>
                    <a:pt x="3022" y="80"/>
                  </a:lnTo>
                  <a:lnTo>
                    <a:pt x="2744" y="1"/>
                  </a:lnTo>
                  <a:close/>
                </a:path>
              </a:pathLst>
            </a:custGeom>
            <a:solidFill>
              <a:srgbClr val="E5EA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73">
              <a:extLst>
                <a:ext uri="{FF2B5EF4-FFF2-40B4-BE49-F238E27FC236}">
                  <a16:creationId xmlns:a16="http://schemas.microsoft.com/office/drawing/2014/main" id="{2FC3C67E-1C35-F918-FF81-FEE9B3C9F9BD}"/>
                </a:ext>
              </a:extLst>
            </p:cNvPr>
            <p:cNvSpPr/>
            <p:nvPr/>
          </p:nvSpPr>
          <p:spPr>
            <a:xfrm>
              <a:off x="3418850" y="2790400"/>
              <a:ext cx="51725" cy="59650"/>
            </a:xfrm>
            <a:custGeom>
              <a:avLst/>
              <a:gdLst/>
              <a:ahLst/>
              <a:cxnLst/>
              <a:rect l="l" t="t" r="r" b="b"/>
              <a:pathLst>
                <a:path w="2069" h="2386" fill="none" extrusionOk="0">
                  <a:moveTo>
                    <a:pt x="2028" y="2386"/>
                  </a:moveTo>
                  <a:lnTo>
                    <a:pt x="2028" y="2386"/>
                  </a:lnTo>
                  <a:lnTo>
                    <a:pt x="1830" y="2346"/>
                  </a:lnTo>
                  <a:lnTo>
                    <a:pt x="1631" y="2267"/>
                  </a:lnTo>
                  <a:lnTo>
                    <a:pt x="1392" y="2147"/>
                  </a:lnTo>
                  <a:lnTo>
                    <a:pt x="1074" y="1948"/>
                  </a:lnTo>
                  <a:lnTo>
                    <a:pt x="756" y="1670"/>
                  </a:lnTo>
                  <a:lnTo>
                    <a:pt x="398" y="1273"/>
                  </a:lnTo>
                  <a:lnTo>
                    <a:pt x="1" y="756"/>
                  </a:lnTo>
                  <a:lnTo>
                    <a:pt x="1" y="756"/>
                  </a:lnTo>
                  <a:lnTo>
                    <a:pt x="120" y="636"/>
                  </a:lnTo>
                  <a:lnTo>
                    <a:pt x="438" y="398"/>
                  </a:lnTo>
                  <a:lnTo>
                    <a:pt x="637" y="279"/>
                  </a:lnTo>
                  <a:lnTo>
                    <a:pt x="915" y="159"/>
                  </a:lnTo>
                  <a:lnTo>
                    <a:pt x="1194" y="40"/>
                  </a:lnTo>
                  <a:lnTo>
                    <a:pt x="1472" y="0"/>
                  </a:lnTo>
                  <a:lnTo>
                    <a:pt x="1472" y="0"/>
                  </a:lnTo>
                  <a:lnTo>
                    <a:pt x="1591" y="199"/>
                  </a:lnTo>
                  <a:lnTo>
                    <a:pt x="1750" y="398"/>
                  </a:lnTo>
                  <a:lnTo>
                    <a:pt x="1869" y="716"/>
                  </a:lnTo>
                  <a:lnTo>
                    <a:pt x="1989" y="1074"/>
                  </a:lnTo>
                  <a:lnTo>
                    <a:pt x="2068" y="1471"/>
                  </a:lnTo>
                  <a:lnTo>
                    <a:pt x="2068" y="1909"/>
                  </a:lnTo>
                  <a:lnTo>
                    <a:pt x="2068" y="2147"/>
                  </a:lnTo>
                  <a:lnTo>
                    <a:pt x="2028" y="238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73">
              <a:extLst>
                <a:ext uri="{FF2B5EF4-FFF2-40B4-BE49-F238E27FC236}">
                  <a16:creationId xmlns:a16="http://schemas.microsoft.com/office/drawing/2014/main" id="{40CF53DD-7FEE-0CB1-EAD6-EBF69E652623}"/>
                </a:ext>
              </a:extLst>
            </p:cNvPr>
            <p:cNvSpPr/>
            <p:nvPr/>
          </p:nvSpPr>
          <p:spPr>
            <a:xfrm>
              <a:off x="3407925" y="2724800"/>
              <a:ext cx="20900" cy="20900"/>
            </a:xfrm>
            <a:custGeom>
              <a:avLst/>
              <a:gdLst/>
              <a:ahLst/>
              <a:cxnLst/>
              <a:rect l="l" t="t" r="r" b="b"/>
              <a:pathLst>
                <a:path w="836" h="836" fill="none" extrusionOk="0">
                  <a:moveTo>
                    <a:pt x="438" y="835"/>
                  </a:moveTo>
                  <a:lnTo>
                    <a:pt x="438" y="835"/>
                  </a:lnTo>
                  <a:lnTo>
                    <a:pt x="279" y="795"/>
                  </a:lnTo>
                  <a:lnTo>
                    <a:pt x="120" y="716"/>
                  </a:lnTo>
                  <a:lnTo>
                    <a:pt x="40" y="557"/>
                  </a:lnTo>
                  <a:lnTo>
                    <a:pt x="0" y="398"/>
                  </a:lnTo>
                  <a:lnTo>
                    <a:pt x="0" y="398"/>
                  </a:lnTo>
                  <a:lnTo>
                    <a:pt x="40" y="239"/>
                  </a:lnTo>
                  <a:lnTo>
                    <a:pt x="120" y="119"/>
                  </a:lnTo>
                  <a:lnTo>
                    <a:pt x="239" y="40"/>
                  </a:lnTo>
                  <a:lnTo>
                    <a:pt x="438" y="0"/>
                  </a:lnTo>
                  <a:lnTo>
                    <a:pt x="438" y="0"/>
                  </a:lnTo>
                  <a:lnTo>
                    <a:pt x="438" y="0"/>
                  </a:lnTo>
                  <a:lnTo>
                    <a:pt x="438" y="0"/>
                  </a:lnTo>
                  <a:lnTo>
                    <a:pt x="597" y="0"/>
                  </a:lnTo>
                  <a:lnTo>
                    <a:pt x="716" y="119"/>
                  </a:lnTo>
                  <a:lnTo>
                    <a:pt x="796" y="239"/>
                  </a:lnTo>
                  <a:lnTo>
                    <a:pt x="835" y="398"/>
                  </a:lnTo>
                  <a:lnTo>
                    <a:pt x="835" y="398"/>
                  </a:lnTo>
                  <a:lnTo>
                    <a:pt x="796" y="557"/>
                  </a:lnTo>
                  <a:lnTo>
                    <a:pt x="716" y="716"/>
                  </a:lnTo>
                  <a:lnTo>
                    <a:pt x="597" y="795"/>
                  </a:lnTo>
                  <a:lnTo>
                    <a:pt x="438" y="835"/>
                  </a:lnTo>
                  <a:lnTo>
                    <a:pt x="438" y="835"/>
                  </a:lnTo>
                  <a:lnTo>
                    <a:pt x="438" y="83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73">
              <a:extLst>
                <a:ext uri="{FF2B5EF4-FFF2-40B4-BE49-F238E27FC236}">
                  <a16:creationId xmlns:a16="http://schemas.microsoft.com/office/drawing/2014/main" id="{B5F3569E-B02E-93CE-6196-AFECF453ACB9}"/>
                </a:ext>
              </a:extLst>
            </p:cNvPr>
            <p:cNvSpPr/>
            <p:nvPr/>
          </p:nvSpPr>
          <p:spPr>
            <a:xfrm>
              <a:off x="3374125" y="2653225"/>
              <a:ext cx="136200" cy="282325"/>
            </a:xfrm>
            <a:custGeom>
              <a:avLst/>
              <a:gdLst/>
              <a:ahLst/>
              <a:cxnLst/>
              <a:rect l="l" t="t" r="r" b="b"/>
              <a:pathLst>
                <a:path w="5448" h="11293" fill="none" extrusionOk="0">
                  <a:moveTo>
                    <a:pt x="2505" y="1"/>
                  </a:moveTo>
                  <a:lnTo>
                    <a:pt x="2505" y="1"/>
                  </a:lnTo>
                  <a:lnTo>
                    <a:pt x="2148" y="1"/>
                  </a:lnTo>
                  <a:lnTo>
                    <a:pt x="1829" y="120"/>
                  </a:lnTo>
                  <a:lnTo>
                    <a:pt x="1591" y="319"/>
                  </a:lnTo>
                  <a:lnTo>
                    <a:pt x="1472" y="438"/>
                  </a:lnTo>
                  <a:lnTo>
                    <a:pt x="1352" y="557"/>
                  </a:lnTo>
                  <a:lnTo>
                    <a:pt x="1352" y="557"/>
                  </a:lnTo>
                  <a:lnTo>
                    <a:pt x="915" y="1352"/>
                  </a:lnTo>
                  <a:lnTo>
                    <a:pt x="557" y="2187"/>
                  </a:lnTo>
                  <a:lnTo>
                    <a:pt x="319" y="2943"/>
                  </a:lnTo>
                  <a:lnTo>
                    <a:pt x="160" y="3738"/>
                  </a:lnTo>
                  <a:lnTo>
                    <a:pt x="40" y="4493"/>
                  </a:lnTo>
                  <a:lnTo>
                    <a:pt x="1" y="5249"/>
                  </a:lnTo>
                  <a:lnTo>
                    <a:pt x="1" y="5964"/>
                  </a:lnTo>
                  <a:lnTo>
                    <a:pt x="80" y="6640"/>
                  </a:lnTo>
                  <a:lnTo>
                    <a:pt x="199" y="7276"/>
                  </a:lnTo>
                  <a:lnTo>
                    <a:pt x="319" y="7913"/>
                  </a:lnTo>
                  <a:lnTo>
                    <a:pt x="478" y="8509"/>
                  </a:lnTo>
                  <a:lnTo>
                    <a:pt x="676" y="9026"/>
                  </a:lnTo>
                  <a:lnTo>
                    <a:pt x="1034" y="9980"/>
                  </a:lnTo>
                  <a:lnTo>
                    <a:pt x="1392" y="10696"/>
                  </a:lnTo>
                  <a:lnTo>
                    <a:pt x="1392" y="10696"/>
                  </a:lnTo>
                  <a:lnTo>
                    <a:pt x="1591" y="10895"/>
                  </a:lnTo>
                  <a:lnTo>
                    <a:pt x="1591" y="10895"/>
                  </a:lnTo>
                  <a:lnTo>
                    <a:pt x="1790" y="11093"/>
                  </a:lnTo>
                  <a:lnTo>
                    <a:pt x="1989" y="11213"/>
                  </a:lnTo>
                  <a:lnTo>
                    <a:pt x="2267" y="11292"/>
                  </a:lnTo>
                  <a:lnTo>
                    <a:pt x="2545" y="11292"/>
                  </a:lnTo>
                  <a:lnTo>
                    <a:pt x="2545" y="11292"/>
                  </a:lnTo>
                  <a:lnTo>
                    <a:pt x="2585" y="11292"/>
                  </a:lnTo>
                  <a:lnTo>
                    <a:pt x="3539" y="11292"/>
                  </a:lnTo>
                  <a:lnTo>
                    <a:pt x="3539" y="11292"/>
                  </a:lnTo>
                  <a:lnTo>
                    <a:pt x="3817" y="11252"/>
                  </a:lnTo>
                  <a:lnTo>
                    <a:pt x="4056" y="11173"/>
                  </a:lnTo>
                  <a:lnTo>
                    <a:pt x="4255" y="11054"/>
                  </a:lnTo>
                  <a:lnTo>
                    <a:pt x="4454" y="10895"/>
                  </a:lnTo>
                  <a:lnTo>
                    <a:pt x="4454" y="10895"/>
                  </a:lnTo>
                  <a:lnTo>
                    <a:pt x="4613" y="10696"/>
                  </a:lnTo>
                  <a:lnTo>
                    <a:pt x="4732" y="10457"/>
                  </a:lnTo>
                  <a:lnTo>
                    <a:pt x="4732" y="10457"/>
                  </a:lnTo>
                  <a:lnTo>
                    <a:pt x="4970" y="9622"/>
                  </a:lnTo>
                  <a:lnTo>
                    <a:pt x="5209" y="8588"/>
                  </a:lnTo>
                  <a:lnTo>
                    <a:pt x="5289" y="7992"/>
                  </a:lnTo>
                  <a:lnTo>
                    <a:pt x="5368" y="7356"/>
                  </a:lnTo>
                  <a:lnTo>
                    <a:pt x="5448" y="6680"/>
                  </a:lnTo>
                  <a:lnTo>
                    <a:pt x="5448" y="6004"/>
                  </a:lnTo>
                  <a:lnTo>
                    <a:pt x="5408" y="5288"/>
                  </a:lnTo>
                  <a:lnTo>
                    <a:pt x="5328" y="4573"/>
                  </a:lnTo>
                  <a:lnTo>
                    <a:pt x="5209" y="3857"/>
                  </a:lnTo>
                  <a:lnTo>
                    <a:pt x="5010" y="3141"/>
                  </a:lnTo>
                  <a:lnTo>
                    <a:pt x="4732" y="2426"/>
                  </a:lnTo>
                  <a:lnTo>
                    <a:pt x="4414" y="1750"/>
                  </a:lnTo>
                  <a:lnTo>
                    <a:pt x="3976" y="1074"/>
                  </a:lnTo>
                  <a:lnTo>
                    <a:pt x="3460" y="398"/>
                  </a:lnTo>
                  <a:lnTo>
                    <a:pt x="3460" y="398"/>
                  </a:lnTo>
                  <a:lnTo>
                    <a:pt x="3261" y="239"/>
                  </a:lnTo>
                  <a:lnTo>
                    <a:pt x="3022" y="80"/>
                  </a:lnTo>
                  <a:lnTo>
                    <a:pt x="2744" y="1"/>
                  </a:lnTo>
                  <a:lnTo>
                    <a:pt x="2505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73">
              <a:extLst>
                <a:ext uri="{FF2B5EF4-FFF2-40B4-BE49-F238E27FC236}">
                  <a16:creationId xmlns:a16="http://schemas.microsoft.com/office/drawing/2014/main" id="{3E57BF15-2F15-5E80-E250-7C343EE6E552}"/>
                </a:ext>
              </a:extLst>
            </p:cNvPr>
            <p:cNvSpPr/>
            <p:nvPr/>
          </p:nvSpPr>
          <p:spPr>
            <a:xfrm>
              <a:off x="3407925" y="2724800"/>
              <a:ext cx="20900" cy="20900"/>
            </a:xfrm>
            <a:custGeom>
              <a:avLst/>
              <a:gdLst/>
              <a:ahLst/>
              <a:cxnLst/>
              <a:rect l="l" t="t" r="r" b="b"/>
              <a:pathLst>
                <a:path w="836" h="836" extrusionOk="0">
                  <a:moveTo>
                    <a:pt x="438" y="0"/>
                  </a:moveTo>
                  <a:lnTo>
                    <a:pt x="239" y="40"/>
                  </a:lnTo>
                  <a:lnTo>
                    <a:pt x="120" y="119"/>
                  </a:lnTo>
                  <a:lnTo>
                    <a:pt x="40" y="239"/>
                  </a:lnTo>
                  <a:lnTo>
                    <a:pt x="0" y="398"/>
                  </a:lnTo>
                  <a:lnTo>
                    <a:pt x="40" y="557"/>
                  </a:lnTo>
                  <a:lnTo>
                    <a:pt x="120" y="716"/>
                  </a:lnTo>
                  <a:lnTo>
                    <a:pt x="279" y="795"/>
                  </a:lnTo>
                  <a:lnTo>
                    <a:pt x="438" y="835"/>
                  </a:lnTo>
                  <a:lnTo>
                    <a:pt x="597" y="795"/>
                  </a:lnTo>
                  <a:lnTo>
                    <a:pt x="716" y="716"/>
                  </a:lnTo>
                  <a:lnTo>
                    <a:pt x="796" y="557"/>
                  </a:lnTo>
                  <a:lnTo>
                    <a:pt x="835" y="398"/>
                  </a:lnTo>
                  <a:lnTo>
                    <a:pt x="796" y="239"/>
                  </a:lnTo>
                  <a:lnTo>
                    <a:pt x="716" y="119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rgbClr val="4D56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73">
              <a:extLst>
                <a:ext uri="{FF2B5EF4-FFF2-40B4-BE49-F238E27FC236}">
                  <a16:creationId xmlns:a16="http://schemas.microsoft.com/office/drawing/2014/main" id="{7A7915E3-751F-3BBA-E09F-0B5A24748F6C}"/>
                </a:ext>
              </a:extLst>
            </p:cNvPr>
            <p:cNvSpPr/>
            <p:nvPr/>
          </p:nvSpPr>
          <p:spPr>
            <a:xfrm>
              <a:off x="3407925" y="2724800"/>
              <a:ext cx="20900" cy="20900"/>
            </a:xfrm>
            <a:custGeom>
              <a:avLst/>
              <a:gdLst/>
              <a:ahLst/>
              <a:cxnLst/>
              <a:rect l="l" t="t" r="r" b="b"/>
              <a:pathLst>
                <a:path w="836" h="836" fill="none" extrusionOk="0">
                  <a:moveTo>
                    <a:pt x="438" y="0"/>
                  </a:moveTo>
                  <a:lnTo>
                    <a:pt x="438" y="0"/>
                  </a:lnTo>
                  <a:lnTo>
                    <a:pt x="438" y="0"/>
                  </a:lnTo>
                  <a:lnTo>
                    <a:pt x="438" y="0"/>
                  </a:lnTo>
                  <a:lnTo>
                    <a:pt x="239" y="40"/>
                  </a:lnTo>
                  <a:lnTo>
                    <a:pt x="120" y="119"/>
                  </a:lnTo>
                  <a:lnTo>
                    <a:pt x="40" y="239"/>
                  </a:lnTo>
                  <a:lnTo>
                    <a:pt x="0" y="398"/>
                  </a:lnTo>
                  <a:lnTo>
                    <a:pt x="0" y="398"/>
                  </a:lnTo>
                  <a:lnTo>
                    <a:pt x="40" y="557"/>
                  </a:lnTo>
                  <a:lnTo>
                    <a:pt x="120" y="716"/>
                  </a:lnTo>
                  <a:lnTo>
                    <a:pt x="279" y="795"/>
                  </a:lnTo>
                  <a:lnTo>
                    <a:pt x="438" y="835"/>
                  </a:lnTo>
                  <a:lnTo>
                    <a:pt x="438" y="835"/>
                  </a:lnTo>
                  <a:lnTo>
                    <a:pt x="438" y="835"/>
                  </a:lnTo>
                  <a:lnTo>
                    <a:pt x="438" y="835"/>
                  </a:lnTo>
                  <a:lnTo>
                    <a:pt x="597" y="795"/>
                  </a:lnTo>
                  <a:lnTo>
                    <a:pt x="716" y="716"/>
                  </a:lnTo>
                  <a:lnTo>
                    <a:pt x="796" y="557"/>
                  </a:lnTo>
                  <a:lnTo>
                    <a:pt x="835" y="398"/>
                  </a:lnTo>
                  <a:lnTo>
                    <a:pt x="835" y="398"/>
                  </a:lnTo>
                  <a:lnTo>
                    <a:pt x="796" y="239"/>
                  </a:lnTo>
                  <a:lnTo>
                    <a:pt x="716" y="119"/>
                  </a:lnTo>
                  <a:lnTo>
                    <a:pt x="597" y="0"/>
                  </a:lnTo>
                  <a:lnTo>
                    <a:pt x="43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73">
              <a:extLst>
                <a:ext uri="{FF2B5EF4-FFF2-40B4-BE49-F238E27FC236}">
                  <a16:creationId xmlns:a16="http://schemas.microsoft.com/office/drawing/2014/main" id="{5AFD4B20-1723-155F-CAEE-776395AEE12E}"/>
                </a:ext>
              </a:extLst>
            </p:cNvPr>
            <p:cNvSpPr/>
            <p:nvPr/>
          </p:nvSpPr>
          <p:spPr>
            <a:xfrm>
              <a:off x="3418850" y="2790400"/>
              <a:ext cx="51725" cy="59650"/>
            </a:xfrm>
            <a:custGeom>
              <a:avLst/>
              <a:gdLst/>
              <a:ahLst/>
              <a:cxnLst/>
              <a:rect l="l" t="t" r="r" b="b"/>
              <a:pathLst>
                <a:path w="2069" h="2386" extrusionOk="0">
                  <a:moveTo>
                    <a:pt x="1472" y="0"/>
                  </a:moveTo>
                  <a:lnTo>
                    <a:pt x="1194" y="40"/>
                  </a:lnTo>
                  <a:lnTo>
                    <a:pt x="915" y="159"/>
                  </a:lnTo>
                  <a:lnTo>
                    <a:pt x="637" y="279"/>
                  </a:lnTo>
                  <a:lnTo>
                    <a:pt x="438" y="398"/>
                  </a:lnTo>
                  <a:lnTo>
                    <a:pt x="120" y="636"/>
                  </a:lnTo>
                  <a:lnTo>
                    <a:pt x="1" y="756"/>
                  </a:lnTo>
                  <a:lnTo>
                    <a:pt x="398" y="1273"/>
                  </a:lnTo>
                  <a:lnTo>
                    <a:pt x="756" y="1670"/>
                  </a:lnTo>
                  <a:lnTo>
                    <a:pt x="1074" y="1948"/>
                  </a:lnTo>
                  <a:lnTo>
                    <a:pt x="1392" y="2147"/>
                  </a:lnTo>
                  <a:lnTo>
                    <a:pt x="1631" y="2267"/>
                  </a:lnTo>
                  <a:lnTo>
                    <a:pt x="1830" y="2346"/>
                  </a:lnTo>
                  <a:lnTo>
                    <a:pt x="2028" y="2386"/>
                  </a:lnTo>
                  <a:lnTo>
                    <a:pt x="2068" y="2147"/>
                  </a:lnTo>
                  <a:lnTo>
                    <a:pt x="2068" y="1909"/>
                  </a:lnTo>
                  <a:lnTo>
                    <a:pt x="2068" y="1471"/>
                  </a:lnTo>
                  <a:lnTo>
                    <a:pt x="1989" y="1074"/>
                  </a:lnTo>
                  <a:lnTo>
                    <a:pt x="1869" y="716"/>
                  </a:lnTo>
                  <a:lnTo>
                    <a:pt x="1750" y="398"/>
                  </a:lnTo>
                  <a:lnTo>
                    <a:pt x="1591" y="199"/>
                  </a:lnTo>
                  <a:lnTo>
                    <a:pt x="1472" y="0"/>
                  </a:lnTo>
                  <a:close/>
                </a:path>
              </a:pathLst>
            </a:custGeom>
            <a:solidFill>
              <a:srgbClr val="5B9A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73">
              <a:extLst>
                <a:ext uri="{FF2B5EF4-FFF2-40B4-BE49-F238E27FC236}">
                  <a16:creationId xmlns:a16="http://schemas.microsoft.com/office/drawing/2014/main" id="{D0233E46-F459-3FF0-93A6-68D31A22F4EE}"/>
                </a:ext>
              </a:extLst>
            </p:cNvPr>
            <p:cNvSpPr/>
            <p:nvPr/>
          </p:nvSpPr>
          <p:spPr>
            <a:xfrm>
              <a:off x="3418850" y="2790400"/>
              <a:ext cx="51725" cy="59650"/>
            </a:xfrm>
            <a:custGeom>
              <a:avLst/>
              <a:gdLst/>
              <a:ahLst/>
              <a:cxnLst/>
              <a:rect l="l" t="t" r="r" b="b"/>
              <a:pathLst>
                <a:path w="2069" h="2386" fill="none" extrusionOk="0">
                  <a:moveTo>
                    <a:pt x="1472" y="0"/>
                  </a:moveTo>
                  <a:lnTo>
                    <a:pt x="1472" y="0"/>
                  </a:lnTo>
                  <a:lnTo>
                    <a:pt x="1194" y="40"/>
                  </a:lnTo>
                  <a:lnTo>
                    <a:pt x="915" y="159"/>
                  </a:lnTo>
                  <a:lnTo>
                    <a:pt x="637" y="279"/>
                  </a:lnTo>
                  <a:lnTo>
                    <a:pt x="438" y="398"/>
                  </a:lnTo>
                  <a:lnTo>
                    <a:pt x="120" y="636"/>
                  </a:lnTo>
                  <a:lnTo>
                    <a:pt x="1" y="756"/>
                  </a:lnTo>
                  <a:lnTo>
                    <a:pt x="1" y="756"/>
                  </a:lnTo>
                  <a:lnTo>
                    <a:pt x="398" y="1273"/>
                  </a:lnTo>
                  <a:lnTo>
                    <a:pt x="756" y="1670"/>
                  </a:lnTo>
                  <a:lnTo>
                    <a:pt x="1074" y="1948"/>
                  </a:lnTo>
                  <a:lnTo>
                    <a:pt x="1392" y="2147"/>
                  </a:lnTo>
                  <a:lnTo>
                    <a:pt x="1631" y="2267"/>
                  </a:lnTo>
                  <a:lnTo>
                    <a:pt x="1830" y="2346"/>
                  </a:lnTo>
                  <a:lnTo>
                    <a:pt x="2028" y="2386"/>
                  </a:lnTo>
                  <a:lnTo>
                    <a:pt x="2028" y="2386"/>
                  </a:lnTo>
                  <a:lnTo>
                    <a:pt x="2068" y="2147"/>
                  </a:lnTo>
                  <a:lnTo>
                    <a:pt x="2068" y="1909"/>
                  </a:lnTo>
                  <a:lnTo>
                    <a:pt x="2068" y="1471"/>
                  </a:lnTo>
                  <a:lnTo>
                    <a:pt x="1989" y="1074"/>
                  </a:lnTo>
                  <a:lnTo>
                    <a:pt x="1869" y="716"/>
                  </a:lnTo>
                  <a:lnTo>
                    <a:pt x="1750" y="398"/>
                  </a:lnTo>
                  <a:lnTo>
                    <a:pt x="1591" y="199"/>
                  </a:lnTo>
                  <a:lnTo>
                    <a:pt x="1472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73">
              <a:extLst>
                <a:ext uri="{FF2B5EF4-FFF2-40B4-BE49-F238E27FC236}">
                  <a16:creationId xmlns:a16="http://schemas.microsoft.com/office/drawing/2014/main" id="{9BF36F7C-E464-250A-C1DA-C1639F079CEC}"/>
                </a:ext>
              </a:extLst>
            </p:cNvPr>
            <p:cNvSpPr/>
            <p:nvPr/>
          </p:nvSpPr>
          <p:spPr>
            <a:xfrm>
              <a:off x="3139550" y="2677075"/>
              <a:ext cx="126250" cy="107375"/>
            </a:xfrm>
            <a:custGeom>
              <a:avLst/>
              <a:gdLst/>
              <a:ahLst/>
              <a:cxnLst/>
              <a:rect l="l" t="t" r="r" b="b"/>
              <a:pathLst>
                <a:path w="5050" h="4295" extrusionOk="0">
                  <a:moveTo>
                    <a:pt x="1909" y="1"/>
                  </a:moveTo>
                  <a:lnTo>
                    <a:pt x="1630" y="200"/>
                  </a:lnTo>
                  <a:lnTo>
                    <a:pt x="1312" y="398"/>
                  </a:lnTo>
                  <a:lnTo>
                    <a:pt x="994" y="716"/>
                  </a:lnTo>
                  <a:lnTo>
                    <a:pt x="716" y="1074"/>
                  </a:lnTo>
                  <a:lnTo>
                    <a:pt x="438" y="1551"/>
                  </a:lnTo>
                  <a:lnTo>
                    <a:pt x="199" y="2068"/>
                  </a:lnTo>
                  <a:lnTo>
                    <a:pt x="120" y="2347"/>
                  </a:lnTo>
                  <a:lnTo>
                    <a:pt x="80" y="2665"/>
                  </a:lnTo>
                  <a:lnTo>
                    <a:pt x="40" y="2983"/>
                  </a:lnTo>
                  <a:lnTo>
                    <a:pt x="0" y="3340"/>
                  </a:lnTo>
                  <a:lnTo>
                    <a:pt x="318" y="3340"/>
                  </a:lnTo>
                  <a:lnTo>
                    <a:pt x="597" y="3261"/>
                  </a:lnTo>
                  <a:lnTo>
                    <a:pt x="994" y="3102"/>
                  </a:lnTo>
                  <a:lnTo>
                    <a:pt x="1432" y="2824"/>
                  </a:lnTo>
                  <a:lnTo>
                    <a:pt x="1869" y="2466"/>
                  </a:lnTo>
                  <a:lnTo>
                    <a:pt x="2147" y="2227"/>
                  </a:lnTo>
                  <a:lnTo>
                    <a:pt x="2386" y="1949"/>
                  </a:lnTo>
                  <a:lnTo>
                    <a:pt x="2624" y="1631"/>
                  </a:lnTo>
                  <a:lnTo>
                    <a:pt x="2863" y="1273"/>
                  </a:lnTo>
                  <a:lnTo>
                    <a:pt x="2982" y="1710"/>
                  </a:lnTo>
                  <a:lnTo>
                    <a:pt x="3102" y="2108"/>
                  </a:lnTo>
                  <a:lnTo>
                    <a:pt x="3221" y="2466"/>
                  </a:lnTo>
                  <a:lnTo>
                    <a:pt x="3380" y="2784"/>
                  </a:lnTo>
                  <a:lnTo>
                    <a:pt x="3658" y="3301"/>
                  </a:lnTo>
                  <a:lnTo>
                    <a:pt x="3976" y="3698"/>
                  </a:lnTo>
                  <a:lnTo>
                    <a:pt x="4294" y="3977"/>
                  </a:lnTo>
                  <a:lnTo>
                    <a:pt x="4533" y="4136"/>
                  </a:lnTo>
                  <a:lnTo>
                    <a:pt x="4771" y="4295"/>
                  </a:lnTo>
                  <a:lnTo>
                    <a:pt x="4891" y="3937"/>
                  </a:lnTo>
                  <a:lnTo>
                    <a:pt x="4970" y="3619"/>
                  </a:lnTo>
                  <a:lnTo>
                    <a:pt x="5010" y="3301"/>
                  </a:lnTo>
                  <a:lnTo>
                    <a:pt x="5050" y="3022"/>
                  </a:lnTo>
                  <a:lnTo>
                    <a:pt x="5050" y="2466"/>
                  </a:lnTo>
                  <a:lnTo>
                    <a:pt x="4970" y="1949"/>
                  </a:lnTo>
                  <a:lnTo>
                    <a:pt x="4851" y="1512"/>
                  </a:lnTo>
                  <a:lnTo>
                    <a:pt x="4652" y="1114"/>
                  </a:lnTo>
                  <a:lnTo>
                    <a:pt x="4493" y="756"/>
                  </a:lnTo>
                  <a:lnTo>
                    <a:pt x="4294" y="518"/>
                  </a:lnTo>
                  <a:lnTo>
                    <a:pt x="4016" y="637"/>
                  </a:lnTo>
                  <a:lnTo>
                    <a:pt x="3698" y="677"/>
                  </a:lnTo>
                  <a:lnTo>
                    <a:pt x="3459" y="637"/>
                  </a:lnTo>
                  <a:lnTo>
                    <a:pt x="2664" y="478"/>
                  </a:lnTo>
                  <a:lnTo>
                    <a:pt x="2426" y="438"/>
                  </a:lnTo>
                  <a:lnTo>
                    <a:pt x="2227" y="319"/>
                  </a:lnTo>
                  <a:lnTo>
                    <a:pt x="2028" y="160"/>
                  </a:lnTo>
                  <a:lnTo>
                    <a:pt x="1909" y="1"/>
                  </a:lnTo>
                  <a:close/>
                </a:path>
              </a:pathLst>
            </a:custGeom>
            <a:solidFill>
              <a:srgbClr val="5B9A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73">
              <a:extLst>
                <a:ext uri="{FF2B5EF4-FFF2-40B4-BE49-F238E27FC236}">
                  <a16:creationId xmlns:a16="http://schemas.microsoft.com/office/drawing/2014/main" id="{ADE6619A-4955-6A72-9E50-76F1928B4B08}"/>
                </a:ext>
              </a:extLst>
            </p:cNvPr>
            <p:cNvSpPr/>
            <p:nvPr/>
          </p:nvSpPr>
          <p:spPr>
            <a:xfrm>
              <a:off x="3139550" y="2677075"/>
              <a:ext cx="126250" cy="107375"/>
            </a:xfrm>
            <a:custGeom>
              <a:avLst/>
              <a:gdLst/>
              <a:ahLst/>
              <a:cxnLst/>
              <a:rect l="l" t="t" r="r" b="b"/>
              <a:pathLst>
                <a:path w="5050" h="4295" fill="none" extrusionOk="0">
                  <a:moveTo>
                    <a:pt x="1909" y="1"/>
                  </a:moveTo>
                  <a:lnTo>
                    <a:pt x="1909" y="1"/>
                  </a:lnTo>
                  <a:lnTo>
                    <a:pt x="1630" y="200"/>
                  </a:lnTo>
                  <a:lnTo>
                    <a:pt x="1312" y="398"/>
                  </a:lnTo>
                  <a:lnTo>
                    <a:pt x="994" y="716"/>
                  </a:lnTo>
                  <a:lnTo>
                    <a:pt x="716" y="1074"/>
                  </a:lnTo>
                  <a:lnTo>
                    <a:pt x="438" y="1551"/>
                  </a:lnTo>
                  <a:lnTo>
                    <a:pt x="199" y="2068"/>
                  </a:lnTo>
                  <a:lnTo>
                    <a:pt x="120" y="2347"/>
                  </a:lnTo>
                  <a:lnTo>
                    <a:pt x="80" y="2665"/>
                  </a:lnTo>
                  <a:lnTo>
                    <a:pt x="40" y="2983"/>
                  </a:lnTo>
                  <a:lnTo>
                    <a:pt x="0" y="3340"/>
                  </a:lnTo>
                  <a:lnTo>
                    <a:pt x="0" y="3340"/>
                  </a:lnTo>
                  <a:lnTo>
                    <a:pt x="0" y="3340"/>
                  </a:lnTo>
                  <a:lnTo>
                    <a:pt x="0" y="3340"/>
                  </a:lnTo>
                  <a:lnTo>
                    <a:pt x="318" y="3340"/>
                  </a:lnTo>
                  <a:lnTo>
                    <a:pt x="597" y="3261"/>
                  </a:lnTo>
                  <a:lnTo>
                    <a:pt x="994" y="3102"/>
                  </a:lnTo>
                  <a:lnTo>
                    <a:pt x="1432" y="2824"/>
                  </a:lnTo>
                  <a:lnTo>
                    <a:pt x="1869" y="2466"/>
                  </a:lnTo>
                  <a:lnTo>
                    <a:pt x="2147" y="2227"/>
                  </a:lnTo>
                  <a:lnTo>
                    <a:pt x="2386" y="1949"/>
                  </a:lnTo>
                  <a:lnTo>
                    <a:pt x="2624" y="1631"/>
                  </a:lnTo>
                  <a:lnTo>
                    <a:pt x="2863" y="1273"/>
                  </a:lnTo>
                  <a:lnTo>
                    <a:pt x="2863" y="1273"/>
                  </a:lnTo>
                  <a:lnTo>
                    <a:pt x="2982" y="1710"/>
                  </a:lnTo>
                  <a:lnTo>
                    <a:pt x="3102" y="2108"/>
                  </a:lnTo>
                  <a:lnTo>
                    <a:pt x="3221" y="2466"/>
                  </a:lnTo>
                  <a:lnTo>
                    <a:pt x="3380" y="2784"/>
                  </a:lnTo>
                  <a:lnTo>
                    <a:pt x="3658" y="3301"/>
                  </a:lnTo>
                  <a:lnTo>
                    <a:pt x="3976" y="3698"/>
                  </a:lnTo>
                  <a:lnTo>
                    <a:pt x="4294" y="3977"/>
                  </a:lnTo>
                  <a:lnTo>
                    <a:pt x="4533" y="4136"/>
                  </a:lnTo>
                  <a:lnTo>
                    <a:pt x="4771" y="4295"/>
                  </a:lnTo>
                  <a:lnTo>
                    <a:pt x="4771" y="4295"/>
                  </a:lnTo>
                  <a:lnTo>
                    <a:pt x="4891" y="3937"/>
                  </a:lnTo>
                  <a:lnTo>
                    <a:pt x="4970" y="3619"/>
                  </a:lnTo>
                  <a:lnTo>
                    <a:pt x="5010" y="3301"/>
                  </a:lnTo>
                  <a:lnTo>
                    <a:pt x="5050" y="3022"/>
                  </a:lnTo>
                  <a:lnTo>
                    <a:pt x="5050" y="2466"/>
                  </a:lnTo>
                  <a:lnTo>
                    <a:pt x="4970" y="1949"/>
                  </a:lnTo>
                  <a:lnTo>
                    <a:pt x="4851" y="1512"/>
                  </a:lnTo>
                  <a:lnTo>
                    <a:pt x="4652" y="1114"/>
                  </a:lnTo>
                  <a:lnTo>
                    <a:pt x="4493" y="756"/>
                  </a:lnTo>
                  <a:lnTo>
                    <a:pt x="4294" y="518"/>
                  </a:lnTo>
                  <a:lnTo>
                    <a:pt x="4294" y="518"/>
                  </a:lnTo>
                  <a:lnTo>
                    <a:pt x="4016" y="637"/>
                  </a:lnTo>
                  <a:lnTo>
                    <a:pt x="3698" y="677"/>
                  </a:lnTo>
                  <a:lnTo>
                    <a:pt x="3698" y="677"/>
                  </a:lnTo>
                  <a:lnTo>
                    <a:pt x="3459" y="637"/>
                  </a:lnTo>
                  <a:lnTo>
                    <a:pt x="2664" y="478"/>
                  </a:lnTo>
                  <a:lnTo>
                    <a:pt x="2664" y="478"/>
                  </a:lnTo>
                  <a:lnTo>
                    <a:pt x="2426" y="438"/>
                  </a:lnTo>
                  <a:lnTo>
                    <a:pt x="2227" y="319"/>
                  </a:lnTo>
                  <a:lnTo>
                    <a:pt x="2028" y="160"/>
                  </a:lnTo>
                  <a:lnTo>
                    <a:pt x="190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73">
              <a:extLst>
                <a:ext uri="{FF2B5EF4-FFF2-40B4-BE49-F238E27FC236}">
                  <a16:creationId xmlns:a16="http://schemas.microsoft.com/office/drawing/2014/main" id="{9BC9FC37-5484-E7F1-088D-56E0C750777C}"/>
                </a:ext>
              </a:extLst>
            </p:cNvPr>
            <p:cNvSpPr/>
            <p:nvPr/>
          </p:nvSpPr>
          <p:spPr>
            <a:xfrm>
              <a:off x="3174325" y="2455425"/>
              <a:ext cx="118325" cy="238575"/>
            </a:xfrm>
            <a:custGeom>
              <a:avLst/>
              <a:gdLst/>
              <a:ahLst/>
              <a:cxnLst/>
              <a:rect l="l" t="t" r="r" b="b"/>
              <a:pathLst>
                <a:path w="4733" h="9543" extrusionOk="0">
                  <a:moveTo>
                    <a:pt x="2068" y="2267"/>
                  </a:moveTo>
                  <a:lnTo>
                    <a:pt x="2188" y="2306"/>
                  </a:lnTo>
                  <a:lnTo>
                    <a:pt x="2307" y="2426"/>
                  </a:lnTo>
                  <a:lnTo>
                    <a:pt x="2347" y="2545"/>
                  </a:lnTo>
                  <a:lnTo>
                    <a:pt x="2347" y="2664"/>
                  </a:lnTo>
                  <a:lnTo>
                    <a:pt x="2307" y="2784"/>
                  </a:lnTo>
                  <a:lnTo>
                    <a:pt x="2227" y="2903"/>
                  </a:lnTo>
                  <a:lnTo>
                    <a:pt x="2108" y="2943"/>
                  </a:lnTo>
                  <a:lnTo>
                    <a:pt x="1989" y="2982"/>
                  </a:lnTo>
                  <a:lnTo>
                    <a:pt x="1949" y="2943"/>
                  </a:lnTo>
                  <a:lnTo>
                    <a:pt x="1790" y="2903"/>
                  </a:lnTo>
                  <a:lnTo>
                    <a:pt x="1711" y="2823"/>
                  </a:lnTo>
                  <a:lnTo>
                    <a:pt x="1671" y="2704"/>
                  </a:lnTo>
                  <a:lnTo>
                    <a:pt x="1671" y="2545"/>
                  </a:lnTo>
                  <a:lnTo>
                    <a:pt x="1711" y="2426"/>
                  </a:lnTo>
                  <a:lnTo>
                    <a:pt x="1790" y="2346"/>
                  </a:lnTo>
                  <a:lnTo>
                    <a:pt x="1870" y="2267"/>
                  </a:lnTo>
                  <a:close/>
                  <a:moveTo>
                    <a:pt x="2824" y="4692"/>
                  </a:moveTo>
                  <a:lnTo>
                    <a:pt x="2903" y="4851"/>
                  </a:lnTo>
                  <a:lnTo>
                    <a:pt x="2983" y="5090"/>
                  </a:lnTo>
                  <a:lnTo>
                    <a:pt x="3023" y="5328"/>
                  </a:lnTo>
                  <a:lnTo>
                    <a:pt x="3062" y="5646"/>
                  </a:lnTo>
                  <a:lnTo>
                    <a:pt x="3062" y="6004"/>
                  </a:lnTo>
                  <a:lnTo>
                    <a:pt x="3023" y="6362"/>
                  </a:lnTo>
                  <a:lnTo>
                    <a:pt x="2864" y="6759"/>
                  </a:lnTo>
                  <a:lnTo>
                    <a:pt x="2744" y="6680"/>
                  </a:lnTo>
                  <a:lnTo>
                    <a:pt x="2585" y="6600"/>
                  </a:lnTo>
                  <a:lnTo>
                    <a:pt x="2386" y="6441"/>
                  </a:lnTo>
                  <a:lnTo>
                    <a:pt x="2188" y="6243"/>
                  </a:lnTo>
                  <a:lnTo>
                    <a:pt x="1949" y="5925"/>
                  </a:lnTo>
                  <a:lnTo>
                    <a:pt x="1711" y="5567"/>
                  </a:lnTo>
                  <a:lnTo>
                    <a:pt x="1512" y="5050"/>
                  </a:lnTo>
                  <a:lnTo>
                    <a:pt x="1591" y="5010"/>
                  </a:lnTo>
                  <a:lnTo>
                    <a:pt x="1830" y="4891"/>
                  </a:lnTo>
                  <a:lnTo>
                    <a:pt x="2227" y="4732"/>
                  </a:lnTo>
                  <a:lnTo>
                    <a:pt x="2426" y="4692"/>
                  </a:lnTo>
                  <a:close/>
                  <a:moveTo>
                    <a:pt x="2903" y="0"/>
                  </a:moveTo>
                  <a:lnTo>
                    <a:pt x="2665" y="40"/>
                  </a:lnTo>
                  <a:lnTo>
                    <a:pt x="2466" y="80"/>
                  </a:lnTo>
                  <a:lnTo>
                    <a:pt x="2307" y="199"/>
                  </a:lnTo>
                  <a:lnTo>
                    <a:pt x="2108" y="319"/>
                  </a:lnTo>
                  <a:lnTo>
                    <a:pt x="1631" y="915"/>
                  </a:lnTo>
                  <a:lnTo>
                    <a:pt x="1194" y="1511"/>
                  </a:lnTo>
                  <a:lnTo>
                    <a:pt x="836" y="2108"/>
                  </a:lnTo>
                  <a:lnTo>
                    <a:pt x="558" y="2704"/>
                  </a:lnTo>
                  <a:lnTo>
                    <a:pt x="359" y="3300"/>
                  </a:lnTo>
                  <a:lnTo>
                    <a:pt x="200" y="3937"/>
                  </a:lnTo>
                  <a:lnTo>
                    <a:pt x="80" y="4493"/>
                  </a:lnTo>
                  <a:lnTo>
                    <a:pt x="41" y="5090"/>
                  </a:lnTo>
                  <a:lnTo>
                    <a:pt x="1" y="5646"/>
                  </a:lnTo>
                  <a:lnTo>
                    <a:pt x="1" y="6163"/>
                  </a:lnTo>
                  <a:lnTo>
                    <a:pt x="41" y="6680"/>
                  </a:lnTo>
                  <a:lnTo>
                    <a:pt x="80" y="7157"/>
                  </a:lnTo>
                  <a:lnTo>
                    <a:pt x="239" y="7992"/>
                  </a:lnTo>
                  <a:lnTo>
                    <a:pt x="399" y="8628"/>
                  </a:lnTo>
                  <a:lnTo>
                    <a:pt x="518" y="8867"/>
                  </a:lnTo>
                  <a:lnTo>
                    <a:pt x="637" y="9026"/>
                  </a:lnTo>
                  <a:lnTo>
                    <a:pt x="836" y="9185"/>
                  </a:lnTo>
                  <a:lnTo>
                    <a:pt x="1035" y="9304"/>
                  </a:lnTo>
                  <a:lnTo>
                    <a:pt x="1273" y="9344"/>
                  </a:lnTo>
                  <a:lnTo>
                    <a:pt x="2068" y="9503"/>
                  </a:lnTo>
                  <a:lnTo>
                    <a:pt x="2307" y="9543"/>
                  </a:lnTo>
                  <a:lnTo>
                    <a:pt x="2625" y="9503"/>
                  </a:lnTo>
                  <a:lnTo>
                    <a:pt x="2903" y="9384"/>
                  </a:lnTo>
                  <a:lnTo>
                    <a:pt x="3062" y="9225"/>
                  </a:lnTo>
                  <a:lnTo>
                    <a:pt x="3182" y="9066"/>
                  </a:lnTo>
                  <a:lnTo>
                    <a:pt x="3540" y="8390"/>
                  </a:lnTo>
                  <a:lnTo>
                    <a:pt x="3897" y="7594"/>
                  </a:lnTo>
                  <a:lnTo>
                    <a:pt x="4096" y="7117"/>
                  </a:lnTo>
                  <a:lnTo>
                    <a:pt x="4255" y="6600"/>
                  </a:lnTo>
                  <a:lnTo>
                    <a:pt x="4414" y="6044"/>
                  </a:lnTo>
                  <a:lnTo>
                    <a:pt x="4534" y="5487"/>
                  </a:lnTo>
                  <a:lnTo>
                    <a:pt x="4653" y="4931"/>
                  </a:lnTo>
                  <a:lnTo>
                    <a:pt x="4693" y="4294"/>
                  </a:lnTo>
                  <a:lnTo>
                    <a:pt x="4732" y="3698"/>
                  </a:lnTo>
                  <a:lnTo>
                    <a:pt x="4693" y="3062"/>
                  </a:lnTo>
                  <a:lnTo>
                    <a:pt x="4573" y="2426"/>
                  </a:lnTo>
                  <a:lnTo>
                    <a:pt x="4414" y="1790"/>
                  </a:lnTo>
                  <a:lnTo>
                    <a:pt x="4215" y="1193"/>
                  </a:lnTo>
                  <a:lnTo>
                    <a:pt x="3897" y="557"/>
                  </a:lnTo>
                  <a:lnTo>
                    <a:pt x="3699" y="319"/>
                  </a:lnTo>
                  <a:lnTo>
                    <a:pt x="3460" y="159"/>
                  </a:lnTo>
                  <a:lnTo>
                    <a:pt x="3182" y="40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E5EA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73">
              <a:extLst>
                <a:ext uri="{FF2B5EF4-FFF2-40B4-BE49-F238E27FC236}">
                  <a16:creationId xmlns:a16="http://schemas.microsoft.com/office/drawing/2014/main" id="{F694F978-60AB-0576-7032-A97ECD8FEF26}"/>
                </a:ext>
              </a:extLst>
            </p:cNvPr>
            <p:cNvSpPr/>
            <p:nvPr/>
          </p:nvSpPr>
          <p:spPr>
            <a:xfrm>
              <a:off x="3212100" y="2572725"/>
              <a:ext cx="38800" cy="51700"/>
            </a:xfrm>
            <a:custGeom>
              <a:avLst/>
              <a:gdLst/>
              <a:ahLst/>
              <a:cxnLst/>
              <a:rect l="l" t="t" r="r" b="b"/>
              <a:pathLst>
                <a:path w="1552" h="2068" fill="none" extrusionOk="0">
                  <a:moveTo>
                    <a:pt x="1353" y="2067"/>
                  </a:moveTo>
                  <a:lnTo>
                    <a:pt x="1353" y="2067"/>
                  </a:lnTo>
                  <a:lnTo>
                    <a:pt x="1233" y="1988"/>
                  </a:lnTo>
                  <a:lnTo>
                    <a:pt x="1074" y="1908"/>
                  </a:lnTo>
                  <a:lnTo>
                    <a:pt x="875" y="1749"/>
                  </a:lnTo>
                  <a:lnTo>
                    <a:pt x="677" y="1551"/>
                  </a:lnTo>
                  <a:lnTo>
                    <a:pt x="438" y="1233"/>
                  </a:lnTo>
                  <a:lnTo>
                    <a:pt x="200" y="875"/>
                  </a:lnTo>
                  <a:lnTo>
                    <a:pt x="1" y="358"/>
                  </a:lnTo>
                  <a:lnTo>
                    <a:pt x="1" y="358"/>
                  </a:lnTo>
                  <a:lnTo>
                    <a:pt x="80" y="318"/>
                  </a:lnTo>
                  <a:lnTo>
                    <a:pt x="319" y="199"/>
                  </a:lnTo>
                  <a:lnTo>
                    <a:pt x="716" y="40"/>
                  </a:lnTo>
                  <a:lnTo>
                    <a:pt x="915" y="0"/>
                  </a:lnTo>
                  <a:lnTo>
                    <a:pt x="1154" y="0"/>
                  </a:lnTo>
                  <a:lnTo>
                    <a:pt x="1154" y="0"/>
                  </a:lnTo>
                  <a:lnTo>
                    <a:pt x="1313" y="0"/>
                  </a:lnTo>
                  <a:lnTo>
                    <a:pt x="1313" y="0"/>
                  </a:lnTo>
                  <a:lnTo>
                    <a:pt x="1392" y="159"/>
                  </a:lnTo>
                  <a:lnTo>
                    <a:pt x="1472" y="398"/>
                  </a:lnTo>
                  <a:lnTo>
                    <a:pt x="1512" y="636"/>
                  </a:lnTo>
                  <a:lnTo>
                    <a:pt x="1551" y="954"/>
                  </a:lnTo>
                  <a:lnTo>
                    <a:pt x="1551" y="1312"/>
                  </a:lnTo>
                  <a:lnTo>
                    <a:pt x="1512" y="1670"/>
                  </a:lnTo>
                  <a:lnTo>
                    <a:pt x="1353" y="206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73">
              <a:extLst>
                <a:ext uri="{FF2B5EF4-FFF2-40B4-BE49-F238E27FC236}">
                  <a16:creationId xmlns:a16="http://schemas.microsoft.com/office/drawing/2014/main" id="{64C70F6A-9023-454B-B5FE-06467B444D6F}"/>
                </a:ext>
              </a:extLst>
            </p:cNvPr>
            <p:cNvSpPr/>
            <p:nvPr/>
          </p:nvSpPr>
          <p:spPr>
            <a:xfrm>
              <a:off x="3216075" y="2512075"/>
              <a:ext cx="16925" cy="17925"/>
            </a:xfrm>
            <a:custGeom>
              <a:avLst/>
              <a:gdLst/>
              <a:ahLst/>
              <a:cxnLst/>
              <a:rect l="l" t="t" r="r" b="b"/>
              <a:pathLst>
                <a:path w="677" h="717" fill="none" extrusionOk="0">
                  <a:moveTo>
                    <a:pt x="319" y="716"/>
                  </a:moveTo>
                  <a:lnTo>
                    <a:pt x="319" y="716"/>
                  </a:lnTo>
                  <a:lnTo>
                    <a:pt x="279" y="677"/>
                  </a:lnTo>
                  <a:lnTo>
                    <a:pt x="279" y="677"/>
                  </a:lnTo>
                  <a:lnTo>
                    <a:pt x="120" y="637"/>
                  </a:lnTo>
                  <a:lnTo>
                    <a:pt x="41" y="557"/>
                  </a:lnTo>
                  <a:lnTo>
                    <a:pt x="1" y="438"/>
                  </a:lnTo>
                  <a:lnTo>
                    <a:pt x="1" y="279"/>
                  </a:lnTo>
                  <a:lnTo>
                    <a:pt x="1" y="279"/>
                  </a:lnTo>
                  <a:lnTo>
                    <a:pt x="41" y="160"/>
                  </a:lnTo>
                  <a:lnTo>
                    <a:pt x="120" y="80"/>
                  </a:lnTo>
                  <a:lnTo>
                    <a:pt x="200" y="1"/>
                  </a:lnTo>
                  <a:lnTo>
                    <a:pt x="319" y="1"/>
                  </a:lnTo>
                  <a:lnTo>
                    <a:pt x="319" y="1"/>
                  </a:lnTo>
                  <a:lnTo>
                    <a:pt x="398" y="1"/>
                  </a:lnTo>
                  <a:lnTo>
                    <a:pt x="398" y="1"/>
                  </a:lnTo>
                  <a:lnTo>
                    <a:pt x="518" y="40"/>
                  </a:lnTo>
                  <a:lnTo>
                    <a:pt x="637" y="160"/>
                  </a:lnTo>
                  <a:lnTo>
                    <a:pt x="677" y="279"/>
                  </a:lnTo>
                  <a:lnTo>
                    <a:pt x="677" y="398"/>
                  </a:lnTo>
                  <a:lnTo>
                    <a:pt x="677" y="398"/>
                  </a:lnTo>
                  <a:lnTo>
                    <a:pt x="637" y="518"/>
                  </a:lnTo>
                  <a:lnTo>
                    <a:pt x="557" y="637"/>
                  </a:lnTo>
                  <a:lnTo>
                    <a:pt x="438" y="677"/>
                  </a:lnTo>
                  <a:lnTo>
                    <a:pt x="319" y="71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73">
              <a:extLst>
                <a:ext uri="{FF2B5EF4-FFF2-40B4-BE49-F238E27FC236}">
                  <a16:creationId xmlns:a16="http://schemas.microsoft.com/office/drawing/2014/main" id="{626A2F71-5A35-3055-5157-7B124BF3AAA9}"/>
                </a:ext>
              </a:extLst>
            </p:cNvPr>
            <p:cNvSpPr/>
            <p:nvPr/>
          </p:nvSpPr>
          <p:spPr>
            <a:xfrm>
              <a:off x="3174325" y="2455425"/>
              <a:ext cx="118325" cy="238575"/>
            </a:xfrm>
            <a:custGeom>
              <a:avLst/>
              <a:gdLst/>
              <a:ahLst/>
              <a:cxnLst/>
              <a:rect l="l" t="t" r="r" b="b"/>
              <a:pathLst>
                <a:path w="4733" h="9543" fill="none" extrusionOk="0">
                  <a:moveTo>
                    <a:pt x="2903" y="0"/>
                  </a:moveTo>
                  <a:lnTo>
                    <a:pt x="2903" y="0"/>
                  </a:lnTo>
                  <a:lnTo>
                    <a:pt x="2665" y="40"/>
                  </a:lnTo>
                  <a:lnTo>
                    <a:pt x="2466" y="80"/>
                  </a:lnTo>
                  <a:lnTo>
                    <a:pt x="2307" y="199"/>
                  </a:lnTo>
                  <a:lnTo>
                    <a:pt x="2108" y="319"/>
                  </a:lnTo>
                  <a:lnTo>
                    <a:pt x="2108" y="319"/>
                  </a:lnTo>
                  <a:lnTo>
                    <a:pt x="1631" y="915"/>
                  </a:lnTo>
                  <a:lnTo>
                    <a:pt x="1194" y="1511"/>
                  </a:lnTo>
                  <a:lnTo>
                    <a:pt x="836" y="2108"/>
                  </a:lnTo>
                  <a:lnTo>
                    <a:pt x="558" y="2704"/>
                  </a:lnTo>
                  <a:lnTo>
                    <a:pt x="359" y="3300"/>
                  </a:lnTo>
                  <a:lnTo>
                    <a:pt x="200" y="3937"/>
                  </a:lnTo>
                  <a:lnTo>
                    <a:pt x="80" y="4493"/>
                  </a:lnTo>
                  <a:lnTo>
                    <a:pt x="41" y="5090"/>
                  </a:lnTo>
                  <a:lnTo>
                    <a:pt x="1" y="5646"/>
                  </a:lnTo>
                  <a:lnTo>
                    <a:pt x="1" y="6163"/>
                  </a:lnTo>
                  <a:lnTo>
                    <a:pt x="41" y="6680"/>
                  </a:lnTo>
                  <a:lnTo>
                    <a:pt x="80" y="7157"/>
                  </a:lnTo>
                  <a:lnTo>
                    <a:pt x="239" y="7992"/>
                  </a:lnTo>
                  <a:lnTo>
                    <a:pt x="399" y="8628"/>
                  </a:lnTo>
                  <a:lnTo>
                    <a:pt x="399" y="8628"/>
                  </a:lnTo>
                  <a:lnTo>
                    <a:pt x="518" y="8867"/>
                  </a:lnTo>
                  <a:lnTo>
                    <a:pt x="518" y="8867"/>
                  </a:lnTo>
                  <a:lnTo>
                    <a:pt x="637" y="9026"/>
                  </a:lnTo>
                  <a:lnTo>
                    <a:pt x="836" y="9185"/>
                  </a:lnTo>
                  <a:lnTo>
                    <a:pt x="1035" y="9304"/>
                  </a:lnTo>
                  <a:lnTo>
                    <a:pt x="1273" y="9344"/>
                  </a:lnTo>
                  <a:lnTo>
                    <a:pt x="2068" y="9503"/>
                  </a:lnTo>
                  <a:lnTo>
                    <a:pt x="2068" y="9503"/>
                  </a:lnTo>
                  <a:lnTo>
                    <a:pt x="2307" y="9543"/>
                  </a:lnTo>
                  <a:lnTo>
                    <a:pt x="2307" y="9543"/>
                  </a:lnTo>
                  <a:lnTo>
                    <a:pt x="2625" y="9503"/>
                  </a:lnTo>
                  <a:lnTo>
                    <a:pt x="2903" y="9384"/>
                  </a:lnTo>
                  <a:lnTo>
                    <a:pt x="2903" y="9384"/>
                  </a:lnTo>
                  <a:lnTo>
                    <a:pt x="3062" y="9225"/>
                  </a:lnTo>
                  <a:lnTo>
                    <a:pt x="3182" y="9066"/>
                  </a:lnTo>
                  <a:lnTo>
                    <a:pt x="3182" y="9066"/>
                  </a:lnTo>
                  <a:lnTo>
                    <a:pt x="3540" y="8390"/>
                  </a:lnTo>
                  <a:lnTo>
                    <a:pt x="3897" y="7594"/>
                  </a:lnTo>
                  <a:lnTo>
                    <a:pt x="4096" y="7117"/>
                  </a:lnTo>
                  <a:lnTo>
                    <a:pt x="4255" y="6600"/>
                  </a:lnTo>
                  <a:lnTo>
                    <a:pt x="4414" y="6044"/>
                  </a:lnTo>
                  <a:lnTo>
                    <a:pt x="4534" y="5487"/>
                  </a:lnTo>
                  <a:lnTo>
                    <a:pt x="4653" y="4931"/>
                  </a:lnTo>
                  <a:lnTo>
                    <a:pt x="4693" y="4294"/>
                  </a:lnTo>
                  <a:lnTo>
                    <a:pt x="4732" y="3698"/>
                  </a:lnTo>
                  <a:lnTo>
                    <a:pt x="4693" y="3062"/>
                  </a:lnTo>
                  <a:lnTo>
                    <a:pt x="4573" y="2426"/>
                  </a:lnTo>
                  <a:lnTo>
                    <a:pt x="4414" y="1790"/>
                  </a:lnTo>
                  <a:lnTo>
                    <a:pt x="4215" y="1193"/>
                  </a:lnTo>
                  <a:lnTo>
                    <a:pt x="3897" y="557"/>
                  </a:lnTo>
                  <a:lnTo>
                    <a:pt x="3897" y="557"/>
                  </a:lnTo>
                  <a:lnTo>
                    <a:pt x="3699" y="319"/>
                  </a:lnTo>
                  <a:lnTo>
                    <a:pt x="3460" y="159"/>
                  </a:lnTo>
                  <a:lnTo>
                    <a:pt x="3182" y="40"/>
                  </a:lnTo>
                  <a:lnTo>
                    <a:pt x="290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73">
              <a:extLst>
                <a:ext uri="{FF2B5EF4-FFF2-40B4-BE49-F238E27FC236}">
                  <a16:creationId xmlns:a16="http://schemas.microsoft.com/office/drawing/2014/main" id="{5BA65535-78D4-2CD3-28A6-7BC9FB44B677}"/>
                </a:ext>
              </a:extLst>
            </p:cNvPr>
            <p:cNvSpPr/>
            <p:nvPr/>
          </p:nvSpPr>
          <p:spPr>
            <a:xfrm>
              <a:off x="3216075" y="2512075"/>
              <a:ext cx="16925" cy="17925"/>
            </a:xfrm>
            <a:custGeom>
              <a:avLst/>
              <a:gdLst/>
              <a:ahLst/>
              <a:cxnLst/>
              <a:rect l="l" t="t" r="r" b="b"/>
              <a:pathLst>
                <a:path w="677" h="717" extrusionOk="0">
                  <a:moveTo>
                    <a:pt x="200" y="1"/>
                  </a:moveTo>
                  <a:lnTo>
                    <a:pt x="120" y="80"/>
                  </a:lnTo>
                  <a:lnTo>
                    <a:pt x="41" y="160"/>
                  </a:lnTo>
                  <a:lnTo>
                    <a:pt x="1" y="279"/>
                  </a:lnTo>
                  <a:lnTo>
                    <a:pt x="1" y="438"/>
                  </a:lnTo>
                  <a:lnTo>
                    <a:pt x="41" y="557"/>
                  </a:lnTo>
                  <a:lnTo>
                    <a:pt x="120" y="637"/>
                  </a:lnTo>
                  <a:lnTo>
                    <a:pt x="279" y="677"/>
                  </a:lnTo>
                  <a:lnTo>
                    <a:pt x="319" y="716"/>
                  </a:lnTo>
                  <a:lnTo>
                    <a:pt x="438" y="677"/>
                  </a:lnTo>
                  <a:lnTo>
                    <a:pt x="557" y="637"/>
                  </a:lnTo>
                  <a:lnTo>
                    <a:pt x="637" y="518"/>
                  </a:lnTo>
                  <a:lnTo>
                    <a:pt x="677" y="398"/>
                  </a:lnTo>
                  <a:lnTo>
                    <a:pt x="677" y="279"/>
                  </a:lnTo>
                  <a:lnTo>
                    <a:pt x="637" y="160"/>
                  </a:lnTo>
                  <a:lnTo>
                    <a:pt x="518" y="40"/>
                  </a:lnTo>
                  <a:lnTo>
                    <a:pt x="398" y="1"/>
                  </a:lnTo>
                  <a:close/>
                </a:path>
              </a:pathLst>
            </a:custGeom>
            <a:solidFill>
              <a:srgbClr val="4D56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73">
              <a:extLst>
                <a:ext uri="{FF2B5EF4-FFF2-40B4-BE49-F238E27FC236}">
                  <a16:creationId xmlns:a16="http://schemas.microsoft.com/office/drawing/2014/main" id="{1B8CFED4-B4D6-167C-17AA-7CEA222CE8FE}"/>
                </a:ext>
              </a:extLst>
            </p:cNvPr>
            <p:cNvSpPr/>
            <p:nvPr/>
          </p:nvSpPr>
          <p:spPr>
            <a:xfrm>
              <a:off x="3216075" y="2512075"/>
              <a:ext cx="16925" cy="17925"/>
            </a:xfrm>
            <a:custGeom>
              <a:avLst/>
              <a:gdLst/>
              <a:ahLst/>
              <a:cxnLst/>
              <a:rect l="l" t="t" r="r" b="b"/>
              <a:pathLst>
                <a:path w="677" h="717" fill="none" extrusionOk="0">
                  <a:moveTo>
                    <a:pt x="319" y="1"/>
                  </a:moveTo>
                  <a:lnTo>
                    <a:pt x="319" y="1"/>
                  </a:lnTo>
                  <a:lnTo>
                    <a:pt x="200" y="1"/>
                  </a:lnTo>
                  <a:lnTo>
                    <a:pt x="120" y="80"/>
                  </a:lnTo>
                  <a:lnTo>
                    <a:pt x="41" y="160"/>
                  </a:lnTo>
                  <a:lnTo>
                    <a:pt x="1" y="279"/>
                  </a:lnTo>
                  <a:lnTo>
                    <a:pt x="1" y="279"/>
                  </a:lnTo>
                  <a:lnTo>
                    <a:pt x="1" y="438"/>
                  </a:lnTo>
                  <a:lnTo>
                    <a:pt x="41" y="557"/>
                  </a:lnTo>
                  <a:lnTo>
                    <a:pt x="120" y="637"/>
                  </a:lnTo>
                  <a:lnTo>
                    <a:pt x="279" y="677"/>
                  </a:lnTo>
                  <a:lnTo>
                    <a:pt x="279" y="677"/>
                  </a:lnTo>
                  <a:lnTo>
                    <a:pt x="319" y="716"/>
                  </a:lnTo>
                  <a:lnTo>
                    <a:pt x="319" y="716"/>
                  </a:lnTo>
                  <a:lnTo>
                    <a:pt x="438" y="677"/>
                  </a:lnTo>
                  <a:lnTo>
                    <a:pt x="557" y="637"/>
                  </a:lnTo>
                  <a:lnTo>
                    <a:pt x="637" y="518"/>
                  </a:lnTo>
                  <a:lnTo>
                    <a:pt x="677" y="398"/>
                  </a:lnTo>
                  <a:lnTo>
                    <a:pt x="677" y="398"/>
                  </a:lnTo>
                  <a:lnTo>
                    <a:pt x="677" y="279"/>
                  </a:lnTo>
                  <a:lnTo>
                    <a:pt x="637" y="160"/>
                  </a:lnTo>
                  <a:lnTo>
                    <a:pt x="518" y="40"/>
                  </a:lnTo>
                  <a:lnTo>
                    <a:pt x="398" y="1"/>
                  </a:lnTo>
                  <a:lnTo>
                    <a:pt x="398" y="1"/>
                  </a:lnTo>
                  <a:lnTo>
                    <a:pt x="31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73">
              <a:extLst>
                <a:ext uri="{FF2B5EF4-FFF2-40B4-BE49-F238E27FC236}">
                  <a16:creationId xmlns:a16="http://schemas.microsoft.com/office/drawing/2014/main" id="{1430DDC9-ACD9-4415-5A27-E29FC50BC37E}"/>
                </a:ext>
              </a:extLst>
            </p:cNvPr>
            <p:cNvSpPr/>
            <p:nvPr/>
          </p:nvSpPr>
          <p:spPr>
            <a:xfrm>
              <a:off x="3212100" y="2572725"/>
              <a:ext cx="38800" cy="51700"/>
            </a:xfrm>
            <a:custGeom>
              <a:avLst/>
              <a:gdLst/>
              <a:ahLst/>
              <a:cxnLst/>
              <a:rect l="l" t="t" r="r" b="b"/>
              <a:pathLst>
                <a:path w="1552" h="2068" extrusionOk="0">
                  <a:moveTo>
                    <a:pt x="915" y="0"/>
                  </a:moveTo>
                  <a:lnTo>
                    <a:pt x="716" y="40"/>
                  </a:lnTo>
                  <a:lnTo>
                    <a:pt x="319" y="199"/>
                  </a:lnTo>
                  <a:lnTo>
                    <a:pt x="80" y="318"/>
                  </a:lnTo>
                  <a:lnTo>
                    <a:pt x="1" y="358"/>
                  </a:lnTo>
                  <a:lnTo>
                    <a:pt x="200" y="875"/>
                  </a:lnTo>
                  <a:lnTo>
                    <a:pt x="438" y="1233"/>
                  </a:lnTo>
                  <a:lnTo>
                    <a:pt x="677" y="1551"/>
                  </a:lnTo>
                  <a:lnTo>
                    <a:pt x="875" y="1749"/>
                  </a:lnTo>
                  <a:lnTo>
                    <a:pt x="1074" y="1908"/>
                  </a:lnTo>
                  <a:lnTo>
                    <a:pt x="1233" y="1988"/>
                  </a:lnTo>
                  <a:lnTo>
                    <a:pt x="1353" y="2067"/>
                  </a:lnTo>
                  <a:lnTo>
                    <a:pt x="1512" y="1670"/>
                  </a:lnTo>
                  <a:lnTo>
                    <a:pt x="1551" y="1312"/>
                  </a:lnTo>
                  <a:lnTo>
                    <a:pt x="1551" y="954"/>
                  </a:lnTo>
                  <a:lnTo>
                    <a:pt x="1512" y="636"/>
                  </a:lnTo>
                  <a:lnTo>
                    <a:pt x="1472" y="398"/>
                  </a:lnTo>
                  <a:lnTo>
                    <a:pt x="1392" y="159"/>
                  </a:lnTo>
                  <a:lnTo>
                    <a:pt x="1313" y="0"/>
                  </a:lnTo>
                  <a:close/>
                </a:path>
              </a:pathLst>
            </a:custGeom>
            <a:solidFill>
              <a:srgbClr val="5B9A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73">
              <a:extLst>
                <a:ext uri="{FF2B5EF4-FFF2-40B4-BE49-F238E27FC236}">
                  <a16:creationId xmlns:a16="http://schemas.microsoft.com/office/drawing/2014/main" id="{8415984F-9530-D49F-D618-CFC84ABDDAC8}"/>
                </a:ext>
              </a:extLst>
            </p:cNvPr>
            <p:cNvSpPr/>
            <p:nvPr/>
          </p:nvSpPr>
          <p:spPr>
            <a:xfrm>
              <a:off x="3212100" y="2572725"/>
              <a:ext cx="38800" cy="51700"/>
            </a:xfrm>
            <a:custGeom>
              <a:avLst/>
              <a:gdLst/>
              <a:ahLst/>
              <a:cxnLst/>
              <a:rect l="l" t="t" r="r" b="b"/>
              <a:pathLst>
                <a:path w="1552" h="2068" fill="none" extrusionOk="0">
                  <a:moveTo>
                    <a:pt x="1154" y="0"/>
                  </a:moveTo>
                  <a:lnTo>
                    <a:pt x="1154" y="0"/>
                  </a:lnTo>
                  <a:lnTo>
                    <a:pt x="915" y="0"/>
                  </a:lnTo>
                  <a:lnTo>
                    <a:pt x="716" y="40"/>
                  </a:lnTo>
                  <a:lnTo>
                    <a:pt x="319" y="199"/>
                  </a:lnTo>
                  <a:lnTo>
                    <a:pt x="80" y="318"/>
                  </a:lnTo>
                  <a:lnTo>
                    <a:pt x="1" y="358"/>
                  </a:lnTo>
                  <a:lnTo>
                    <a:pt x="1" y="358"/>
                  </a:lnTo>
                  <a:lnTo>
                    <a:pt x="200" y="875"/>
                  </a:lnTo>
                  <a:lnTo>
                    <a:pt x="438" y="1233"/>
                  </a:lnTo>
                  <a:lnTo>
                    <a:pt x="677" y="1551"/>
                  </a:lnTo>
                  <a:lnTo>
                    <a:pt x="875" y="1749"/>
                  </a:lnTo>
                  <a:lnTo>
                    <a:pt x="1074" y="1908"/>
                  </a:lnTo>
                  <a:lnTo>
                    <a:pt x="1233" y="1988"/>
                  </a:lnTo>
                  <a:lnTo>
                    <a:pt x="1353" y="2067"/>
                  </a:lnTo>
                  <a:lnTo>
                    <a:pt x="1353" y="2067"/>
                  </a:lnTo>
                  <a:lnTo>
                    <a:pt x="1512" y="1670"/>
                  </a:lnTo>
                  <a:lnTo>
                    <a:pt x="1551" y="1312"/>
                  </a:lnTo>
                  <a:lnTo>
                    <a:pt x="1551" y="954"/>
                  </a:lnTo>
                  <a:lnTo>
                    <a:pt x="1512" y="636"/>
                  </a:lnTo>
                  <a:lnTo>
                    <a:pt x="1472" y="398"/>
                  </a:lnTo>
                  <a:lnTo>
                    <a:pt x="1392" y="159"/>
                  </a:lnTo>
                  <a:lnTo>
                    <a:pt x="1313" y="0"/>
                  </a:lnTo>
                  <a:lnTo>
                    <a:pt x="1313" y="0"/>
                  </a:lnTo>
                  <a:lnTo>
                    <a:pt x="115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73">
              <a:extLst>
                <a:ext uri="{FF2B5EF4-FFF2-40B4-BE49-F238E27FC236}">
                  <a16:creationId xmlns:a16="http://schemas.microsoft.com/office/drawing/2014/main" id="{1FC7C0BA-2AF7-7B13-9C0D-9DCB43BCD215}"/>
                </a:ext>
              </a:extLst>
            </p:cNvPr>
            <p:cNvSpPr/>
            <p:nvPr/>
          </p:nvSpPr>
          <p:spPr>
            <a:xfrm>
              <a:off x="2963600" y="1727825"/>
              <a:ext cx="165050" cy="161050"/>
            </a:xfrm>
            <a:custGeom>
              <a:avLst/>
              <a:gdLst/>
              <a:ahLst/>
              <a:cxnLst/>
              <a:rect l="l" t="t" r="r" b="b"/>
              <a:pathLst>
                <a:path w="6602" h="6442" extrusionOk="0">
                  <a:moveTo>
                    <a:pt x="2824" y="1"/>
                  </a:moveTo>
                  <a:lnTo>
                    <a:pt x="2744" y="239"/>
                  </a:lnTo>
                  <a:lnTo>
                    <a:pt x="2585" y="478"/>
                  </a:lnTo>
                  <a:lnTo>
                    <a:pt x="2426" y="716"/>
                  </a:lnTo>
                  <a:lnTo>
                    <a:pt x="2188" y="875"/>
                  </a:lnTo>
                  <a:lnTo>
                    <a:pt x="1313" y="1432"/>
                  </a:lnTo>
                  <a:lnTo>
                    <a:pt x="1114" y="1551"/>
                  </a:lnTo>
                  <a:lnTo>
                    <a:pt x="915" y="1631"/>
                  </a:lnTo>
                  <a:lnTo>
                    <a:pt x="717" y="1671"/>
                  </a:lnTo>
                  <a:lnTo>
                    <a:pt x="518" y="1710"/>
                  </a:lnTo>
                  <a:lnTo>
                    <a:pt x="200" y="1671"/>
                  </a:lnTo>
                  <a:lnTo>
                    <a:pt x="80" y="2068"/>
                  </a:lnTo>
                  <a:lnTo>
                    <a:pt x="1" y="2545"/>
                  </a:lnTo>
                  <a:lnTo>
                    <a:pt x="1" y="3102"/>
                  </a:lnTo>
                  <a:lnTo>
                    <a:pt x="41" y="3738"/>
                  </a:lnTo>
                  <a:lnTo>
                    <a:pt x="120" y="4056"/>
                  </a:lnTo>
                  <a:lnTo>
                    <a:pt x="200" y="4374"/>
                  </a:lnTo>
                  <a:lnTo>
                    <a:pt x="319" y="4732"/>
                  </a:lnTo>
                  <a:lnTo>
                    <a:pt x="438" y="5050"/>
                  </a:lnTo>
                  <a:lnTo>
                    <a:pt x="637" y="5408"/>
                  </a:lnTo>
                  <a:lnTo>
                    <a:pt x="836" y="5766"/>
                  </a:lnTo>
                  <a:lnTo>
                    <a:pt x="1114" y="6084"/>
                  </a:lnTo>
                  <a:lnTo>
                    <a:pt x="1432" y="6442"/>
                  </a:lnTo>
                  <a:lnTo>
                    <a:pt x="1631" y="6203"/>
                  </a:lnTo>
                  <a:lnTo>
                    <a:pt x="1830" y="5845"/>
                  </a:lnTo>
                  <a:lnTo>
                    <a:pt x="2068" y="5368"/>
                  </a:lnTo>
                  <a:lnTo>
                    <a:pt x="2148" y="5090"/>
                  </a:lnTo>
                  <a:lnTo>
                    <a:pt x="2227" y="4772"/>
                  </a:lnTo>
                  <a:lnTo>
                    <a:pt x="2307" y="4374"/>
                  </a:lnTo>
                  <a:lnTo>
                    <a:pt x="2347" y="3977"/>
                  </a:lnTo>
                  <a:lnTo>
                    <a:pt x="2387" y="3539"/>
                  </a:lnTo>
                  <a:lnTo>
                    <a:pt x="2347" y="3062"/>
                  </a:lnTo>
                  <a:lnTo>
                    <a:pt x="2307" y="2506"/>
                  </a:lnTo>
                  <a:lnTo>
                    <a:pt x="2188" y="1949"/>
                  </a:lnTo>
                  <a:lnTo>
                    <a:pt x="2188" y="1949"/>
                  </a:lnTo>
                  <a:lnTo>
                    <a:pt x="2744" y="2307"/>
                  </a:lnTo>
                  <a:lnTo>
                    <a:pt x="3221" y="2585"/>
                  </a:lnTo>
                  <a:lnTo>
                    <a:pt x="3699" y="2784"/>
                  </a:lnTo>
                  <a:lnTo>
                    <a:pt x="4136" y="2983"/>
                  </a:lnTo>
                  <a:lnTo>
                    <a:pt x="4573" y="3102"/>
                  </a:lnTo>
                  <a:lnTo>
                    <a:pt x="4931" y="3142"/>
                  </a:lnTo>
                  <a:lnTo>
                    <a:pt x="5289" y="3181"/>
                  </a:lnTo>
                  <a:lnTo>
                    <a:pt x="5607" y="3221"/>
                  </a:lnTo>
                  <a:lnTo>
                    <a:pt x="6044" y="3181"/>
                  </a:lnTo>
                  <a:lnTo>
                    <a:pt x="6362" y="3142"/>
                  </a:lnTo>
                  <a:lnTo>
                    <a:pt x="6601" y="3062"/>
                  </a:lnTo>
                  <a:lnTo>
                    <a:pt x="6442" y="2665"/>
                  </a:lnTo>
                  <a:lnTo>
                    <a:pt x="6243" y="2267"/>
                  </a:lnTo>
                  <a:lnTo>
                    <a:pt x="6005" y="1949"/>
                  </a:lnTo>
                  <a:lnTo>
                    <a:pt x="5766" y="1631"/>
                  </a:lnTo>
                  <a:lnTo>
                    <a:pt x="5528" y="1353"/>
                  </a:lnTo>
                  <a:lnTo>
                    <a:pt x="5249" y="1114"/>
                  </a:lnTo>
                  <a:lnTo>
                    <a:pt x="5011" y="915"/>
                  </a:lnTo>
                  <a:lnTo>
                    <a:pt x="4732" y="756"/>
                  </a:lnTo>
                  <a:lnTo>
                    <a:pt x="4215" y="438"/>
                  </a:lnTo>
                  <a:lnTo>
                    <a:pt x="3699" y="239"/>
                  </a:lnTo>
                  <a:lnTo>
                    <a:pt x="3221" y="80"/>
                  </a:lnTo>
                  <a:lnTo>
                    <a:pt x="2824" y="1"/>
                  </a:lnTo>
                  <a:close/>
                </a:path>
              </a:pathLst>
            </a:custGeom>
            <a:solidFill>
              <a:srgbClr val="5B9A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73">
              <a:extLst>
                <a:ext uri="{FF2B5EF4-FFF2-40B4-BE49-F238E27FC236}">
                  <a16:creationId xmlns:a16="http://schemas.microsoft.com/office/drawing/2014/main" id="{2F52F5D3-8E7D-1478-8555-C07BF5841FD0}"/>
                </a:ext>
              </a:extLst>
            </p:cNvPr>
            <p:cNvSpPr/>
            <p:nvPr/>
          </p:nvSpPr>
          <p:spPr>
            <a:xfrm>
              <a:off x="2963600" y="1727825"/>
              <a:ext cx="165050" cy="161050"/>
            </a:xfrm>
            <a:custGeom>
              <a:avLst/>
              <a:gdLst/>
              <a:ahLst/>
              <a:cxnLst/>
              <a:rect l="l" t="t" r="r" b="b"/>
              <a:pathLst>
                <a:path w="6602" h="6442" fill="none" extrusionOk="0">
                  <a:moveTo>
                    <a:pt x="2824" y="1"/>
                  </a:moveTo>
                  <a:lnTo>
                    <a:pt x="2824" y="1"/>
                  </a:lnTo>
                  <a:lnTo>
                    <a:pt x="2744" y="239"/>
                  </a:lnTo>
                  <a:lnTo>
                    <a:pt x="2585" y="478"/>
                  </a:lnTo>
                  <a:lnTo>
                    <a:pt x="2426" y="716"/>
                  </a:lnTo>
                  <a:lnTo>
                    <a:pt x="2188" y="875"/>
                  </a:lnTo>
                  <a:lnTo>
                    <a:pt x="1313" y="1432"/>
                  </a:lnTo>
                  <a:lnTo>
                    <a:pt x="1313" y="1432"/>
                  </a:lnTo>
                  <a:lnTo>
                    <a:pt x="1114" y="1551"/>
                  </a:lnTo>
                  <a:lnTo>
                    <a:pt x="915" y="1631"/>
                  </a:lnTo>
                  <a:lnTo>
                    <a:pt x="717" y="1671"/>
                  </a:lnTo>
                  <a:lnTo>
                    <a:pt x="518" y="1710"/>
                  </a:lnTo>
                  <a:lnTo>
                    <a:pt x="518" y="1710"/>
                  </a:lnTo>
                  <a:lnTo>
                    <a:pt x="200" y="1671"/>
                  </a:lnTo>
                  <a:lnTo>
                    <a:pt x="200" y="1671"/>
                  </a:lnTo>
                  <a:lnTo>
                    <a:pt x="80" y="2068"/>
                  </a:lnTo>
                  <a:lnTo>
                    <a:pt x="1" y="2545"/>
                  </a:lnTo>
                  <a:lnTo>
                    <a:pt x="1" y="3102"/>
                  </a:lnTo>
                  <a:lnTo>
                    <a:pt x="41" y="3738"/>
                  </a:lnTo>
                  <a:lnTo>
                    <a:pt x="120" y="4056"/>
                  </a:lnTo>
                  <a:lnTo>
                    <a:pt x="200" y="4374"/>
                  </a:lnTo>
                  <a:lnTo>
                    <a:pt x="319" y="4732"/>
                  </a:lnTo>
                  <a:lnTo>
                    <a:pt x="438" y="5050"/>
                  </a:lnTo>
                  <a:lnTo>
                    <a:pt x="637" y="5408"/>
                  </a:lnTo>
                  <a:lnTo>
                    <a:pt x="836" y="5766"/>
                  </a:lnTo>
                  <a:lnTo>
                    <a:pt x="1114" y="6084"/>
                  </a:lnTo>
                  <a:lnTo>
                    <a:pt x="1432" y="6442"/>
                  </a:lnTo>
                  <a:lnTo>
                    <a:pt x="1432" y="6442"/>
                  </a:lnTo>
                  <a:lnTo>
                    <a:pt x="1631" y="6203"/>
                  </a:lnTo>
                  <a:lnTo>
                    <a:pt x="1830" y="5845"/>
                  </a:lnTo>
                  <a:lnTo>
                    <a:pt x="2068" y="5368"/>
                  </a:lnTo>
                  <a:lnTo>
                    <a:pt x="2148" y="5090"/>
                  </a:lnTo>
                  <a:lnTo>
                    <a:pt x="2227" y="4772"/>
                  </a:lnTo>
                  <a:lnTo>
                    <a:pt x="2307" y="4374"/>
                  </a:lnTo>
                  <a:lnTo>
                    <a:pt x="2347" y="3977"/>
                  </a:lnTo>
                  <a:lnTo>
                    <a:pt x="2387" y="3539"/>
                  </a:lnTo>
                  <a:lnTo>
                    <a:pt x="2347" y="3062"/>
                  </a:lnTo>
                  <a:lnTo>
                    <a:pt x="2307" y="2506"/>
                  </a:lnTo>
                  <a:lnTo>
                    <a:pt x="2188" y="1949"/>
                  </a:lnTo>
                  <a:lnTo>
                    <a:pt x="2188" y="1949"/>
                  </a:lnTo>
                  <a:lnTo>
                    <a:pt x="2744" y="2307"/>
                  </a:lnTo>
                  <a:lnTo>
                    <a:pt x="3221" y="2585"/>
                  </a:lnTo>
                  <a:lnTo>
                    <a:pt x="3699" y="2784"/>
                  </a:lnTo>
                  <a:lnTo>
                    <a:pt x="4136" y="2983"/>
                  </a:lnTo>
                  <a:lnTo>
                    <a:pt x="4573" y="3102"/>
                  </a:lnTo>
                  <a:lnTo>
                    <a:pt x="4931" y="3142"/>
                  </a:lnTo>
                  <a:lnTo>
                    <a:pt x="5289" y="3181"/>
                  </a:lnTo>
                  <a:lnTo>
                    <a:pt x="5607" y="3221"/>
                  </a:lnTo>
                  <a:lnTo>
                    <a:pt x="5607" y="3221"/>
                  </a:lnTo>
                  <a:lnTo>
                    <a:pt x="6044" y="3181"/>
                  </a:lnTo>
                  <a:lnTo>
                    <a:pt x="6362" y="3142"/>
                  </a:lnTo>
                  <a:lnTo>
                    <a:pt x="6601" y="3062"/>
                  </a:lnTo>
                  <a:lnTo>
                    <a:pt x="6601" y="3062"/>
                  </a:lnTo>
                  <a:lnTo>
                    <a:pt x="6442" y="2665"/>
                  </a:lnTo>
                  <a:lnTo>
                    <a:pt x="6243" y="2267"/>
                  </a:lnTo>
                  <a:lnTo>
                    <a:pt x="6005" y="1949"/>
                  </a:lnTo>
                  <a:lnTo>
                    <a:pt x="5766" y="1631"/>
                  </a:lnTo>
                  <a:lnTo>
                    <a:pt x="5528" y="1353"/>
                  </a:lnTo>
                  <a:lnTo>
                    <a:pt x="5249" y="1114"/>
                  </a:lnTo>
                  <a:lnTo>
                    <a:pt x="5011" y="915"/>
                  </a:lnTo>
                  <a:lnTo>
                    <a:pt x="4732" y="756"/>
                  </a:lnTo>
                  <a:lnTo>
                    <a:pt x="4215" y="438"/>
                  </a:lnTo>
                  <a:lnTo>
                    <a:pt x="3699" y="239"/>
                  </a:lnTo>
                  <a:lnTo>
                    <a:pt x="3221" y="80"/>
                  </a:lnTo>
                  <a:lnTo>
                    <a:pt x="282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73">
              <a:extLst>
                <a:ext uri="{FF2B5EF4-FFF2-40B4-BE49-F238E27FC236}">
                  <a16:creationId xmlns:a16="http://schemas.microsoft.com/office/drawing/2014/main" id="{AF468FF7-D560-3BE5-C916-8199756103A9}"/>
                </a:ext>
              </a:extLst>
            </p:cNvPr>
            <p:cNvSpPr/>
            <p:nvPr/>
          </p:nvSpPr>
          <p:spPr>
            <a:xfrm>
              <a:off x="2815500" y="1501200"/>
              <a:ext cx="219700" cy="269400"/>
            </a:xfrm>
            <a:custGeom>
              <a:avLst/>
              <a:gdLst/>
              <a:ahLst/>
              <a:cxnLst/>
              <a:rect l="l" t="t" r="r" b="b"/>
              <a:pathLst>
                <a:path w="8788" h="10776" extrusionOk="0">
                  <a:moveTo>
                    <a:pt x="1909" y="3181"/>
                  </a:moveTo>
                  <a:lnTo>
                    <a:pt x="2029" y="3221"/>
                  </a:lnTo>
                  <a:lnTo>
                    <a:pt x="2148" y="3261"/>
                  </a:lnTo>
                  <a:lnTo>
                    <a:pt x="2227" y="3301"/>
                  </a:lnTo>
                  <a:lnTo>
                    <a:pt x="2307" y="3380"/>
                  </a:lnTo>
                  <a:lnTo>
                    <a:pt x="2347" y="3579"/>
                  </a:lnTo>
                  <a:lnTo>
                    <a:pt x="2347" y="3738"/>
                  </a:lnTo>
                  <a:lnTo>
                    <a:pt x="2307" y="3897"/>
                  </a:lnTo>
                  <a:lnTo>
                    <a:pt x="2188" y="4016"/>
                  </a:lnTo>
                  <a:lnTo>
                    <a:pt x="2068" y="4056"/>
                  </a:lnTo>
                  <a:lnTo>
                    <a:pt x="1909" y="4096"/>
                  </a:lnTo>
                  <a:lnTo>
                    <a:pt x="1830" y="4096"/>
                  </a:lnTo>
                  <a:lnTo>
                    <a:pt x="1710" y="4056"/>
                  </a:lnTo>
                  <a:lnTo>
                    <a:pt x="1631" y="3977"/>
                  </a:lnTo>
                  <a:lnTo>
                    <a:pt x="1551" y="3897"/>
                  </a:lnTo>
                  <a:lnTo>
                    <a:pt x="1472" y="3738"/>
                  </a:lnTo>
                  <a:lnTo>
                    <a:pt x="1472" y="3539"/>
                  </a:lnTo>
                  <a:lnTo>
                    <a:pt x="1551" y="3380"/>
                  </a:lnTo>
                  <a:lnTo>
                    <a:pt x="1671" y="3261"/>
                  </a:lnTo>
                  <a:lnTo>
                    <a:pt x="1790" y="3221"/>
                  </a:lnTo>
                  <a:lnTo>
                    <a:pt x="1909" y="3181"/>
                  </a:lnTo>
                  <a:close/>
                  <a:moveTo>
                    <a:pt x="4533" y="4812"/>
                  </a:moveTo>
                  <a:lnTo>
                    <a:pt x="4772" y="4891"/>
                  </a:lnTo>
                  <a:lnTo>
                    <a:pt x="5011" y="5050"/>
                  </a:lnTo>
                  <a:lnTo>
                    <a:pt x="5289" y="5209"/>
                  </a:lnTo>
                  <a:lnTo>
                    <a:pt x="5607" y="5487"/>
                  </a:lnTo>
                  <a:lnTo>
                    <a:pt x="5925" y="5806"/>
                  </a:lnTo>
                  <a:lnTo>
                    <a:pt x="6203" y="6203"/>
                  </a:lnTo>
                  <a:lnTo>
                    <a:pt x="6323" y="6442"/>
                  </a:lnTo>
                  <a:lnTo>
                    <a:pt x="6402" y="6680"/>
                  </a:lnTo>
                  <a:lnTo>
                    <a:pt x="6203" y="6760"/>
                  </a:lnTo>
                  <a:lnTo>
                    <a:pt x="5965" y="6799"/>
                  </a:lnTo>
                  <a:lnTo>
                    <a:pt x="5607" y="6839"/>
                  </a:lnTo>
                  <a:lnTo>
                    <a:pt x="5249" y="6799"/>
                  </a:lnTo>
                  <a:lnTo>
                    <a:pt x="4772" y="6720"/>
                  </a:lnTo>
                  <a:lnTo>
                    <a:pt x="4255" y="6561"/>
                  </a:lnTo>
                  <a:lnTo>
                    <a:pt x="3659" y="6362"/>
                  </a:lnTo>
                  <a:lnTo>
                    <a:pt x="3698" y="6163"/>
                  </a:lnTo>
                  <a:lnTo>
                    <a:pt x="3818" y="5766"/>
                  </a:lnTo>
                  <a:lnTo>
                    <a:pt x="3937" y="5527"/>
                  </a:lnTo>
                  <a:lnTo>
                    <a:pt x="4096" y="5289"/>
                  </a:lnTo>
                  <a:lnTo>
                    <a:pt x="4295" y="5010"/>
                  </a:lnTo>
                  <a:lnTo>
                    <a:pt x="4533" y="4812"/>
                  </a:lnTo>
                  <a:close/>
                  <a:moveTo>
                    <a:pt x="1472" y="1"/>
                  </a:moveTo>
                  <a:lnTo>
                    <a:pt x="1194" y="40"/>
                  </a:lnTo>
                  <a:lnTo>
                    <a:pt x="915" y="120"/>
                  </a:lnTo>
                  <a:lnTo>
                    <a:pt x="677" y="239"/>
                  </a:lnTo>
                  <a:lnTo>
                    <a:pt x="438" y="438"/>
                  </a:lnTo>
                  <a:lnTo>
                    <a:pt x="279" y="637"/>
                  </a:lnTo>
                  <a:lnTo>
                    <a:pt x="120" y="875"/>
                  </a:lnTo>
                  <a:lnTo>
                    <a:pt x="41" y="1154"/>
                  </a:lnTo>
                  <a:lnTo>
                    <a:pt x="1" y="1432"/>
                  </a:lnTo>
                  <a:lnTo>
                    <a:pt x="41" y="2386"/>
                  </a:lnTo>
                  <a:lnTo>
                    <a:pt x="200" y="3340"/>
                  </a:lnTo>
                  <a:lnTo>
                    <a:pt x="398" y="4175"/>
                  </a:lnTo>
                  <a:lnTo>
                    <a:pt x="717" y="5010"/>
                  </a:lnTo>
                  <a:lnTo>
                    <a:pt x="1035" y="5766"/>
                  </a:lnTo>
                  <a:lnTo>
                    <a:pt x="1432" y="6442"/>
                  </a:lnTo>
                  <a:lnTo>
                    <a:pt x="1830" y="7078"/>
                  </a:lnTo>
                  <a:lnTo>
                    <a:pt x="2307" y="7674"/>
                  </a:lnTo>
                  <a:lnTo>
                    <a:pt x="2784" y="8231"/>
                  </a:lnTo>
                  <a:lnTo>
                    <a:pt x="3261" y="8708"/>
                  </a:lnTo>
                  <a:lnTo>
                    <a:pt x="3738" y="9145"/>
                  </a:lnTo>
                  <a:lnTo>
                    <a:pt x="4215" y="9543"/>
                  </a:lnTo>
                  <a:lnTo>
                    <a:pt x="4653" y="9861"/>
                  </a:lnTo>
                  <a:lnTo>
                    <a:pt x="5090" y="10179"/>
                  </a:lnTo>
                  <a:lnTo>
                    <a:pt x="5806" y="10616"/>
                  </a:lnTo>
                  <a:lnTo>
                    <a:pt x="6124" y="10736"/>
                  </a:lnTo>
                  <a:lnTo>
                    <a:pt x="6442" y="10775"/>
                  </a:lnTo>
                  <a:lnTo>
                    <a:pt x="6641" y="10736"/>
                  </a:lnTo>
                  <a:lnTo>
                    <a:pt x="6839" y="10696"/>
                  </a:lnTo>
                  <a:lnTo>
                    <a:pt x="7038" y="10616"/>
                  </a:lnTo>
                  <a:lnTo>
                    <a:pt x="7237" y="10497"/>
                  </a:lnTo>
                  <a:lnTo>
                    <a:pt x="8112" y="9940"/>
                  </a:lnTo>
                  <a:lnTo>
                    <a:pt x="8350" y="9781"/>
                  </a:lnTo>
                  <a:lnTo>
                    <a:pt x="8509" y="9543"/>
                  </a:lnTo>
                  <a:lnTo>
                    <a:pt x="8668" y="9304"/>
                  </a:lnTo>
                  <a:lnTo>
                    <a:pt x="8748" y="9066"/>
                  </a:lnTo>
                  <a:lnTo>
                    <a:pt x="8788" y="8787"/>
                  </a:lnTo>
                  <a:lnTo>
                    <a:pt x="8748" y="8509"/>
                  </a:lnTo>
                  <a:lnTo>
                    <a:pt x="8470" y="7634"/>
                  </a:lnTo>
                  <a:lnTo>
                    <a:pt x="8072" y="6521"/>
                  </a:lnTo>
                  <a:lnTo>
                    <a:pt x="7833" y="5925"/>
                  </a:lnTo>
                  <a:lnTo>
                    <a:pt x="7555" y="5289"/>
                  </a:lnTo>
                  <a:lnTo>
                    <a:pt x="7197" y="4692"/>
                  </a:lnTo>
                  <a:lnTo>
                    <a:pt x="6839" y="4056"/>
                  </a:lnTo>
                  <a:lnTo>
                    <a:pt x="6402" y="3420"/>
                  </a:lnTo>
                  <a:lnTo>
                    <a:pt x="5925" y="2824"/>
                  </a:lnTo>
                  <a:lnTo>
                    <a:pt x="5368" y="2227"/>
                  </a:lnTo>
                  <a:lnTo>
                    <a:pt x="4812" y="1671"/>
                  </a:lnTo>
                  <a:lnTo>
                    <a:pt x="4136" y="1193"/>
                  </a:lnTo>
                  <a:lnTo>
                    <a:pt x="3420" y="756"/>
                  </a:lnTo>
                  <a:lnTo>
                    <a:pt x="2665" y="359"/>
                  </a:lnTo>
                  <a:lnTo>
                    <a:pt x="2267" y="199"/>
                  </a:lnTo>
                  <a:lnTo>
                    <a:pt x="1830" y="80"/>
                  </a:lnTo>
                  <a:lnTo>
                    <a:pt x="1631" y="40"/>
                  </a:lnTo>
                  <a:lnTo>
                    <a:pt x="1472" y="1"/>
                  </a:lnTo>
                  <a:close/>
                </a:path>
              </a:pathLst>
            </a:custGeom>
            <a:solidFill>
              <a:srgbClr val="E5EA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73">
              <a:extLst>
                <a:ext uri="{FF2B5EF4-FFF2-40B4-BE49-F238E27FC236}">
                  <a16:creationId xmlns:a16="http://schemas.microsoft.com/office/drawing/2014/main" id="{56FC19D8-B420-CAC8-513C-5593B60D5759}"/>
                </a:ext>
              </a:extLst>
            </p:cNvPr>
            <p:cNvSpPr/>
            <p:nvPr/>
          </p:nvSpPr>
          <p:spPr>
            <a:xfrm>
              <a:off x="2906950" y="1621475"/>
              <a:ext cx="68625" cy="50725"/>
            </a:xfrm>
            <a:custGeom>
              <a:avLst/>
              <a:gdLst/>
              <a:ahLst/>
              <a:cxnLst/>
              <a:rect l="l" t="t" r="r" b="b"/>
              <a:pathLst>
                <a:path w="2745" h="2029" fill="none" extrusionOk="0">
                  <a:moveTo>
                    <a:pt x="1949" y="2028"/>
                  </a:moveTo>
                  <a:lnTo>
                    <a:pt x="1949" y="2028"/>
                  </a:lnTo>
                  <a:lnTo>
                    <a:pt x="1591" y="1988"/>
                  </a:lnTo>
                  <a:lnTo>
                    <a:pt x="1114" y="1909"/>
                  </a:lnTo>
                  <a:lnTo>
                    <a:pt x="597" y="1750"/>
                  </a:lnTo>
                  <a:lnTo>
                    <a:pt x="1" y="1551"/>
                  </a:lnTo>
                  <a:lnTo>
                    <a:pt x="1" y="1551"/>
                  </a:lnTo>
                  <a:lnTo>
                    <a:pt x="40" y="1352"/>
                  </a:lnTo>
                  <a:lnTo>
                    <a:pt x="160" y="955"/>
                  </a:lnTo>
                  <a:lnTo>
                    <a:pt x="279" y="716"/>
                  </a:lnTo>
                  <a:lnTo>
                    <a:pt x="438" y="478"/>
                  </a:lnTo>
                  <a:lnTo>
                    <a:pt x="637" y="199"/>
                  </a:lnTo>
                  <a:lnTo>
                    <a:pt x="875" y="1"/>
                  </a:lnTo>
                  <a:lnTo>
                    <a:pt x="875" y="1"/>
                  </a:lnTo>
                  <a:lnTo>
                    <a:pt x="1114" y="80"/>
                  </a:lnTo>
                  <a:lnTo>
                    <a:pt x="1353" y="239"/>
                  </a:lnTo>
                  <a:lnTo>
                    <a:pt x="1631" y="398"/>
                  </a:lnTo>
                  <a:lnTo>
                    <a:pt x="1949" y="676"/>
                  </a:lnTo>
                  <a:lnTo>
                    <a:pt x="2267" y="995"/>
                  </a:lnTo>
                  <a:lnTo>
                    <a:pt x="2545" y="1392"/>
                  </a:lnTo>
                  <a:lnTo>
                    <a:pt x="2665" y="1631"/>
                  </a:lnTo>
                  <a:lnTo>
                    <a:pt x="2744" y="1869"/>
                  </a:lnTo>
                  <a:lnTo>
                    <a:pt x="2744" y="1869"/>
                  </a:lnTo>
                  <a:lnTo>
                    <a:pt x="2545" y="1949"/>
                  </a:lnTo>
                  <a:lnTo>
                    <a:pt x="2307" y="1988"/>
                  </a:lnTo>
                  <a:lnTo>
                    <a:pt x="1949" y="202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73">
              <a:extLst>
                <a:ext uri="{FF2B5EF4-FFF2-40B4-BE49-F238E27FC236}">
                  <a16:creationId xmlns:a16="http://schemas.microsoft.com/office/drawing/2014/main" id="{83DB7C8A-1EB8-0F3E-F548-205BC51E399B}"/>
                </a:ext>
              </a:extLst>
            </p:cNvPr>
            <p:cNvSpPr/>
            <p:nvPr/>
          </p:nvSpPr>
          <p:spPr>
            <a:xfrm>
              <a:off x="2852275" y="1580725"/>
              <a:ext cx="21900" cy="22875"/>
            </a:xfrm>
            <a:custGeom>
              <a:avLst/>
              <a:gdLst/>
              <a:ahLst/>
              <a:cxnLst/>
              <a:rect l="l" t="t" r="r" b="b"/>
              <a:pathLst>
                <a:path w="876" h="915" fill="none" extrusionOk="0">
                  <a:moveTo>
                    <a:pt x="438" y="915"/>
                  </a:moveTo>
                  <a:lnTo>
                    <a:pt x="438" y="915"/>
                  </a:lnTo>
                  <a:lnTo>
                    <a:pt x="359" y="915"/>
                  </a:lnTo>
                  <a:lnTo>
                    <a:pt x="239" y="875"/>
                  </a:lnTo>
                  <a:lnTo>
                    <a:pt x="160" y="796"/>
                  </a:lnTo>
                  <a:lnTo>
                    <a:pt x="80" y="716"/>
                  </a:lnTo>
                  <a:lnTo>
                    <a:pt x="80" y="716"/>
                  </a:lnTo>
                  <a:lnTo>
                    <a:pt x="1" y="557"/>
                  </a:lnTo>
                  <a:lnTo>
                    <a:pt x="1" y="358"/>
                  </a:lnTo>
                  <a:lnTo>
                    <a:pt x="80" y="199"/>
                  </a:lnTo>
                  <a:lnTo>
                    <a:pt x="200" y="80"/>
                  </a:lnTo>
                  <a:lnTo>
                    <a:pt x="200" y="80"/>
                  </a:lnTo>
                  <a:lnTo>
                    <a:pt x="319" y="40"/>
                  </a:lnTo>
                  <a:lnTo>
                    <a:pt x="438" y="0"/>
                  </a:lnTo>
                  <a:lnTo>
                    <a:pt x="438" y="0"/>
                  </a:lnTo>
                  <a:lnTo>
                    <a:pt x="558" y="40"/>
                  </a:lnTo>
                  <a:lnTo>
                    <a:pt x="677" y="80"/>
                  </a:lnTo>
                  <a:lnTo>
                    <a:pt x="756" y="120"/>
                  </a:lnTo>
                  <a:lnTo>
                    <a:pt x="836" y="199"/>
                  </a:lnTo>
                  <a:lnTo>
                    <a:pt x="836" y="199"/>
                  </a:lnTo>
                  <a:lnTo>
                    <a:pt x="876" y="398"/>
                  </a:lnTo>
                  <a:lnTo>
                    <a:pt x="876" y="557"/>
                  </a:lnTo>
                  <a:lnTo>
                    <a:pt x="836" y="716"/>
                  </a:lnTo>
                  <a:lnTo>
                    <a:pt x="717" y="835"/>
                  </a:lnTo>
                  <a:lnTo>
                    <a:pt x="717" y="835"/>
                  </a:lnTo>
                  <a:lnTo>
                    <a:pt x="597" y="875"/>
                  </a:lnTo>
                  <a:lnTo>
                    <a:pt x="438" y="91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73">
              <a:extLst>
                <a:ext uri="{FF2B5EF4-FFF2-40B4-BE49-F238E27FC236}">
                  <a16:creationId xmlns:a16="http://schemas.microsoft.com/office/drawing/2014/main" id="{142CAC86-5A0C-C6AE-73EE-7A5BCFE8A34F}"/>
                </a:ext>
              </a:extLst>
            </p:cNvPr>
            <p:cNvSpPr/>
            <p:nvPr/>
          </p:nvSpPr>
          <p:spPr>
            <a:xfrm>
              <a:off x="2815500" y="1501200"/>
              <a:ext cx="219700" cy="269400"/>
            </a:xfrm>
            <a:custGeom>
              <a:avLst/>
              <a:gdLst/>
              <a:ahLst/>
              <a:cxnLst/>
              <a:rect l="l" t="t" r="r" b="b"/>
              <a:pathLst>
                <a:path w="8788" h="10776" fill="none" extrusionOk="0">
                  <a:moveTo>
                    <a:pt x="1472" y="1"/>
                  </a:moveTo>
                  <a:lnTo>
                    <a:pt x="1472" y="1"/>
                  </a:lnTo>
                  <a:lnTo>
                    <a:pt x="1194" y="40"/>
                  </a:lnTo>
                  <a:lnTo>
                    <a:pt x="915" y="120"/>
                  </a:lnTo>
                  <a:lnTo>
                    <a:pt x="677" y="239"/>
                  </a:lnTo>
                  <a:lnTo>
                    <a:pt x="438" y="438"/>
                  </a:lnTo>
                  <a:lnTo>
                    <a:pt x="279" y="637"/>
                  </a:lnTo>
                  <a:lnTo>
                    <a:pt x="120" y="875"/>
                  </a:lnTo>
                  <a:lnTo>
                    <a:pt x="41" y="1154"/>
                  </a:lnTo>
                  <a:lnTo>
                    <a:pt x="1" y="1432"/>
                  </a:lnTo>
                  <a:lnTo>
                    <a:pt x="1" y="1432"/>
                  </a:lnTo>
                  <a:lnTo>
                    <a:pt x="41" y="2386"/>
                  </a:lnTo>
                  <a:lnTo>
                    <a:pt x="200" y="3340"/>
                  </a:lnTo>
                  <a:lnTo>
                    <a:pt x="398" y="4175"/>
                  </a:lnTo>
                  <a:lnTo>
                    <a:pt x="717" y="5010"/>
                  </a:lnTo>
                  <a:lnTo>
                    <a:pt x="1035" y="5766"/>
                  </a:lnTo>
                  <a:lnTo>
                    <a:pt x="1432" y="6442"/>
                  </a:lnTo>
                  <a:lnTo>
                    <a:pt x="1830" y="7078"/>
                  </a:lnTo>
                  <a:lnTo>
                    <a:pt x="2307" y="7674"/>
                  </a:lnTo>
                  <a:lnTo>
                    <a:pt x="2784" y="8231"/>
                  </a:lnTo>
                  <a:lnTo>
                    <a:pt x="3261" y="8708"/>
                  </a:lnTo>
                  <a:lnTo>
                    <a:pt x="3738" y="9145"/>
                  </a:lnTo>
                  <a:lnTo>
                    <a:pt x="4215" y="9543"/>
                  </a:lnTo>
                  <a:lnTo>
                    <a:pt x="4653" y="9861"/>
                  </a:lnTo>
                  <a:lnTo>
                    <a:pt x="5090" y="10179"/>
                  </a:lnTo>
                  <a:lnTo>
                    <a:pt x="5806" y="10616"/>
                  </a:lnTo>
                  <a:lnTo>
                    <a:pt x="5806" y="10616"/>
                  </a:lnTo>
                  <a:lnTo>
                    <a:pt x="6124" y="10736"/>
                  </a:lnTo>
                  <a:lnTo>
                    <a:pt x="6124" y="10736"/>
                  </a:lnTo>
                  <a:lnTo>
                    <a:pt x="6442" y="10775"/>
                  </a:lnTo>
                  <a:lnTo>
                    <a:pt x="6442" y="10775"/>
                  </a:lnTo>
                  <a:lnTo>
                    <a:pt x="6641" y="10736"/>
                  </a:lnTo>
                  <a:lnTo>
                    <a:pt x="6839" y="10696"/>
                  </a:lnTo>
                  <a:lnTo>
                    <a:pt x="7038" y="10616"/>
                  </a:lnTo>
                  <a:lnTo>
                    <a:pt x="7237" y="10497"/>
                  </a:lnTo>
                  <a:lnTo>
                    <a:pt x="8112" y="9940"/>
                  </a:lnTo>
                  <a:lnTo>
                    <a:pt x="8112" y="9940"/>
                  </a:lnTo>
                  <a:lnTo>
                    <a:pt x="8350" y="9781"/>
                  </a:lnTo>
                  <a:lnTo>
                    <a:pt x="8509" y="9543"/>
                  </a:lnTo>
                  <a:lnTo>
                    <a:pt x="8668" y="9304"/>
                  </a:lnTo>
                  <a:lnTo>
                    <a:pt x="8748" y="9066"/>
                  </a:lnTo>
                  <a:lnTo>
                    <a:pt x="8748" y="9066"/>
                  </a:lnTo>
                  <a:lnTo>
                    <a:pt x="8788" y="8787"/>
                  </a:lnTo>
                  <a:lnTo>
                    <a:pt x="8748" y="8509"/>
                  </a:lnTo>
                  <a:lnTo>
                    <a:pt x="8748" y="8509"/>
                  </a:lnTo>
                  <a:lnTo>
                    <a:pt x="8470" y="7634"/>
                  </a:lnTo>
                  <a:lnTo>
                    <a:pt x="8072" y="6521"/>
                  </a:lnTo>
                  <a:lnTo>
                    <a:pt x="7833" y="5925"/>
                  </a:lnTo>
                  <a:lnTo>
                    <a:pt x="7555" y="5289"/>
                  </a:lnTo>
                  <a:lnTo>
                    <a:pt x="7197" y="4692"/>
                  </a:lnTo>
                  <a:lnTo>
                    <a:pt x="6839" y="4056"/>
                  </a:lnTo>
                  <a:lnTo>
                    <a:pt x="6402" y="3420"/>
                  </a:lnTo>
                  <a:lnTo>
                    <a:pt x="5925" y="2824"/>
                  </a:lnTo>
                  <a:lnTo>
                    <a:pt x="5368" y="2227"/>
                  </a:lnTo>
                  <a:lnTo>
                    <a:pt x="4812" y="1671"/>
                  </a:lnTo>
                  <a:lnTo>
                    <a:pt x="4136" y="1193"/>
                  </a:lnTo>
                  <a:lnTo>
                    <a:pt x="3420" y="756"/>
                  </a:lnTo>
                  <a:lnTo>
                    <a:pt x="2665" y="359"/>
                  </a:lnTo>
                  <a:lnTo>
                    <a:pt x="2267" y="199"/>
                  </a:lnTo>
                  <a:lnTo>
                    <a:pt x="1830" y="80"/>
                  </a:lnTo>
                  <a:lnTo>
                    <a:pt x="1830" y="80"/>
                  </a:lnTo>
                  <a:lnTo>
                    <a:pt x="1631" y="40"/>
                  </a:lnTo>
                  <a:lnTo>
                    <a:pt x="147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73">
              <a:extLst>
                <a:ext uri="{FF2B5EF4-FFF2-40B4-BE49-F238E27FC236}">
                  <a16:creationId xmlns:a16="http://schemas.microsoft.com/office/drawing/2014/main" id="{2B6DC8E4-388A-7478-3AB0-2E1ABC123088}"/>
                </a:ext>
              </a:extLst>
            </p:cNvPr>
            <p:cNvSpPr/>
            <p:nvPr/>
          </p:nvSpPr>
          <p:spPr>
            <a:xfrm>
              <a:off x="2852275" y="1580725"/>
              <a:ext cx="21900" cy="22875"/>
            </a:xfrm>
            <a:custGeom>
              <a:avLst/>
              <a:gdLst/>
              <a:ahLst/>
              <a:cxnLst/>
              <a:rect l="l" t="t" r="r" b="b"/>
              <a:pathLst>
                <a:path w="876" h="915" extrusionOk="0">
                  <a:moveTo>
                    <a:pt x="438" y="0"/>
                  </a:moveTo>
                  <a:lnTo>
                    <a:pt x="319" y="40"/>
                  </a:lnTo>
                  <a:lnTo>
                    <a:pt x="200" y="80"/>
                  </a:lnTo>
                  <a:lnTo>
                    <a:pt x="80" y="199"/>
                  </a:lnTo>
                  <a:lnTo>
                    <a:pt x="1" y="358"/>
                  </a:lnTo>
                  <a:lnTo>
                    <a:pt x="1" y="557"/>
                  </a:lnTo>
                  <a:lnTo>
                    <a:pt x="80" y="716"/>
                  </a:lnTo>
                  <a:lnTo>
                    <a:pt x="160" y="796"/>
                  </a:lnTo>
                  <a:lnTo>
                    <a:pt x="239" y="875"/>
                  </a:lnTo>
                  <a:lnTo>
                    <a:pt x="359" y="915"/>
                  </a:lnTo>
                  <a:lnTo>
                    <a:pt x="438" y="915"/>
                  </a:lnTo>
                  <a:lnTo>
                    <a:pt x="597" y="875"/>
                  </a:lnTo>
                  <a:lnTo>
                    <a:pt x="717" y="835"/>
                  </a:lnTo>
                  <a:lnTo>
                    <a:pt x="836" y="716"/>
                  </a:lnTo>
                  <a:lnTo>
                    <a:pt x="876" y="557"/>
                  </a:lnTo>
                  <a:lnTo>
                    <a:pt x="876" y="398"/>
                  </a:lnTo>
                  <a:lnTo>
                    <a:pt x="836" y="199"/>
                  </a:lnTo>
                  <a:lnTo>
                    <a:pt x="756" y="120"/>
                  </a:lnTo>
                  <a:lnTo>
                    <a:pt x="677" y="80"/>
                  </a:lnTo>
                  <a:lnTo>
                    <a:pt x="558" y="40"/>
                  </a:lnTo>
                  <a:lnTo>
                    <a:pt x="438" y="0"/>
                  </a:lnTo>
                  <a:close/>
                </a:path>
              </a:pathLst>
            </a:custGeom>
            <a:solidFill>
              <a:srgbClr val="4D56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73">
              <a:extLst>
                <a:ext uri="{FF2B5EF4-FFF2-40B4-BE49-F238E27FC236}">
                  <a16:creationId xmlns:a16="http://schemas.microsoft.com/office/drawing/2014/main" id="{A7F4C6BA-26A5-2DDC-0DAF-9BEDB5E11F59}"/>
                </a:ext>
              </a:extLst>
            </p:cNvPr>
            <p:cNvSpPr/>
            <p:nvPr/>
          </p:nvSpPr>
          <p:spPr>
            <a:xfrm>
              <a:off x="2852275" y="1580725"/>
              <a:ext cx="21900" cy="22875"/>
            </a:xfrm>
            <a:custGeom>
              <a:avLst/>
              <a:gdLst/>
              <a:ahLst/>
              <a:cxnLst/>
              <a:rect l="l" t="t" r="r" b="b"/>
              <a:pathLst>
                <a:path w="876" h="915" fill="none" extrusionOk="0">
                  <a:moveTo>
                    <a:pt x="438" y="0"/>
                  </a:moveTo>
                  <a:lnTo>
                    <a:pt x="438" y="0"/>
                  </a:lnTo>
                  <a:lnTo>
                    <a:pt x="319" y="40"/>
                  </a:lnTo>
                  <a:lnTo>
                    <a:pt x="200" y="80"/>
                  </a:lnTo>
                  <a:lnTo>
                    <a:pt x="200" y="80"/>
                  </a:lnTo>
                  <a:lnTo>
                    <a:pt x="80" y="199"/>
                  </a:lnTo>
                  <a:lnTo>
                    <a:pt x="1" y="358"/>
                  </a:lnTo>
                  <a:lnTo>
                    <a:pt x="1" y="557"/>
                  </a:lnTo>
                  <a:lnTo>
                    <a:pt x="80" y="716"/>
                  </a:lnTo>
                  <a:lnTo>
                    <a:pt x="80" y="716"/>
                  </a:lnTo>
                  <a:lnTo>
                    <a:pt x="160" y="796"/>
                  </a:lnTo>
                  <a:lnTo>
                    <a:pt x="239" y="875"/>
                  </a:lnTo>
                  <a:lnTo>
                    <a:pt x="359" y="915"/>
                  </a:lnTo>
                  <a:lnTo>
                    <a:pt x="438" y="915"/>
                  </a:lnTo>
                  <a:lnTo>
                    <a:pt x="438" y="915"/>
                  </a:lnTo>
                  <a:lnTo>
                    <a:pt x="597" y="875"/>
                  </a:lnTo>
                  <a:lnTo>
                    <a:pt x="717" y="835"/>
                  </a:lnTo>
                  <a:lnTo>
                    <a:pt x="717" y="835"/>
                  </a:lnTo>
                  <a:lnTo>
                    <a:pt x="836" y="716"/>
                  </a:lnTo>
                  <a:lnTo>
                    <a:pt x="876" y="557"/>
                  </a:lnTo>
                  <a:lnTo>
                    <a:pt x="876" y="398"/>
                  </a:lnTo>
                  <a:lnTo>
                    <a:pt x="836" y="199"/>
                  </a:lnTo>
                  <a:lnTo>
                    <a:pt x="836" y="199"/>
                  </a:lnTo>
                  <a:lnTo>
                    <a:pt x="756" y="120"/>
                  </a:lnTo>
                  <a:lnTo>
                    <a:pt x="677" y="80"/>
                  </a:lnTo>
                  <a:lnTo>
                    <a:pt x="558" y="40"/>
                  </a:lnTo>
                  <a:lnTo>
                    <a:pt x="43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73">
              <a:extLst>
                <a:ext uri="{FF2B5EF4-FFF2-40B4-BE49-F238E27FC236}">
                  <a16:creationId xmlns:a16="http://schemas.microsoft.com/office/drawing/2014/main" id="{ACBC811B-84C8-0FD8-B0D9-EBE1C4F7544B}"/>
                </a:ext>
              </a:extLst>
            </p:cNvPr>
            <p:cNvSpPr/>
            <p:nvPr/>
          </p:nvSpPr>
          <p:spPr>
            <a:xfrm>
              <a:off x="2906950" y="1621475"/>
              <a:ext cx="68625" cy="50725"/>
            </a:xfrm>
            <a:custGeom>
              <a:avLst/>
              <a:gdLst/>
              <a:ahLst/>
              <a:cxnLst/>
              <a:rect l="l" t="t" r="r" b="b"/>
              <a:pathLst>
                <a:path w="2745" h="2029" extrusionOk="0">
                  <a:moveTo>
                    <a:pt x="875" y="1"/>
                  </a:moveTo>
                  <a:lnTo>
                    <a:pt x="637" y="199"/>
                  </a:lnTo>
                  <a:lnTo>
                    <a:pt x="438" y="478"/>
                  </a:lnTo>
                  <a:lnTo>
                    <a:pt x="279" y="716"/>
                  </a:lnTo>
                  <a:lnTo>
                    <a:pt x="160" y="955"/>
                  </a:lnTo>
                  <a:lnTo>
                    <a:pt x="40" y="1352"/>
                  </a:lnTo>
                  <a:lnTo>
                    <a:pt x="1" y="1551"/>
                  </a:lnTo>
                  <a:lnTo>
                    <a:pt x="597" y="1750"/>
                  </a:lnTo>
                  <a:lnTo>
                    <a:pt x="1114" y="1909"/>
                  </a:lnTo>
                  <a:lnTo>
                    <a:pt x="1591" y="1988"/>
                  </a:lnTo>
                  <a:lnTo>
                    <a:pt x="1949" y="2028"/>
                  </a:lnTo>
                  <a:lnTo>
                    <a:pt x="2307" y="1988"/>
                  </a:lnTo>
                  <a:lnTo>
                    <a:pt x="2545" y="1949"/>
                  </a:lnTo>
                  <a:lnTo>
                    <a:pt x="2744" y="1869"/>
                  </a:lnTo>
                  <a:lnTo>
                    <a:pt x="2665" y="1631"/>
                  </a:lnTo>
                  <a:lnTo>
                    <a:pt x="2545" y="1392"/>
                  </a:lnTo>
                  <a:lnTo>
                    <a:pt x="2267" y="995"/>
                  </a:lnTo>
                  <a:lnTo>
                    <a:pt x="1949" y="676"/>
                  </a:lnTo>
                  <a:lnTo>
                    <a:pt x="1631" y="398"/>
                  </a:lnTo>
                  <a:lnTo>
                    <a:pt x="1353" y="239"/>
                  </a:lnTo>
                  <a:lnTo>
                    <a:pt x="1114" y="80"/>
                  </a:lnTo>
                  <a:lnTo>
                    <a:pt x="875" y="1"/>
                  </a:lnTo>
                  <a:close/>
                </a:path>
              </a:pathLst>
            </a:custGeom>
            <a:solidFill>
              <a:srgbClr val="5B9A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73">
              <a:extLst>
                <a:ext uri="{FF2B5EF4-FFF2-40B4-BE49-F238E27FC236}">
                  <a16:creationId xmlns:a16="http://schemas.microsoft.com/office/drawing/2014/main" id="{D3251DC9-EE46-F4FA-F57A-EE3E81808319}"/>
                </a:ext>
              </a:extLst>
            </p:cNvPr>
            <p:cNvSpPr/>
            <p:nvPr/>
          </p:nvSpPr>
          <p:spPr>
            <a:xfrm>
              <a:off x="2906950" y="1621475"/>
              <a:ext cx="68625" cy="50725"/>
            </a:xfrm>
            <a:custGeom>
              <a:avLst/>
              <a:gdLst/>
              <a:ahLst/>
              <a:cxnLst/>
              <a:rect l="l" t="t" r="r" b="b"/>
              <a:pathLst>
                <a:path w="2745" h="2029" fill="none" extrusionOk="0">
                  <a:moveTo>
                    <a:pt x="875" y="1"/>
                  </a:moveTo>
                  <a:lnTo>
                    <a:pt x="875" y="1"/>
                  </a:lnTo>
                  <a:lnTo>
                    <a:pt x="637" y="199"/>
                  </a:lnTo>
                  <a:lnTo>
                    <a:pt x="438" y="478"/>
                  </a:lnTo>
                  <a:lnTo>
                    <a:pt x="279" y="716"/>
                  </a:lnTo>
                  <a:lnTo>
                    <a:pt x="160" y="955"/>
                  </a:lnTo>
                  <a:lnTo>
                    <a:pt x="40" y="1352"/>
                  </a:lnTo>
                  <a:lnTo>
                    <a:pt x="1" y="1551"/>
                  </a:lnTo>
                  <a:lnTo>
                    <a:pt x="1" y="1551"/>
                  </a:lnTo>
                  <a:lnTo>
                    <a:pt x="597" y="1750"/>
                  </a:lnTo>
                  <a:lnTo>
                    <a:pt x="1114" y="1909"/>
                  </a:lnTo>
                  <a:lnTo>
                    <a:pt x="1591" y="1988"/>
                  </a:lnTo>
                  <a:lnTo>
                    <a:pt x="1949" y="2028"/>
                  </a:lnTo>
                  <a:lnTo>
                    <a:pt x="1949" y="2028"/>
                  </a:lnTo>
                  <a:lnTo>
                    <a:pt x="2307" y="1988"/>
                  </a:lnTo>
                  <a:lnTo>
                    <a:pt x="2545" y="1949"/>
                  </a:lnTo>
                  <a:lnTo>
                    <a:pt x="2744" y="1869"/>
                  </a:lnTo>
                  <a:lnTo>
                    <a:pt x="2744" y="1869"/>
                  </a:lnTo>
                  <a:lnTo>
                    <a:pt x="2665" y="1631"/>
                  </a:lnTo>
                  <a:lnTo>
                    <a:pt x="2545" y="1392"/>
                  </a:lnTo>
                  <a:lnTo>
                    <a:pt x="2267" y="995"/>
                  </a:lnTo>
                  <a:lnTo>
                    <a:pt x="1949" y="676"/>
                  </a:lnTo>
                  <a:lnTo>
                    <a:pt x="1631" y="398"/>
                  </a:lnTo>
                  <a:lnTo>
                    <a:pt x="1353" y="239"/>
                  </a:lnTo>
                  <a:lnTo>
                    <a:pt x="1114" y="80"/>
                  </a:lnTo>
                  <a:lnTo>
                    <a:pt x="875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" name="ZoneTexte 5">
            <a:extLst>
              <a:ext uri="{FF2B5EF4-FFF2-40B4-BE49-F238E27FC236}">
                <a16:creationId xmlns:a16="http://schemas.microsoft.com/office/drawing/2014/main" id="{7963031B-4E14-0370-6616-73B38BF56A5B}"/>
              </a:ext>
            </a:extLst>
          </p:cNvPr>
          <p:cNvSpPr txBox="1"/>
          <p:nvPr/>
        </p:nvSpPr>
        <p:spPr>
          <a:xfrm>
            <a:off x="1767840" y="1792575"/>
            <a:ext cx="613664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2000505000000020004" pitchFamily="2" charset="0"/>
              </a:rPr>
              <a:t>Mise en place de systèmes de surveillance automatisés intégrant l'IoT et l'IA pour détecter en temps réel les activités de pêche illégale dans les zones protégées.</a:t>
            </a:r>
          </a:p>
        </p:txBody>
      </p:sp>
      <p:sp>
        <p:nvSpPr>
          <p:cNvPr id="14" name="Google Shape;1569;p79">
            <a:extLst>
              <a:ext uri="{FF2B5EF4-FFF2-40B4-BE49-F238E27FC236}">
                <a16:creationId xmlns:a16="http://schemas.microsoft.com/office/drawing/2014/main" id="{4C8864E1-E288-BA9E-DA4E-D93385575C77}"/>
              </a:ext>
            </a:extLst>
          </p:cNvPr>
          <p:cNvSpPr txBox="1">
            <a:spLocks/>
          </p:cNvSpPr>
          <p:nvPr/>
        </p:nvSpPr>
        <p:spPr>
          <a:xfrm>
            <a:off x="3892993" y="524859"/>
            <a:ext cx="1593408" cy="53946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dirty="0">
                <a:solidFill>
                  <a:schemeClr val="tx1"/>
                </a:solidFill>
                <a:latin typeface="Rubik" panose="020B0604020202020204" charset="-79"/>
                <a:cs typeface="Rubik" panose="020B0604020202020204" charset="-79"/>
              </a:rPr>
              <a:t>Solution</a:t>
            </a:r>
            <a:endParaRPr lang="fr-FR" sz="2000" dirty="0">
              <a:solidFill>
                <a:schemeClr val="tx1"/>
              </a:solidFill>
              <a:latin typeface="Rubik" panose="020B0604020202020204" charset="-79"/>
              <a:cs typeface="Rubik" panose="020B0604020202020204" charset="-79"/>
            </a:endParaRPr>
          </a:p>
        </p:txBody>
      </p:sp>
      <p:sp>
        <p:nvSpPr>
          <p:cNvPr id="2" name="Google Shape;1567;p79">
            <a:extLst>
              <a:ext uri="{FF2B5EF4-FFF2-40B4-BE49-F238E27FC236}">
                <a16:creationId xmlns:a16="http://schemas.microsoft.com/office/drawing/2014/main" id="{A9F1882B-2075-66D1-4897-A818FD9F1899}"/>
              </a:ext>
            </a:extLst>
          </p:cNvPr>
          <p:cNvSpPr/>
          <p:nvPr/>
        </p:nvSpPr>
        <p:spPr>
          <a:xfrm>
            <a:off x="540102" y="4389645"/>
            <a:ext cx="485906" cy="485906"/>
          </a:xfrm>
          <a:prstGeom prst="ellipse">
            <a:avLst/>
          </a:prstGeom>
          <a:gradFill>
            <a:gsLst>
              <a:gs pos="0">
                <a:srgbClr val="34D1F0"/>
              </a:gs>
              <a:gs pos="100000">
                <a:srgbClr val="F30497">
                  <a:alpha val="33725"/>
                </a:srgbClr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3" name="Google Shape;1568;p79">
            <a:extLst>
              <a:ext uri="{FF2B5EF4-FFF2-40B4-BE49-F238E27FC236}">
                <a16:creationId xmlns:a16="http://schemas.microsoft.com/office/drawing/2014/main" id="{C74F3475-9E79-ECBF-C3F0-7A7204DA028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6360" y="4389643"/>
            <a:ext cx="653387" cy="48590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09</a:t>
            </a:r>
            <a:endParaRPr sz="2000" dirty="0"/>
          </a:p>
        </p:txBody>
      </p:sp>
    </p:spTree>
    <p:extLst>
      <p:ext uri="{BB962C8B-B14F-4D97-AF65-F5344CB8AC3E}">
        <p14:creationId xmlns:p14="http://schemas.microsoft.com/office/powerpoint/2010/main" val="1372671605"/>
      </p:ext>
    </p:extLst>
  </p:cSld>
  <p:clrMapOvr>
    <a:masterClrMapping/>
  </p:clrMapOvr>
</p:sld>
</file>

<file path=ppt/theme/theme1.xml><?xml version="1.0" encoding="utf-8"?>
<a:theme xmlns:a="http://schemas.openxmlformats.org/drawingml/2006/main" name="Underwater Coral Backgrounds XL by Slidesgo ">
  <a:themeElements>
    <a:clrScheme name="Simple Light">
      <a:dk1>
        <a:srgbClr val="FFFFFF"/>
      </a:dk1>
      <a:lt1>
        <a:srgbClr val="4216A1"/>
      </a:lt1>
      <a:dk2>
        <a:srgbClr val="19085B"/>
      </a:dk2>
      <a:lt2>
        <a:srgbClr val="F30497"/>
      </a:lt2>
      <a:accent1>
        <a:srgbClr val="5E25CC"/>
      </a:accent1>
      <a:accent2>
        <a:srgbClr val="6209A4"/>
      </a:accent2>
      <a:accent3>
        <a:srgbClr val="75119D"/>
      </a:accent3>
      <a:accent4>
        <a:srgbClr val="496AF2"/>
      </a:accent4>
      <a:accent5>
        <a:srgbClr val="14A0D5"/>
      </a:accent5>
      <a:accent6>
        <a:srgbClr val="D460EC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Thème 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96B24"/>
      </a:accent1>
      <a:accent2>
        <a:srgbClr val="4EA72E"/>
      </a:accent2>
      <a:accent3>
        <a:srgbClr val="156082"/>
      </a:accent3>
      <a:accent4>
        <a:srgbClr val="0F9ED5"/>
      </a:accent4>
      <a:accent5>
        <a:srgbClr val="A02B93"/>
      </a:accent5>
      <a:accent6>
        <a:srgbClr val="E97132"/>
      </a:accent6>
      <a:hlink>
        <a:srgbClr val="467886"/>
      </a:hlink>
      <a:folHlink>
        <a:srgbClr val="96607D"/>
      </a:folHlink>
    </a:clrScheme>
    <a:fontScheme name="Thème 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97E0A228-C590-4D20-B05F-A6BF04A05448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81</TotalTime>
  <Words>409</Words>
  <Application>Microsoft Office PowerPoint</Application>
  <PresentationFormat>Affichage à l'écran (16:9)</PresentationFormat>
  <Paragraphs>217</Paragraphs>
  <Slides>20</Slides>
  <Notes>16</Notes>
  <HiddenSlides>0</HiddenSlides>
  <MMClips>0</MMClips>
  <ScaleCrop>false</ScaleCrop>
  <HeadingPairs>
    <vt:vector size="6" baseType="variant">
      <vt:variant>
        <vt:lpstr>Polices utilisées</vt:lpstr>
      </vt:variant>
      <vt:variant>
        <vt:i4>9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20</vt:i4>
      </vt:variant>
    </vt:vector>
  </HeadingPairs>
  <TitlesOfParts>
    <vt:vector size="31" baseType="lpstr">
      <vt:lpstr>Nunito</vt:lpstr>
      <vt:lpstr>Aptos Display</vt:lpstr>
      <vt:lpstr>Arial</vt:lpstr>
      <vt:lpstr>Krona One</vt:lpstr>
      <vt:lpstr>Lato</vt:lpstr>
      <vt:lpstr>Montserrat</vt:lpstr>
      <vt:lpstr>Aptos</vt:lpstr>
      <vt:lpstr>Arial Narrow</vt:lpstr>
      <vt:lpstr>Rubik</vt:lpstr>
      <vt:lpstr>Underwater Coral Backgrounds XL by Slidesgo </vt:lpstr>
      <vt:lpstr>Office Theme</vt:lpstr>
      <vt:lpstr>EVALUATION FINALE APP 3</vt:lpstr>
      <vt:lpstr>MEMBRE DE L’ÉQUIPE</vt:lpstr>
      <vt:lpstr>SOMMAIRE</vt:lpstr>
      <vt:lpstr>INTRODUCTION</vt:lpstr>
      <vt:lpstr>01</vt:lpstr>
      <vt:lpstr>06</vt:lpstr>
      <vt:lpstr>07</vt:lpstr>
      <vt:lpstr>02</vt:lpstr>
      <vt:lpstr>09</vt:lpstr>
      <vt:lpstr>Aspect de la solution</vt:lpstr>
      <vt:lpstr>Importance de la solution</vt:lpstr>
      <vt:lpstr>03</vt:lpstr>
      <vt:lpstr>Présentation PowerPoint</vt:lpstr>
      <vt:lpstr>Présentation PowerPoint</vt:lpstr>
      <vt:lpstr>Présentation PowerPoint</vt:lpstr>
      <vt:lpstr>04</vt:lpstr>
      <vt:lpstr>Présentation PowerPoint</vt:lpstr>
      <vt:lpstr>05</vt:lpstr>
      <vt:lpstr>05</vt:lpstr>
      <vt:lpstr>MERCI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EVALUATION À MI PARCOURS APP 3</dc:title>
  <dc:creator>LENOVO LEGION</dc:creator>
  <cp:lastModifiedBy>BIAGNE	LIGUE ELIE ANGE ARMEL</cp:lastModifiedBy>
  <cp:revision>3</cp:revision>
  <dcterms:modified xsi:type="dcterms:W3CDTF">2025-01-24T08:51:52Z</dcterms:modified>
</cp:coreProperties>
</file>